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C390B-3213-48A0-B6F4-4D15DEF6A670}">
          <p14:sldIdLst>
            <p14:sldId id="256"/>
            <p14:sldId id="257"/>
            <p14:sldId id="258"/>
          </p14:sldIdLst>
        </p14:section>
        <p14:section name="Untitled Section" id="{52E4998E-ADFA-4AD8-87A6-6252CFF52573}">
          <p14:sldIdLst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02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AKSHAY. S</a:t>
            </a:r>
          </a:p>
          <a:p>
            <a:r>
              <a:rPr lang="en-US" sz="2400" dirty="0"/>
              <a:t>REGISTER NO AND NMID: autunm11024ca101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9CC6C-B74D-76D7-9FDC-8B7E4EDA3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43" y="1325634"/>
            <a:ext cx="9211733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59A4F-8D26-A802-0788-D1BF3845A6E2}"/>
              </a:ext>
            </a:extLst>
          </p:cNvPr>
          <p:cNvSpPr txBox="1"/>
          <p:nvPr/>
        </p:nvSpPr>
        <p:spPr>
          <a:xfrm>
            <a:off x="755332" y="1447800"/>
            <a:ext cx="8400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portfolio effectively addresses the challenge of professionally showcasing one's own abilities and projects.  It improves my online visibility, acts as a digital CV, and offers chances for networking, job hunting, and freelancing.  Adding a blog section, a dark/light mode, and live project demos are possible future enhancements.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3DA9-E85B-751F-A456-C16279EA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6BA9E-9CCB-6CAC-832C-00CC0EBF31B1}"/>
              </a:ext>
            </a:extLst>
          </p:cNvPr>
          <p:cNvSpPr txBox="1"/>
          <p:nvPr/>
        </p:nvSpPr>
        <p:spPr>
          <a:xfrm>
            <a:off x="990600" y="3255219"/>
            <a:ext cx="876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https://github.com/Akshay-14-14/TNSDC-FWD-DP.git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3047288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9B988-2C89-51DC-5901-26EE0F7C6FE1}"/>
              </a:ext>
            </a:extLst>
          </p:cNvPr>
          <p:cNvSpPr txBox="1"/>
          <p:nvPr/>
        </p:nvSpPr>
        <p:spPr>
          <a:xfrm>
            <a:off x="1741397" y="2514601"/>
            <a:ext cx="741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MODERN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3DC5B-3D37-7594-72C2-653B280388AA}"/>
              </a:ext>
            </a:extLst>
          </p:cNvPr>
          <p:cNvSpPr txBox="1"/>
          <p:nvPr/>
        </p:nvSpPr>
        <p:spPr>
          <a:xfrm>
            <a:off x="914401" y="1981200"/>
            <a:ext cx="79247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current digital age, exhibiting professional abilities, projects, and accomplishments requires an online presence.  Presenting their work in an orderly and appealing manner is a challenge for many freelancers and students.  This issue is resolved by a portfolio website, which serves as both an online professional resume and a personal brand identity.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34F14-1E30-835D-CFA4-91FF000A4954}"/>
              </a:ext>
            </a:extLst>
          </p:cNvPr>
          <p:cNvSpPr txBox="1"/>
          <p:nvPr/>
        </p:nvSpPr>
        <p:spPr>
          <a:xfrm>
            <a:off x="676276" y="1676400"/>
            <a:ext cx="8315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project is a website for my personal portfolio that showcases my accomplishments, projects, and abilities.  The portfolio offers a methodical approach to showcasing my identity, activities, and contact details.  It is modern, interactive, and completely responsive, guaranteeing device accessibility.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BF268-61BF-3D8B-AD9C-724DAD1019C8}"/>
              </a:ext>
            </a:extLst>
          </p:cNvPr>
          <p:cNvSpPr txBox="1"/>
          <p:nvPr/>
        </p:nvSpPr>
        <p:spPr>
          <a:xfrm>
            <a:off x="723900" y="2019301"/>
            <a:ext cx="9867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  <a:r>
              <a:rPr lang="en-US" sz="2400" dirty="0"/>
              <a:t> – who want to showcase academic achievements, projects,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Recruiters/Employers</a:t>
            </a:r>
            <a:r>
              <a:rPr lang="en-US" sz="2400" dirty="0"/>
              <a:t> – to evaluate skills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– who may want to hire me for freelancing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Peers/Collaborators</a:t>
            </a:r>
            <a:r>
              <a:rPr lang="en-US" sz="2400" dirty="0"/>
              <a:t> – who are interested in networking and team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76236-D3F1-3021-6869-2D742AE451F2}"/>
              </a:ext>
            </a:extLst>
          </p:cNvPr>
          <p:cNvSpPr txBox="1"/>
          <p:nvPr/>
        </p:nvSpPr>
        <p:spPr>
          <a:xfrm>
            <a:off x="3430505" y="2333942"/>
            <a:ext cx="6104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Hosting:</a:t>
            </a:r>
            <a:r>
              <a:rPr lang="en-IN" sz="2400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Design Tools:</a:t>
            </a:r>
            <a:r>
              <a:rPr lang="en-IN" sz="2400" dirty="0"/>
              <a:t> Figma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37D17-07C2-DB6C-DBEE-4B116CC6207A}"/>
              </a:ext>
            </a:extLst>
          </p:cNvPr>
          <p:cNvSpPr txBox="1"/>
          <p:nvPr/>
        </p:nvSpPr>
        <p:spPr>
          <a:xfrm>
            <a:off x="990600" y="1447800"/>
            <a:ext cx="10134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portfolio is divided into clear 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Hero Section</a:t>
            </a:r>
            <a:r>
              <a:rPr lang="en-US" sz="2400" dirty="0"/>
              <a:t> – Introduction with animated roles (Web Developer | Web Designer | Freelancer).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About Me</a:t>
            </a:r>
            <a:r>
              <a:rPr lang="en-US" sz="2400" dirty="0"/>
              <a:t> – Personal background, skills, and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Skills Section</a:t>
            </a:r>
            <a:r>
              <a:rPr lang="en-US" sz="2400" dirty="0"/>
              <a:t> – Display of technical expertise in frontend, backend,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Projects Section</a:t>
            </a:r>
            <a:r>
              <a:rPr lang="en-US" sz="2400" dirty="0"/>
              <a:t> – Highlight of major projects with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Contact Section</a:t>
            </a:r>
            <a:r>
              <a:rPr lang="en-US" sz="2400" dirty="0"/>
              <a:t> – Contact form and social media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Footer</a:t>
            </a:r>
            <a:r>
              <a:rPr lang="en-US" sz="2400" dirty="0"/>
              <a:t> – Copyright and navigation.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F60B-50EE-1B44-3476-68E14C22F8E7}"/>
              </a:ext>
            </a:extLst>
          </p:cNvPr>
          <p:cNvSpPr txBox="1"/>
          <p:nvPr/>
        </p:nvSpPr>
        <p:spPr>
          <a:xfrm>
            <a:off x="755332" y="1752600"/>
            <a:ext cx="10522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Responsive design (works on desktop, tablet, and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typing effect for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hover effects on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Contact form with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Social media icons with links (GitHub, LinkedIn, Email).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scrolling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469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 Sivakumar</cp:lastModifiedBy>
  <cp:revision>25</cp:revision>
  <dcterms:created xsi:type="dcterms:W3CDTF">2024-03-29T15:07:22Z</dcterms:created>
  <dcterms:modified xsi:type="dcterms:W3CDTF">2025-09-09T02:47:01Z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