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BAD3-922A-D949-9E9A-8604C93D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890541"/>
            <a:ext cx="9068586" cy="2590800"/>
          </a:xfrm>
        </p:spPr>
        <p:txBody>
          <a:bodyPr/>
          <a:lstStyle/>
          <a:p>
            <a:r>
              <a:rPr lang="en-US" sz="6000" dirty="0"/>
              <a:t>Pharmacy management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1FD22-B915-F34B-95C9-49BC1387B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Shivam Sharda – Vir Jhangiani – Harpreet Virk</a:t>
            </a:r>
          </a:p>
        </p:txBody>
      </p:sp>
    </p:spTree>
    <p:extLst>
      <p:ext uri="{BB962C8B-B14F-4D97-AF65-F5344CB8AC3E}">
        <p14:creationId xmlns:p14="http://schemas.microsoft.com/office/powerpoint/2010/main" val="165241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12C5F-58CF-BB42-861E-70C3058D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0" y="891241"/>
            <a:ext cx="3628129" cy="5075519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Project Aim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CB48-C176-0C40-B06E-7F464939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0" y="891241"/>
            <a:ext cx="6359677" cy="5075519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1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</vt:lpstr>
      <vt:lpstr>Pharmacy management software</vt:lpstr>
      <vt:lpstr>Project 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software</dc:title>
  <dc:creator>Harpreet Virk</dc:creator>
  <cp:lastModifiedBy>Harpreet Virk</cp:lastModifiedBy>
  <cp:revision>1</cp:revision>
  <dcterms:created xsi:type="dcterms:W3CDTF">2018-12-06T22:09:24Z</dcterms:created>
  <dcterms:modified xsi:type="dcterms:W3CDTF">2018-12-06T22:10:25Z</dcterms:modified>
</cp:coreProperties>
</file>