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6" r:id="rId4"/>
    <p:sldMasterId id="2147483657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slide" Target="slides/slide4.xml"/><Relationship Id="rId22" Type="http://schemas.openxmlformats.org/officeDocument/2006/relationships/font" Target="fonts/Candara-boldItalic.fntdata"/><Relationship Id="rId10" Type="http://schemas.openxmlformats.org/officeDocument/2006/relationships/slide" Target="slides/slide3.xml"/><Relationship Id="rId21" Type="http://schemas.openxmlformats.org/officeDocument/2006/relationships/font" Target="fonts/Candar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Corbel-regular.fntdata"/><Relationship Id="rId14" Type="http://schemas.openxmlformats.org/officeDocument/2006/relationships/slide" Target="slides/slide7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andara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orbel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f9563c6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f9563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2f9563c69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1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62" name="Google Shape;62;p8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5" name="Google Shape;75;p10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Project on </a:t>
            </a:r>
            <a:r>
              <a:rPr lang="en-US"/>
              <a:t>Exploratory Data Analysis</a:t>
            </a:r>
            <a:endParaRPr b="0" i="0" sz="4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b="0" i="0" sz="4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information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0" i="0" lang="en-US" sz="3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Description</a:t>
            </a:r>
            <a:endParaRPr b="0" i="0" sz="36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09600" y="1600199"/>
            <a:ext cx="10972800" cy="4980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particular, all patients here are females at least 21 years old of Pima Indian heritage. ADAP is an adaptive learning routine that generates and executes digital analogy of perceptron-like devices. It is a unique algorithm; see the paper for details.</a:t>
            </a:r>
            <a:endParaRPr/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127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Attribute Information</a:t>
            </a:r>
            <a:endParaRPr b="0" i="0" sz="32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09600" y="1143000"/>
            <a:ext cx="1066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Number of times pregnant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2. Plasma glucose concentration a 2 hours in an oral glucose tolerance test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3. Diastolic blood pressure (mm Hg)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4. Triceps skin fold thickness (mm)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5. 2-Hour serum insulin (mu U/ml)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6. Body mass index (weight in kg/(height in m)^2) </a:t>
            </a:r>
            <a:endParaRPr b="0" i="0" sz="3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7. Diabetes pedigree function 8. Age (years) 9. Class variable (0 or 1) **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Steps </a:t>
            </a:r>
            <a:endParaRPr b="0" i="0" sz="44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pandas, numpy, seaborn, matplotlib.pyplot packages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whether any of the columns has any value other than numeric.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target column which is ‘class’ to understand how the data is distributed.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Pairplot using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seaborn library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Log2 transformation of exponential distributed data results near normal distribution.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400" u="none" cap="none" strike="noStrike">
              <a:solidFill>
                <a:srgbClr val="5959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