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6" r:id="rId8"/>
    <p:sldId id="26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f38145a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f38145a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0f38145a7_0_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dirty="0" smtClean="0"/>
              <a:t>Data Description on Pima Diabetes dataset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indent="-342900">
              <a:spcBef>
                <a:spcPts val="480"/>
              </a:spcBef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</a:p>
          <a:p>
            <a:pPr marL="685800" indent="-342900">
              <a:spcBef>
                <a:spcPts val="480"/>
              </a:spcBef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Attribute information</a:t>
            </a:r>
          </a:p>
          <a:p>
            <a:pPr marL="685800" indent="-342900">
              <a:spcBef>
                <a:spcPts val="480"/>
              </a:spcBef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Steps to follow</a:t>
            </a:r>
          </a:p>
          <a:p>
            <a:pPr marL="685800" indent="-342900">
              <a:spcBef>
                <a:spcPts val="480"/>
              </a:spcBef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685800" indent="-342900">
              <a:spcBef>
                <a:spcPts val="480"/>
              </a:spcBef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IN" sz="3600" u="sng" dirty="0" smtClean="0"/>
              <a:t>Data Description</a:t>
            </a:r>
            <a:endParaRPr sz="3600" u="sng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2800" cy="49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particular, all patients here are females at least 21 years old of Pima Indian heritage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dataset it is shown how many times a woman is pregnant based on the intake of Glucose, Insulin, and whether the particular woman is diagnosed with Diabetes based on BMI (Body mass index/weight) .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spcBef>
                <a:spcPts val="0"/>
              </a:spcBef>
              <a:buNone/>
            </a:pPr>
            <a:endParaRPr lang="en-IN" sz="2400" dirty="0" smtClean="0"/>
          </a:p>
        </p:txBody>
      </p:sp>
      <p:sp>
        <p:nvSpPr>
          <p:cNvPr id="104" name="Google Shape;104;p14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US"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127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3200" u="sng" dirty="0" smtClean="0"/>
              <a:t>Attribute Information</a:t>
            </a:r>
            <a:endParaRPr lang="en-IN" sz="3200" u="sng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66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times pregnant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Plasma glucose concentration a 2 hours in an oral glucose tolerance test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Diastolic blood pressure (mm Hg)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Triceps skin fold thickness (mm)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2-Hour serum insulin (mu U/ml)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mass index (weight in kg/(height in m)^2)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Pedi: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pedigree function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(years)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514350">
              <a:spcBef>
                <a:spcPts val="400"/>
              </a:spcBef>
              <a:buSzPts val="2000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 (0 or 1) **</a:t>
            </a:r>
          </a:p>
          <a:p>
            <a:pPr marL="342900" lvl="0" indent="-215900">
              <a:spcBef>
                <a:spcPts val="400"/>
              </a:spcBef>
              <a:buSzPts val="2000"/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Steps </a:t>
            </a:r>
            <a:endParaRPr u="sng"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</a:p>
          <a:p>
            <a:pPr marL="342900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any of the columns has any value other than numeric.</a:t>
            </a:r>
          </a:p>
          <a:p>
            <a:pPr marL="342900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target column which is ‘class’ to understand how the data is distributed.</a:t>
            </a:r>
          </a:p>
          <a:p>
            <a:pPr marL="342900" indent="-342900"/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Log2 transformation of exponential distributed data results near normal distribution.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42900" indent="-342900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10622</TotalTime>
  <Words>226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Corbel</vt:lpstr>
      <vt:lpstr>Candara</vt:lpstr>
      <vt:lpstr>Times New Roman</vt:lpstr>
      <vt:lpstr>Arial</vt:lpstr>
      <vt:lpstr>Office Theme</vt:lpstr>
      <vt:lpstr>1_Office Theme</vt:lpstr>
      <vt:lpstr>5_Office Theme</vt:lpstr>
      <vt:lpstr>Data Description on Pima Diabetes dataset</vt:lpstr>
      <vt:lpstr>Learning Objectives </vt:lpstr>
      <vt:lpstr>Data Description</vt:lpstr>
      <vt:lpstr>Attribute Information</vt:lpstr>
      <vt:lpstr>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cp:lastModifiedBy>Stock_BGL</cp:lastModifiedBy>
  <cp:revision>99</cp:revision>
  <dcterms:modified xsi:type="dcterms:W3CDTF">2018-10-03T05:40:52Z</dcterms:modified>
</cp:coreProperties>
</file>