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204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svg"/><Relationship Id="rId5" Type="http://schemas.openxmlformats.org/officeDocument/2006/relationships/image" Target="../media/image8.png"/><Relationship Id="rId6" Type="http://schemas.openxmlformats.org/officeDocument/2006/relationships/image" Target="../media/image9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svg"/><Relationship Id="rId5" Type="http://schemas.openxmlformats.org/officeDocument/2006/relationships/image" Target="../media/image8.png"/><Relationship Id="rId6" Type="http://schemas.openxmlformats.org/officeDocument/2006/relationships/image" Target="../media/image9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7642" y="677918"/>
            <a:ext cx="850342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4540" y="103131"/>
            <a:ext cx="8113059" cy="1107105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19142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5BD4D9-DDAC-4C01-9800-70FBC5D08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7669" y="2168639"/>
            <a:ext cx="7770070" cy="402597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rabicPeriod"/>
              <a:defRPr sz="18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02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830" y="225853"/>
            <a:ext cx="10760909" cy="1176909"/>
          </a:xfrm>
        </p:spPr>
        <p:txBody>
          <a:bodyPr anchor="b" anchorCtr="0"/>
          <a:lstStyle>
            <a:lvl1pPr algn="ctr"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0"/>
            <a:ext cx="2762032" cy="6858000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5BD4D9-DDAC-4C01-9800-70FBC5D08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59742" y="1927412"/>
            <a:ext cx="9087998" cy="42940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4433" y="1909482"/>
            <a:ext cx="4725708" cy="1687513"/>
          </a:xfrm>
        </p:spPr>
        <p:txBody>
          <a:bodyPr anchor="b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66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Avengers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The Evolution of the Avengers Team</a:t>
            </a:r>
          </a:p>
          <a:p>
            <a:r>
              <a:t>Avengers: A Symbol of Heroism and Sacrifice</a:t>
            </a:r>
          </a:p>
          <a:p>
            <a:r>
              <a:t>The Science Behind Avengers' Superpowers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Evolution of the Avengers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Hawkeye joins the team in The Avengers (2012).</a:t>
            </a:r>
          </a:p>
          <a:p>
            <a:r>
              <a:t>Scarlet Witch, Vision, Falcon, and War Machine join in Avengers: Age of Ultron (2015).</a:t>
            </a:r>
          </a:p>
          <a:p>
            <a:r>
              <a:t>Black Panther, Spider-Man, and Doctor Strange join in Captain America: Civil War (2016).</a:t>
            </a:r>
          </a:p>
          <a:p>
            <a:r>
              <a:t>Okoye, Wong, and the Guardians of the Galaxy join in Avengers: Infinity War (2018).</a:t>
            </a:r>
          </a:p>
          <a:p>
            <a:r>
              <a:t>Captain Marvel and Nebula join in Avengers: Endgame (2019).</a:t>
            </a:r>
          </a:p>
          <a:p>
            <a:r>
              <a:t>New team forms with Sam Wilson as Captain America, Shuri, and Kate Bishop.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Avengers: A Symbol of Heroism and Sacrifice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Protecting humanity from threats too great for one hero to face alone</a:t>
            </a:r>
          </a:p>
          <a:p>
            <a:r>
              <a:t>Sacrificing personal lives for the greater good of the world</a:t>
            </a:r>
          </a:p>
          <a:p>
            <a:r>
              <a:t>Uniting diverse skills and strengths to achieve a common goal</a:t>
            </a:r>
          </a:p>
          <a:p>
            <a:r>
              <a:t>Inspiring generations to stand up for what is right</a:t>
            </a:r>
          </a:p>
          <a:p>
            <a:r>
              <a:t>Demonstrating courage in the face of overwhelming odds</a:t>
            </a:r>
          </a:p>
          <a:p>
            <a:r>
              <a:t>Making the ultimate sacrifice to save the world from destruction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Science Behind Avengers' Superpowers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Iron Man's suit uses electromagnetism to fly and repel attacks.</a:t>
            </a:r>
          </a:p>
          <a:p>
            <a:r>
              <a:t>Captain America's super-soldier serum enhances physical abilities.</a:t>
            </a:r>
          </a:p>
          <a:p>
            <a:r>
              <a:t>Thor's hammer harnesses electromagnetic energy for incredible strength.</a:t>
            </a:r>
          </a:p>
          <a:p>
            <a:r>
              <a:t>Black Widow's enhanced physiology boosts agility and reflexes.</a:t>
            </a:r>
          </a:p>
          <a:p>
            <a:r>
              <a:t>Hulk's rage-induced adrenaline surge increases muscle mass.</a:t>
            </a:r>
          </a:p>
          <a:p>
            <a:r>
              <a:t>Doctor Strange's mystic arts tap into quantum energy and time manipulation.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D375C2-2973-4C8B-9800-5B5271D30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50151-0FE0-482F-ADBD-EE52BFC46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9B7A9F-83D5-4264-91C0-B309A9EDBFB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Avenir Next LT Pro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2023-12-19T13:11:42Z</dcterms:created>
  <dcterms:modified xsi:type="dcterms:W3CDTF">2025-01-01T06:05:41Z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