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92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25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2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449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35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83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0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37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5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60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32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70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40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07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60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05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8A24-E654-4432-A3E5-471BDA1447DB}" type="datetimeFigureOut">
              <a:rPr lang="en-IN" smtClean="0"/>
              <a:t>13-08-2017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17F2F4-53CA-43F6-A1B1-443BDB9B5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74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SMART Roads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-by akshay choudhary</a:t>
            </a:r>
          </a:p>
          <a:p>
            <a:pPr algn="r"/>
            <a:r>
              <a:rPr lang="en-IN" dirty="0" smtClean="0"/>
              <a:t>NUID :</a:t>
            </a:r>
            <a:r>
              <a:rPr lang="en-US" dirty="0"/>
              <a:t>001630590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33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improper road conditions has led to a number of disruptions in the past few years and there isn't any approach to address such situation. This is an ever-growing problem that needs to be addressed with some system which will monitor the situations in real-time and implement the solutions to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93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7904" y="576072"/>
            <a:ext cx="801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Object Model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33" y="965573"/>
            <a:ext cx="6866215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6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SysAdmin</a:t>
            </a:r>
          </a:p>
          <a:p>
            <a:r>
              <a:rPr lang="en-IN" dirty="0" smtClean="0"/>
              <a:t>Admin</a:t>
            </a:r>
          </a:p>
          <a:p>
            <a:r>
              <a:rPr lang="en-IN" dirty="0" err="1" smtClean="0"/>
              <a:t>Sensoradmin</a:t>
            </a:r>
            <a:endParaRPr lang="en-IN" dirty="0" smtClean="0"/>
          </a:p>
          <a:p>
            <a:r>
              <a:rPr lang="en-IN" dirty="0" smtClean="0"/>
              <a:t>Weather manager</a:t>
            </a:r>
          </a:p>
          <a:p>
            <a:r>
              <a:rPr lang="en-IN" dirty="0" smtClean="0"/>
              <a:t>Traffic Manager</a:t>
            </a:r>
          </a:p>
          <a:p>
            <a:r>
              <a:rPr lang="en-IN" dirty="0" smtClean="0"/>
              <a:t>Driver</a:t>
            </a:r>
          </a:p>
          <a:p>
            <a:r>
              <a:rPr lang="en-IN" dirty="0" smtClean="0"/>
              <a:t>Construction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4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Sensor reports any information about the abnormal conditions in the </a:t>
            </a:r>
            <a:r>
              <a:rPr lang="en-IN" dirty="0" err="1" smtClean="0"/>
              <a:t>enovironment</a:t>
            </a:r>
            <a:r>
              <a:rPr lang="en-IN" dirty="0" smtClean="0"/>
              <a:t> to the different managers.</a:t>
            </a:r>
          </a:p>
          <a:p>
            <a:r>
              <a:rPr lang="en-IN" dirty="0" smtClean="0"/>
              <a:t>Managers then acknowledge </a:t>
            </a:r>
            <a:r>
              <a:rPr lang="en-IN" dirty="0" err="1" smtClean="0"/>
              <a:t>sensoradmin</a:t>
            </a:r>
            <a:r>
              <a:rPr lang="en-IN" dirty="0" smtClean="0"/>
              <a:t> that they have taken adequate steps and reported it to the driver</a:t>
            </a:r>
          </a:p>
          <a:p>
            <a:r>
              <a:rPr lang="en-IN" dirty="0" smtClean="0"/>
              <a:t>Driver then logs in and can see the alerts by different managers in the form of email  or they can hear it through voice.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57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Extra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Simulation achieved via Threads</a:t>
            </a:r>
          </a:p>
          <a:p>
            <a:r>
              <a:rPr lang="en-IN" dirty="0" smtClean="0"/>
              <a:t>Email feature </a:t>
            </a:r>
          </a:p>
          <a:p>
            <a:r>
              <a:rPr lang="en-IN" dirty="0" smtClean="0"/>
              <a:t>Device to other Roles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703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148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SMART Roads </vt:lpstr>
      <vt:lpstr>Problem Statement</vt:lpstr>
      <vt:lpstr>PowerPoint Presentation</vt:lpstr>
      <vt:lpstr>Roles</vt:lpstr>
      <vt:lpstr>Key Features</vt:lpstr>
      <vt:lpstr>Extra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ATM MONITORING</dc:title>
  <dc:creator>Prarthana Angadi</dc:creator>
  <cp:lastModifiedBy>akshay choudhary</cp:lastModifiedBy>
  <cp:revision>8</cp:revision>
  <dcterms:created xsi:type="dcterms:W3CDTF">2015-12-11T04:17:23Z</dcterms:created>
  <dcterms:modified xsi:type="dcterms:W3CDTF">2017-08-13T05:16:38Z</dcterms:modified>
</cp:coreProperties>
</file>