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1" r:id="rId2"/>
    <p:sldId id="269" r:id="rId3"/>
    <p:sldId id="262" r:id="rId4"/>
    <p:sldId id="260" r:id="rId5"/>
    <p:sldId id="263" r:id="rId6"/>
    <p:sldId id="266" r:id="rId7"/>
    <p:sldId id="264" r:id="rId8"/>
    <p:sldId id="265" r:id="rId9"/>
    <p:sldId id="270" r:id="rId1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91F0A-1237-4B47-8D9D-340E89D7CB8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9ECDDF3-5182-44A7-8C07-16265C67FBB8}">
      <dgm:prSet phldrT="[Text]"/>
      <dgm:spPr/>
      <dgm:t>
        <a:bodyPr/>
        <a:lstStyle/>
        <a:p>
          <a:r>
            <a:rPr lang="en-US" dirty="0"/>
            <a:t> </a:t>
          </a:r>
          <a:r>
            <a:rPr lang="en-US" sz="6000" b="1" dirty="0"/>
            <a:t>Task1 :</a:t>
          </a:r>
          <a:r>
            <a:rPr lang="en-US" sz="6000" dirty="0"/>
            <a:t> Download Data from the URL</a:t>
          </a:r>
        </a:p>
      </dgm:t>
    </dgm:pt>
    <dgm:pt modelId="{1CE1B3F4-359D-4BB8-873F-FEFBC9007D89}" type="parTrans" cxnId="{32EF1531-C3BD-4FA3-BA6C-3F141F7712DB}">
      <dgm:prSet/>
      <dgm:spPr/>
    </dgm:pt>
    <dgm:pt modelId="{93199D4E-479F-4411-80D9-F4F7D19E22EF}" type="sibTrans" cxnId="{32EF1531-C3BD-4FA3-BA6C-3F141F7712DB}">
      <dgm:prSet/>
      <dgm:spPr/>
    </dgm:pt>
    <dgm:pt modelId="{7AF3F070-FA34-47C9-A0E5-3019E97EBBC4}">
      <dgm:prSet phldrT="[Text]"/>
      <dgm:spPr/>
      <dgm:t>
        <a:bodyPr/>
        <a:lstStyle/>
        <a:p>
          <a:r>
            <a:rPr lang="en-US" dirty="0"/>
            <a:t> </a:t>
          </a:r>
          <a:r>
            <a:rPr lang="en-US" sz="6000" b="1" dirty="0"/>
            <a:t>Task4:</a:t>
          </a:r>
          <a:r>
            <a:rPr lang="en-US" sz="6000" dirty="0"/>
            <a:t> Upload the file to Azure Blob Storage</a:t>
          </a:r>
        </a:p>
      </dgm:t>
    </dgm:pt>
    <dgm:pt modelId="{095113FA-1B5A-423F-8257-C448FE6866BF}" type="parTrans" cxnId="{3F24DC00-2219-4A96-B7A5-4E539F48FAB7}">
      <dgm:prSet/>
      <dgm:spPr/>
    </dgm:pt>
    <dgm:pt modelId="{F1CFBD37-F362-4264-9086-64D2CC72F2AF}" type="sibTrans" cxnId="{3F24DC00-2219-4A96-B7A5-4E539F48FAB7}">
      <dgm:prSet/>
      <dgm:spPr/>
    </dgm:pt>
    <dgm:pt modelId="{7519493C-29A2-49C4-82DD-607C4C16B1C5}">
      <dgm:prSet phldrT="[Text]"/>
      <dgm:spPr/>
      <dgm:t>
        <a:bodyPr/>
        <a:lstStyle/>
        <a:p>
          <a:r>
            <a:rPr lang="en-US" dirty="0"/>
            <a:t> </a:t>
          </a:r>
          <a:r>
            <a:rPr lang="en-US" sz="6000" b="1" dirty="0"/>
            <a:t>Execute the ML Models &gt;&gt;</a:t>
          </a:r>
          <a:endParaRPr lang="en-US" sz="6000" dirty="0"/>
        </a:p>
      </dgm:t>
    </dgm:pt>
    <dgm:pt modelId="{041F2D19-D600-4885-BF45-0BB54CBC9DD3}" type="parTrans" cxnId="{6D00EB21-0565-42C6-AE8F-2FAEBC338A1D}">
      <dgm:prSet/>
      <dgm:spPr/>
    </dgm:pt>
    <dgm:pt modelId="{430120A6-D7EB-4541-9727-BA3D74110001}" type="sibTrans" cxnId="{6D00EB21-0565-42C6-AE8F-2FAEBC338A1D}">
      <dgm:prSet/>
      <dgm:spPr/>
    </dgm:pt>
    <dgm:pt modelId="{650CD1E8-1EBB-4993-AB83-223D02D6C482}">
      <dgm:prSet phldrT="[Text]"/>
      <dgm:spPr/>
      <dgm:t>
        <a:bodyPr/>
        <a:lstStyle/>
        <a:p>
          <a:r>
            <a:rPr lang="en-US" b="1"/>
            <a:t> </a:t>
          </a:r>
          <a:r>
            <a:rPr lang="en-US" sz="6000" b="1" dirty="0"/>
            <a:t>Task2:</a:t>
          </a:r>
          <a:r>
            <a:rPr lang="en-US" sz="6000" dirty="0"/>
            <a:t> Data preprocessing</a:t>
          </a:r>
        </a:p>
      </dgm:t>
    </dgm:pt>
    <dgm:pt modelId="{EDBFCA31-2C5C-4D16-8CFB-344346488EB5}" type="parTrans" cxnId="{6036BD86-DBDD-429C-A336-F991E44936ED}">
      <dgm:prSet/>
      <dgm:spPr/>
    </dgm:pt>
    <dgm:pt modelId="{ECAC414A-797C-4ECA-962D-77D90E1FEA1E}" type="sibTrans" cxnId="{6036BD86-DBDD-429C-A336-F991E44936ED}">
      <dgm:prSet/>
      <dgm:spPr/>
    </dgm:pt>
    <dgm:pt modelId="{91EDDB12-2B6A-4824-A09D-829F3B4A4FD6}">
      <dgm:prSet phldrT="[Text]"/>
      <dgm:spPr/>
      <dgm:t>
        <a:bodyPr/>
        <a:lstStyle/>
        <a:p>
          <a:r>
            <a:rPr lang="en-US" dirty="0"/>
            <a:t> </a:t>
          </a:r>
          <a:r>
            <a:rPr lang="en-US" sz="6000" b="1" dirty="0"/>
            <a:t>Task3:</a:t>
          </a:r>
          <a:r>
            <a:rPr lang="en-US" sz="6000" dirty="0"/>
            <a:t> Exploratory data analysis and Summary Metrics</a:t>
          </a:r>
        </a:p>
      </dgm:t>
    </dgm:pt>
    <dgm:pt modelId="{B92B840D-298D-4A73-B063-610B90E2B973}" type="parTrans" cxnId="{3A4D8A34-2CF5-4AA3-88E0-B0F7DD849AC5}">
      <dgm:prSet/>
      <dgm:spPr/>
    </dgm:pt>
    <dgm:pt modelId="{2B8472ED-871D-4A36-BCCE-30F5C604AC80}" type="sibTrans" cxnId="{3A4D8A34-2CF5-4AA3-88E0-B0F7DD849AC5}">
      <dgm:prSet/>
      <dgm:spPr/>
    </dgm:pt>
    <dgm:pt modelId="{B62FA704-0C78-42A1-B8BD-9BD81643D441}" type="pres">
      <dgm:prSet presAssocID="{1F191F0A-1237-4B47-8D9D-340E89D7CB8A}" presName="CompostProcess" presStyleCnt="0">
        <dgm:presLayoutVars>
          <dgm:dir/>
          <dgm:resizeHandles val="exact"/>
        </dgm:presLayoutVars>
      </dgm:prSet>
      <dgm:spPr/>
    </dgm:pt>
    <dgm:pt modelId="{4FDE9352-1734-4987-A43D-05561F61EAB9}" type="pres">
      <dgm:prSet presAssocID="{1F191F0A-1237-4B47-8D9D-340E89D7CB8A}" presName="arrow" presStyleLbl="bgShp" presStyleIdx="0" presStyleCnt="1"/>
      <dgm:spPr/>
    </dgm:pt>
    <dgm:pt modelId="{D618AAB6-7A76-4063-8515-CCF148BFE6E7}" type="pres">
      <dgm:prSet presAssocID="{1F191F0A-1237-4B47-8D9D-340E89D7CB8A}" presName="linearProcess" presStyleCnt="0"/>
      <dgm:spPr/>
    </dgm:pt>
    <dgm:pt modelId="{CF401995-4C0C-4536-B0C1-6B2E08B70D72}" type="pres">
      <dgm:prSet presAssocID="{89ECDDF3-5182-44A7-8C07-16265C67FBB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89062-2347-443F-AA86-652934101FF9}" type="pres">
      <dgm:prSet presAssocID="{93199D4E-479F-4411-80D9-F4F7D19E22EF}" presName="sibTrans" presStyleCnt="0"/>
      <dgm:spPr/>
    </dgm:pt>
    <dgm:pt modelId="{AD7799EB-3018-4C46-BC14-44D04341DDB1}" type="pres">
      <dgm:prSet presAssocID="{650CD1E8-1EBB-4993-AB83-223D02D6C48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33710-7CB1-4987-B7D5-50966475983B}" type="pres">
      <dgm:prSet presAssocID="{ECAC414A-797C-4ECA-962D-77D90E1FEA1E}" presName="sibTrans" presStyleCnt="0"/>
      <dgm:spPr/>
    </dgm:pt>
    <dgm:pt modelId="{BBBCD39B-B90F-4834-A6B4-2F5AFE7A00A5}" type="pres">
      <dgm:prSet presAssocID="{91EDDB12-2B6A-4824-A09D-829F3B4A4FD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95483-5F4D-49AC-8F16-1938135FB7FC}" type="pres">
      <dgm:prSet presAssocID="{2B8472ED-871D-4A36-BCCE-30F5C604AC80}" presName="sibTrans" presStyleCnt="0"/>
      <dgm:spPr/>
    </dgm:pt>
    <dgm:pt modelId="{31318938-8F31-4AE3-93D4-1EF8726E581D}" type="pres">
      <dgm:prSet presAssocID="{7AF3F070-FA34-47C9-A0E5-3019E97EBBC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72CAC-7645-4853-93B4-DE34B2EC8383}" type="pres">
      <dgm:prSet presAssocID="{F1CFBD37-F362-4264-9086-64D2CC72F2AF}" presName="sibTrans" presStyleCnt="0"/>
      <dgm:spPr/>
    </dgm:pt>
    <dgm:pt modelId="{8C454F33-6111-49FA-B581-E7A21E6DA77C}" type="pres">
      <dgm:prSet presAssocID="{7519493C-29A2-49C4-82DD-607C4C16B1C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AC615D-ECF5-4266-B76A-DF35B4D75556}" type="presOf" srcId="{7519493C-29A2-49C4-82DD-607C4C16B1C5}" destId="{8C454F33-6111-49FA-B581-E7A21E6DA77C}" srcOrd="0" destOrd="0" presId="urn:microsoft.com/office/officeart/2005/8/layout/hProcess9"/>
    <dgm:cxn modelId="{BE122717-0759-41A6-A915-912DE6F9FE57}" type="presOf" srcId="{89ECDDF3-5182-44A7-8C07-16265C67FBB8}" destId="{CF401995-4C0C-4536-B0C1-6B2E08B70D72}" srcOrd="0" destOrd="0" presId="urn:microsoft.com/office/officeart/2005/8/layout/hProcess9"/>
    <dgm:cxn modelId="{32EF1531-C3BD-4FA3-BA6C-3F141F7712DB}" srcId="{1F191F0A-1237-4B47-8D9D-340E89D7CB8A}" destId="{89ECDDF3-5182-44A7-8C07-16265C67FBB8}" srcOrd="0" destOrd="0" parTransId="{1CE1B3F4-359D-4BB8-873F-FEFBC9007D89}" sibTransId="{93199D4E-479F-4411-80D9-F4F7D19E22EF}"/>
    <dgm:cxn modelId="{19FA6A13-1EE2-4A9B-88C4-32EF25320CA5}" type="presOf" srcId="{1F191F0A-1237-4B47-8D9D-340E89D7CB8A}" destId="{B62FA704-0C78-42A1-B8BD-9BD81643D441}" srcOrd="0" destOrd="0" presId="urn:microsoft.com/office/officeart/2005/8/layout/hProcess9"/>
    <dgm:cxn modelId="{3A4D8A34-2CF5-4AA3-88E0-B0F7DD849AC5}" srcId="{1F191F0A-1237-4B47-8D9D-340E89D7CB8A}" destId="{91EDDB12-2B6A-4824-A09D-829F3B4A4FD6}" srcOrd="2" destOrd="0" parTransId="{B92B840D-298D-4A73-B063-610B90E2B973}" sibTransId="{2B8472ED-871D-4A36-BCCE-30F5C604AC80}"/>
    <dgm:cxn modelId="{3F24DC00-2219-4A96-B7A5-4E539F48FAB7}" srcId="{1F191F0A-1237-4B47-8D9D-340E89D7CB8A}" destId="{7AF3F070-FA34-47C9-A0E5-3019E97EBBC4}" srcOrd="3" destOrd="0" parTransId="{095113FA-1B5A-423F-8257-C448FE6866BF}" sibTransId="{F1CFBD37-F362-4264-9086-64D2CC72F2AF}"/>
    <dgm:cxn modelId="{819B3AA0-6CE0-4397-86D1-FECEE2302BF6}" type="presOf" srcId="{650CD1E8-1EBB-4993-AB83-223D02D6C482}" destId="{AD7799EB-3018-4C46-BC14-44D04341DDB1}" srcOrd="0" destOrd="0" presId="urn:microsoft.com/office/officeart/2005/8/layout/hProcess9"/>
    <dgm:cxn modelId="{6036BD86-DBDD-429C-A336-F991E44936ED}" srcId="{1F191F0A-1237-4B47-8D9D-340E89D7CB8A}" destId="{650CD1E8-1EBB-4993-AB83-223D02D6C482}" srcOrd="1" destOrd="0" parTransId="{EDBFCA31-2C5C-4D16-8CFB-344346488EB5}" sibTransId="{ECAC414A-797C-4ECA-962D-77D90E1FEA1E}"/>
    <dgm:cxn modelId="{05C21CF6-B761-482D-876B-1B876EBB682F}" type="presOf" srcId="{7AF3F070-FA34-47C9-A0E5-3019E97EBBC4}" destId="{31318938-8F31-4AE3-93D4-1EF8726E581D}" srcOrd="0" destOrd="0" presId="urn:microsoft.com/office/officeart/2005/8/layout/hProcess9"/>
    <dgm:cxn modelId="{6D00EB21-0565-42C6-AE8F-2FAEBC338A1D}" srcId="{1F191F0A-1237-4B47-8D9D-340E89D7CB8A}" destId="{7519493C-29A2-49C4-82DD-607C4C16B1C5}" srcOrd="4" destOrd="0" parTransId="{041F2D19-D600-4885-BF45-0BB54CBC9DD3}" sibTransId="{430120A6-D7EB-4541-9727-BA3D74110001}"/>
    <dgm:cxn modelId="{0186CEE0-6C9A-40F0-97E5-F48DE5366DCE}" type="presOf" srcId="{91EDDB12-2B6A-4824-A09D-829F3B4A4FD6}" destId="{BBBCD39B-B90F-4834-A6B4-2F5AFE7A00A5}" srcOrd="0" destOrd="0" presId="urn:microsoft.com/office/officeart/2005/8/layout/hProcess9"/>
    <dgm:cxn modelId="{C80C2A25-4A9A-431C-BAA1-1A92A43A62AD}" type="presParOf" srcId="{B62FA704-0C78-42A1-B8BD-9BD81643D441}" destId="{4FDE9352-1734-4987-A43D-05561F61EAB9}" srcOrd="0" destOrd="0" presId="urn:microsoft.com/office/officeart/2005/8/layout/hProcess9"/>
    <dgm:cxn modelId="{7F5F970A-1367-4DD0-BCDA-DFBEE85076B8}" type="presParOf" srcId="{B62FA704-0C78-42A1-B8BD-9BD81643D441}" destId="{D618AAB6-7A76-4063-8515-CCF148BFE6E7}" srcOrd="1" destOrd="0" presId="urn:microsoft.com/office/officeart/2005/8/layout/hProcess9"/>
    <dgm:cxn modelId="{C7C3CD6B-EB2C-44EB-BA19-AF7BC0AE473F}" type="presParOf" srcId="{D618AAB6-7A76-4063-8515-CCF148BFE6E7}" destId="{CF401995-4C0C-4536-B0C1-6B2E08B70D72}" srcOrd="0" destOrd="0" presId="urn:microsoft.com/office/officeart/2005/8/layout/hProcess9"/>
    <dgm:cxn modelId="{465F518C-F04B-4B71-A3E7-787DA8E1FE06}" type="presParOf" srcId="{D618AAB6-7A76-4063-8515-CCF148BFE6E7}" destId="{16C89062-2347-443F-AA86-652934101FF9}" srcOrd="1" destOrd="0" presId="urn:microsoft.com/office/officeart/2005/8/layout/hProcess9"/>
    <dgm:cxn modelId="{ABF8B30B-3960-4C4C-990B-50CD480FE342}" type="presParOf" srcId="{D618AAB6-7A76-4063-8515-CCF148BFE6E7}" destId="{AD7799EB-3018-4C46-BC14-44D04341DDB1}" srcOrd="2" destOrd="0" presId="urn:microsoft.com/office/officeart/2005/8/layout/hProcess9"/>
    <dgm:cxn modelId="{74F55B19-71CC-4FA9-821B-FB1296328984}" type="presParOf" srcId="{D618AAB6-7A76-4063-8515-CCF148BFE6E7}" destId="{4D533710-7CB1-4987-B7D5-50966475983B}" srcOrd="3" destOrd="0" presId="urn:microsoft.com/office/officeart/2005/8/layout/hProcess9"/>
    <dgm:cxn modelId="{52599481-4AF0-47DF-9BC6-B20A2492058C}" type="presParOf" srcId="{D618AAB6-7A76-4063-8515-CCF148BFE6E7}" destId="{BBBCD39B-B90F-4834-A6B4-2F5AFE7A00A5}" srcOrd="4" destOrd="0" presId="urn:microsoft.com/office/officeart/2005/8/layout/hProcess9"/>
    <dgm:cxn modelId="{76188B8D-8380-4807-89BD-8929FEE107FB}" type="presParOf" srcId="{D618AAB6-7A76-4063-8515-CCF148BFE6E7}" destId="{4C695483-5F4D-49AC-8F16-1938135FB7FC}" srcOrd="5" destOrd="0" presId="urn:microsoft.com/office/officeart/2005/8/layout/hProcess9"/>
    <dgm:cxn modelId="{9CE2F76A-03A7-40CB-9F5B-26304965D8B8}" type="presParOf" srcId="{D618AAB6-7A76-4063-8515-CCF148BFE6E7}" destId="{31318938-8F31-4AE3-93D4-1EF8726E581D}" srcOrd="6" destOrd="0" presId="urn:microsoft.com/office/officeart/2005/8/layout/hProcess9"/>
    <dgm:cxn modelId="{7236A36F-49E6-4201-90C9-A60871819AAC}" type="presParOf" srcId="{D618AAB6-7A76-4063-8515-CCF148BFE6E7}" destId="{5A572CAC-7645-4853-93B4-DE34B2EC8383}" srcOrd="7" destOrd="0" presId="urn:microsoft.com/office/officeart/2005/8/layout/hProcess9"/>
    <dgm:cxn modelId="{D22739AB-536E-423E-BA1E-8B021B2133AE}" type="presParOf" srcId="{D618AAB6-7A76-4063-8515-CCF148BFE6E7}" destId="{8C454F33-6111-49FA-B581-E7A21E6DA77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2FEBC-CFCD-4727-9B8E-847780D5ED6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90C04-8C9C-4B03-9BF8-CB64F78E502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Split the data into Train and Test data</a:t>
          </a:r>
        </a:p>
      </dgm:t>
    </dgm:pt>
    <dgm:pt modelId="{03EDEE30-D76B-470F-825A-C4720FB29F11}" type="parTrans" cxnId="{86EE25A4-41C8-4410-9071-F144AFA537D9}">
      <dgm:prSet/>
      <dgm:spPr/>
      <dgm:t>
        <a:bodyPr/>
        <a:lstStyle/>
        <a:p>
          <a:endParaRPr lang="en-US"/>
        </a:p>
      </dgm:t>
    </dgm:pt>
    <dgm:pt modelId="{C9EC7F51-E18F-4CDF-98EC-BEB8702C2BF4}" type="sibTrans" cxnId="{86EE25A4-41C8-4410-9071-F144AFA537D9}">
      <dgm:prSet/>
      <dgm:spPr/>
      <dgm:t>
        <a:bodyPr/>
        <a:lstStyle/>
        <a:p>
          <a:endParaRPr lang="en-US"/>
        </a:p>
      </dgm:t>
    </dgm:pt>
    <dgm:pt modelId="{434070E9-E9F4-46A8-90B2-D631E8D28C8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Train the model with the Train data</a:t>
          </a:r>
        </a:p>
      </dgm:t>
    </dgm:pt>
    <dgm:pt modelId="{CE74C53A-CF59-4934-A35A-7C8DB20D0C5C}" type="parTrans" cxnId="{9E7D3148-31D8-44B0-9AC0-D6599406FBAD}">
      <dgm:prSet/>
      <dgm:spPr/>
      <dgm:t>
        <a:bodyPr/>
        <a:lstStyle/>
        <a:p>
          <a:endParaRPr lang="en-US"/>
        </a:p>
      </dgm:t>
    </dgm:pt>
    <dgm:pt modelId="{FA74B7B6-6590-4345-BCD4-C52A09783E4E}" type="sibTrans" cxnId="{9E7D3148-31D8-44B0-9AC0-D6599406FBAD}">
      <dgm:prSet/>
      <dgm:spPr/>
      <dgm:t>
        <a:bodyPr/>
        <a:lstStyle/>
        <a:p>
          <a:endParaRPr lang="en-US"/>
        </a:p>
      </dgm:t>
    </dgm:pt>
    <dgm:pt modelId="{465AF34B-794F-42DD-BA65-3DDFE68BE2EB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Score the model using Test data</a:t>
          </a:r>
        </a:p>
      </dgm:t>
    </dgm:pt>
    <dgm:pt modelId="{81A6C2C4-F61F-49B9-8848-E73652ABA59D}" type="parTrans" cxnId="{47265C97-2CBE-4063-9C1D-BDDF1BFA9F2B}">
      <dgm:prSet/>
      <dgm:spPr/>
      <dgm:t>
        <a:bodyPr/>
        <a:lstStyle/>
        <a:p>
          <a:endParaRPr lang="en-US"/>
        </a:p>
      </dgm:t>
    </dgm:pt>
    <dgm:pt modelId="{77BC2BFF-BAD1-4E5E-8108-6394993A220E}" type="sibTrans" cxnId="{47265C97-2CBE-4063-9C1D-BDDF1BFA9F2B}">
      <dgm:prSet/>
      <dgm:spPr/>
      <dgm:t>
        <a:bodyPr/>
        <a:lstStyle/>
        <a:p>
          <a:endParaRPr lang="en-US"/>
        </a:p>
      </dgm:t>
    </dgm:pt>
    <dgm:pt modelId="{E5E0E573-4E2F-4F8E-BC9F-495AB45079EB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Evaluate model for performance metrics</a:t>
          </a:r>
        </a:p>
      </dgm:t>
    </dgm:pt>
    <dgm:pt modelId="{B90E4067-21AE-4BA4-8D0B-A78EE5067E42}" type="parTrans" cxnId="{7524926E-8106-494A-8ADB-83BA8BA31DA4}">
      <dgm:prSet/>
      <dgm:spPr/>
      <dgm:t>
        <a:bodyPr/>
        <a:lstStyle/>
        <a:p>
          <a:endParaRPr lang="en-US"/>
        </a:p>
      </dgm:t>
    </dgm:pt>
    <dgm:pt modelId="{8110FDED-E8C4-4135-BBED-9D0B2DEF57CE}" type="sibTrans" cxnId="{7524926E-8106-494A-8ADB-83BA8BA31DA4}">
      <dgm:prSet/>
      <dgm:spPr/>
      <dgm:t>
        <a:bodyPr/>
        <a:lstStyle/>
        <a:p>
          <a:endParaRPr lang="en-US"/>
        </a:p>
      </dgm:t>
    </dgm:pt>
    <dgm:pt modelId="{B0ED6D76-C8C7-4D79-B431-832E492E7EE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Deploy the Experiment as a Web service to generate a Web API key</a:t>
          </a:r>
        </a:p>
      </dgm:t>
    </dgm:pt>
    <dgm:pt modelId="{54DB6F1D-81A9-4552-93AC-0E8163A94C87}" type="parTrans" cxnId="{B3B6F745-C6D5-4468-B1F2-640F3FD19232}">
      <dgm:prSet/>
      <dgm:spPr/>
    </dgm:pt>
    <dgm:pt modelId="{256F8BE3-F902-40A8-8560-D16ABF3707B1}" type="sibTrans" cxnId="{B3B6F745-C6D5-4468-B1F2-640F3FD19232}">
      <dgm:prSet/>
      <dgm:spPr/>
      <dgm:t>
        <a:bodyPr/>
        <a:lstStyle/>
        <a:p>
          <a:endParaRPr lang="en-US"/>
        </a:p>
      </dgm:t>
    </dgm:pt>
    <dgm:pt modelId="{FFAE670A-29A6-471A-8A3D-ABDFAAA0199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Import Data from Blob Storage</a:t>
          </a:r>
          <a:endParaRPr lang="en-US" sz="3000" dirty="0">
            <a:solidFill>
              <a:srgbClr val="000000"/>
            </a:solidFill>
            <a:latin typeface="Calibri Light"/>
          </a:endParaRPr>
        </a:p>
      </dgm:t>
    </dgm:pt>
    <dgm:pt modelId="{1B743748-6578-43C9-85DB-30B67576F53F}" type="parTrans" cxnId="{FDB5ED9D-05F2-4212-AB04-10FC4308C0DA}">
      <dgm:prSet/>
      <dgm:spPr/>
    </dgm:pt>
    <dgm:pt modelId="{FE393A0E-04CA-405E-8FCB-74F391D78C3A}" type="sibTrans" cxnId="{FDB5ED9D-05F2-4212-AB04-10FC4308C0DA}">
      <dgm:prSet/>
      <dgm:spPr/>
      <dgm:t>
        <a:bodyPr/>
        <a:lstStyle/>
        <a:p>
          <a:endParaRPr lang="en-US"/>
        </a:p>
      </dgm:t>
    </dgm:pt>
    <dgm:pt modelId="{347DFF07-EAB0-485D-A2A4-A883EB4D1BE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Feature </a:t>
          </a:r>
          <a:r>
            <a:rPr lang="en-US" sz="3000" dirty="0">
              <a:solidFill>
                <a:srgbClr val="000000"/>
              </a:solidFill>
              <a:latin typeface="Calibri Light"/>
            </a:rPr>
            <a:t>selection using Chi-squared test</a:t>
          </a:r>
        </a:p>
      </dgm:t>
    </dgm:pt>
    <dgm:pt modelId="{A3CBFD49-4D32-4EE1-B699-EFA43DD42931}" type="parTrans" cxnId="{6A60DDCE-ADC2-4381-BFAC-F16936A2F0D2}">
      <dgm:prSet/>
      <dgm:spPr/>
    </dgm:pt>
    <dgm:pt modelId="{454F22EB-2CED-4EB6-A968-317780C77B5C}" type="sibTrans" cxnId="{6A60DDCE-ADC2-4381-BFAC-F16936A2F0D2}">
      <dgm:prSet/>
      <dgm:spPr/>
      <dgm:t>
        <a:bodyPr/>
        <a:lstStyle/>
        <a:p>
          <a:endParaRPr lang="en-US"/>
        </a:p>
      </dgm:t>
    </dgm:pt>
    <dgm:pt modelId="{1EAFCF85-A613-4EE8-921E-6EC260F1680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The front end application can consume the Web service using the API key</a:t>
          </a:r>
        </a:p>
      </dgm:t>
    </dgm:pt>
    <dgm:pt modelId="{9846CEBF-E369-49ED-B19F-5564B3488BF4}" type="parTrans" cxnId="{5D3AD56E-0351-46EA-8934-1AD523153219}">
      <dgm:prSet/>
      <dgm:spPr/>
    </dgm:pt>
    <dgm:pt modelId="{2EE05106-A54B-4A9B-9EBD-01AC862FB387}" type="sibTrans" cxnId="{5D3AD56E-0351-46EA-8934-1AD523153219}">
      <dgm:prSet/>
      <dgm:spPr/>
      <dgm:t>
        <a:bodyPr/>
        <a:lstStyle/>
        <a:p>
          <a:endParaRPr lang="en-US"/>
        </a:p>
      </dgm:t>
    </dgm:pt>
    <dgm:pt modelId="{35DA55F2-85CC-4D3A-907F-268367A1F960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Execute the application</a:t>
          </a:r>
        </a:p>
      </dgm:t>
    </dgm:pt>
    <dgm:pt modelId="{ACE51621-DEBD-4ACC-ADF8-B1BAD6257C59}" type="parTrans" cxnId="{E31FFA81-AC9C-497A-AC52-268C0FE0FAD1}">
      <dgm:prSet/>
      <dgm:spPr/>
    </dgm:pt>
    <dgm:pt modelId="{25D1DCDC-3371-472F-9A6E-AAE22A85879C}" type="sibTrans" cxnId="{E31FFA81-AC9C-497A-AC52-268C0FE0FAD1}">
      <dgm:prSet/>
      <dgm:spPr/>
    </dgm:pt>
    <dgm:pt modelId="{C6F53C51-B964-449B-BFAA-198E2D8D1B96}" type="pres">
      <dgm:prSet presAssocID="{ED42FEBC-CFCD-4727-9B8E-847780D5ED6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4055AE-692D-4B60-B645-7590AF0347BA}" type="pres">
      <dgm:prSet presAssocID="{FFAE670A-29A6-471A-8A3D-ABDFAAA0199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9ACA6-F7AA-4CE0-BD75-706246A8EC58}" type="pres">
      <dgm:prSet presAssocID="{FE393A0E-04CA-405E-8FCB-74F391D78C3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B8EE201C-C3A3-4277-97A3-7B06CDEF9859}" type="pres">
      <dgm:prSet presAssocID="{FE393A0E-04CA-405E-8FCB-74F391D78C3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FB0FE847-98A0-4062-9612-BE3920AE357F}" type="pres">
      <dgm:prSet presAssocID="{347DFF07-EAB0-485D-A2A4-A883EB4D1BE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934F4-8D5F-41AA-A24F-A21716BBAEDE}" type="pres">
      <dgm:prSet presAssocID="{454F22EB-2CED-4EB6-A968-317780C77B5C}" presName="sibTrans" presStyleLbl="sibTrans2D1" presStyleIdx="1" presStyleCnt="8"/>
      <dgm:spPr/>
      <dgm:t>
        <a:bodyPr/>
        <a:lstStyle/>
        <a:p>
          <a:endParaRPr lang="en-US"/>
        </a:p>
      </dgm:t>
    </dgm:pt>
    <dgm:pt modelId="{42E96327-E35F-452E-A340-69BC297C458B}" type="pres">
      <dgm:prSet presAssocID="{454F22EB-2CED-4EB6-A968-317780C77B5C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AE0A563-D03D-4B11-ACC6-3F562E95AF6A}" type="pres">
      <dgm:prSet presAssocID="{47E90C04-8C9C-4B03-9BF8-CB64F78E502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DD352-4D74-4489-A2DB-091EC8D202D5}" type="pres">
      <dgm:prSet presAssocID="{C9EC7F51-E18F-4CDF-98EC-BEB8702C2BF4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7D7580-AAA0-4EEF-A5F5-A1DB6B5E45A2}" type="pres">
      <dgm:prSet presAssocID="{C9EC7F51-E18F-4CDF-98EC-BEB8702C2BF4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3D30AD61-B496-4A95-A578-0D7F33467BF7}" type="pres">
      <dgm:prSet presAssocID="{434070E9-E9F4-46A8-90B2-D631E8D28C8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A66C4-021F-4E24-BB5E-E0B015713C3E}" type="pres">
      <dgm:prSet presAssocID="{FA74B7B6-6590-4345-BCD4-C52A09783E4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7944999F-752D-4DB6-9EB3-BDFC6769F2BF}" type="pres">
      <dgm:prSet presAssocID="{FA74B7B6-6590-4345-BCD4-C52A09783E4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B9DF12A-27BC-4EBA-B8B7-A9B8C580A589}" type="pres">
      <dgm:prSet presAssocID="{465AF34B-794F-42DD-BA65-3DDFE68BE2E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59CFF-4FC8-4FF6-A5F3-B13920FB4A8F}" type="pres">
      <dgm:prSet presAssocID="{77BC2BFF-BAD1-4E5E-8108-6394993A220E}" presName="sibTrans" presStyleLbl="sibTrans2D1" presStyleIdx="4" presStyleCnt="8"/>
      <dgm:spPr/>
      <dgm:t>
        <a:bodyPr/>
        <a:lstStyle/>
        <a:p>
          <a:endParaRPr lang="en-US"/>
        </a:p>
      </dgm:t>
    </dgm:pt>
    <dgm:pt modelId="{0E33A832-EC1E-4F1E-8A2A-66C45AA0E1A8}" type="pres">
      <dgm:prSet presAssocID="{77BC2BFF-BAD1-4E5E-8108-6394993A220E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87EE2385-0287-4B85-9915-5933DDAF2EAA}" type="pres">
      <dgm:prSet presAssocID="{E5E0E573-4E2F-4F8E-BC9F-495AB45079EB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C6271-C361-42FD-989D-12AC5E9CB28C}" type="pres">
      <dgm:prSet presAssocID="{8110FDED-E8C4-4135-BBED-9D0B2DEF57CE}" presName="sibTrans" presStyleLbl="sibTrans2D1" presStyleIdx="5" presStyleCnt="8"/>
      <dgm:spPr/>
      <dgm:t>
        <a:bodyPr/>
        <a:lstStyle/>
        <a:p>
          <a:endParaRPr lang="en-US"/>
        </a:p>
      </dgm:t>
    </dgm:pt>
    <dgm:pt modelId="{42B0110D-64CD-4D4B-9CA5-1AB099CDE7BE}" type="pres">
      <dgm:prSet presAssocID="{8110FDED-E8C4-4135-BBED-9D0B2DEF57CE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9C6453A-16BE-4FB1-82B8-7ECAE119AA7D}" type="pres">
      <dgm:prSet presAssocID="{B0ED6D76-C8C7-4D79-B431-832E492E7EE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E9A7B-012C-4752-8D49-DD85AB113ABD}" type="pres">
      <dgm:prSet presAssocID="{256F8BE3-F902-40A8-8560-D16ABF3707B1}" presName="sibTrans" presStyleLbl="sibTrans2D1" presStyleIdx="6" presStyleCnt="8"/>
      <dgm:spPr/>
      <dgm:t>
        <a:bodyPr/>
        <a:lstStyle/>
        <a:p>
          <a:endParaRPr lang="en-US"/>
        </a:p>
      </dgm:t>
    </dgm:pt>
    <dgm:pt modelId="{765ABC26-39ED-4DE8-89FB-8BAB3546A836}" type="pres">
      <dgm:prSet presAssocID="{256F8BE3-F902-40A8-8560-D16ABF3707B1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75423024-7502-4169-9987-B71652321B0C}" type="pres">
      <dgm:prSet presAssocID="{1EAFCF85-A613-4EE8-921E-6EC260F1680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95DD8-4BA4-44B1-AEC8-75ED4270D80D}" type="pres">
      <dgm:prSet presAssocID="{2EE05106-A54B-4A9B-9EBD-01AC862FB38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49E9E98A-144C-4641-BF2E-1E1859C9BFF7}" type="pres">
      <dgm:prSet presAssocID="{2EE05106-A54B-4A9B-9EBD-01AC862FB38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5D6C2D6E-DC8C-44AA-B894-D4D85B3226EB}" type="pres">
      <dgm:prSet presAssocID="{35DA55F2-85CC-4D3A-907F-268367A1F96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5DF777-5C56-433F-B81A-2EC9EECCB99A}" type="presOf" srcId="{FE393A0E-04CA-405E-8FCB-74F391D78C3A}" destId="{E169ACA6-F7AA-4CE0-BD75-706246A8EC58}" srcOrd="0" destOrd="0" presId="urn:microsoft.com/office/officeart/2005/8/layout/process5"/>
    <dgm:cxn modelId="{9E7D3148-31D8-44B0-9AC0-D6599406FBAD}" srcId="{ED42FEBC-CFCD-4727-9B8E-847780D5ED67}" destId="{434070E9-E9F4-46A8-90B2-D631E8D28C8A}" srcOrd="3" destOrd="0" parTransId="{CE74C53A-CF59-4934-A35A-7C8DB20D0C5C}" sibTransId="{FA74B7B6-6590-4345-BCD4-C52A09783E4E}"/>
    <dgm:cxn modelId="{7524926E-8106-494A-8ADB-83BA8BA31DA4}" srcId="{ED42FEBC-CFCD-4727-9B8E-847780D5ED67}" destId="{E5E0E573-4E2F-4F8E-BC9F-495AB45079EB}" srcOrd="5" destOrd="0" parTransId="{B90E4067-21AE-4BA4-8D0B-A78EE5067E42}" sibTransId="{8110FDED-E8C4-4135-BBED-9D0B2DEF57CE}"/>
    <dgm:cxn modelId="{FDB5ED9D-05F2-4212-AB04-10FC4308C0DA}" srcId="{ED42FEBC-CFCD-4727-9B8E-847780D5ED67}" destId="{FFAE670A-29A6-471A-8A3D-ABDFAAA0199E}" srcOrd="0" destOrd="0" parTransId="{1B743748-6578-43C9-85DB-30B67576F53F}" sibTransId="{FE393A0E-04CA-405E-8FCB-74F391D78C3A}"/>
    <dgm:cxn modelId="{588A7E93-65EB-453E-8D85-08EF6E7678D0}" type="presOf" srcId="{77BC2BFF-BAD1-4E5E-8108-6394993A220E}" destId="{0E33A832-EC1E-4F1E-8A2A-66C45AA0E1A8}" srcOrd="1" destOrd="0" presId="urn:microsoft.com/office/officeart/2005/8/layout/process5"/>
    <dgm:cxn modelId="{5D44609A-B7D4-461C-A9E6-7F15EA531946}" type="presOf" srcId="{8110FDED-E8C4-4135-BBED-9D0B2DEF57CE}" destId="{42B0110D-64CD-4D4B-9CA5-1AB099CDE7BE}" srcOrd="1" destOrd="0" presId="urn:microsoft.com/office/officeart/2005/8/layout/process5"/>
    <dgm:cxn modelId="{E6AF39AA-1BAA-4827-B3B0-D20E1146A54F}" type="presOf" srcId="{454F22EB-2CED-4EB6-A968-317780C77B5C}" destId="{D5A934F4-8D5F-41AA-A24F-A21716BBAEDE}" srcOrd="0" destOrd="0" presId="urn:microsoft.com/office/officeart/2005/8/layout/process5"/>
    <dgm:cxn modelId="{727BC40D-81E4-459A-8CAA-B9A3A1AB46E4}" type="presOf" srcId="{FA74B7B6-6590-4345-BCD4-C52A09783E4E}" destId="{7944999F-752D-4DB6-9EB3-BDFC6769F2BF}" srcOrd="1" destOrd="0" presId="urn:microsoft.com/office/officeart/2005/8/layout/process5"/>
    <dgm:cxn modelId="{0E73EE38-3BA7-4205-B320-71996C16233E}" type="presOf" srcId="{256F8BE3-F902-40A8-8560-D16ABF3707B1}" destId="{765ABC26-39ED-4DE8-89FB-8BAB3546A836}" srcOrd="1" destOrd="0" presId="urn:microsoft.com/office/officeart/2005/8/layout/process5"/>
    <dgm:cxn modelId="{935993EE-9AD8-4D6B-A0E8-06BF741ACEDD}" type="presOf" srcId="{FE393A0E-04CA-405E-8FCB-74F391D78C3A}" destId="{B8EE201C-C3A3-4277-97A3-7B06CDEF9859}" srcOrd="1" destOrd="0" presId="urn:microsoft.com/office/officeart/2005/8/layout/process5"/>
    <dgm:cxn modelId="{86EE25A4-41C8-4410-9071-F144AFA537D9}" srcId="{ED42FEBC-CFCD-4727-9B8E-847780D5ED67}" destId="{47E90C04-8C9C-4B03-9BF8-CB64F78E502E}" srcOrd="2" destOrd="0" parTransId="{03EDEE30-D76B-470F-825A-C4720FB29F11}" sibTransId="{C9EC7F51-E18F-4CDF-98EC-BEB8702C2BF4}"/>
    <dgm:cxn modelId="{054EC2AA-3354-4F3F-AFA0-E04A7E4192AD}" type="presOf" srcId="{256F8BE3-F902-40A8-8560-D16ABF3707B1}" destId="{23BE9A7B-012C-4752-8D49-DD85AB113ABD}" srcOrd="0" destOrd="0" presId="urn:microsoft.com/office/officeart/2005/8/layout/process5"/>
    <dgm:cxn modelId="{5013AB70-0E99-420B-B76C-6BDF820B44F3}" type="presOf" srcId="{8110FDED-E8C4-4135-BBED-9D0B2DEF57CE}" destId="{9EAC6271-C361-42FD-989D-12AC5E9CB28C}" srcOrd="0" destOrd="0" presId="urn:microsoft.com/office/officeart/2005/8/layout/process5"/>
    <dgm:cxn modelId="{89AA23D6-33EC-4607-B8A5-AC4DE541CBAB}" type="presOf" srcId="{77BC2BFF-BAD1-4E5E-8108-6394993A220E}" destId="{2DA59CFF-4FC8-4FF6-A5F3-B13920FB4A8F}" srcOrd="0" destOrd="0" presId="urn:microsoft.com/office/officeart/2005/8/layout/process5"/>
    <dgm:cxn modelId="{EC0E9B05-6742-4DFF-B154-B6C3A9CCEDC7}" type="presOf" srcId="{35DA55F2-85CC-4D3A-907F-268367A1F960}" destId="{5D6C2D6E-DC8C-44AA-B894-D4D85B3226EB}" srcOrd="0" destOrd="0" presId="urn:microsoft.com/office/officeart/2005/8/layout/process5"/>
    <dgm:cxn modelId="{8885C86E-9942-4920-A059-FA9AAE1A30C3}" type="presOf" srcId="{347DFF07-EAB0-485D-A2A4-A883EB4D1BEA}" destId="{FB0FE847-98A0-4062-9612-BE3920AE357F}" srcOrd="0" destOrd="0" presId="urn:microsoft.com/office/officeart/2005/8/layout/process5"/>
    <dgm:cxn modelId="{6A60DDCE-ADC2-4381-BFAC-F16936A2F0D2}" srcId="{ED42FEBC-CFCD-4727-9B8E-847780D5ED67}" destId="{347DFF07-EAB0-485D-A2A4-A883EB4D1BEA}" srcOrd="1" destOrd="0" parTransId="{A3CBFD49-4D32-4EE1-B699-EFA43DD42931}" sibTransId="{454F22EB-2CED-4EB6-A968-317780C77B5C}"/>
    <dgm:cxn modelId="{DF848A07-3493-4A56-A5C2-9D12D1A60432}" type="presOf" srcId="{ED42FEBC-CFCD-4727-9B8E-847780D5ED67}" destId="{C6F53C51-B964-449B-BFAA-198E2D8D1B96}" srcOrd="0" destOrd="0" presId="urn:microsoft.com/office/officeart/2005/8/layout/process5"/>
    <dgm:cxn modelId="{47265C97-2CBE-4063-9C1D-BDDF1BFA9F2B}" srcId="{ED42FEBC-CFCD-4727-9B8E-847780D5ED67}" destId="{465AF34B-794F-42DD-BA65-3DDFE68BE2EB}" srcOrd="4" destOrd="0" parTransId="{81A6C2C4-F61F-49B9-8848-E73652ABA59D}" sibTransId="{77BC2BFF-BAD1-4E5E-8108-6394993A220E}"/>
    <dgm:cxn modelId="{A5011B5B-313E-4654-B91A-300D1FEED06D}" type="presOf" srcId="{C9EC7F51-E18F-4CDF-98EC-BEB8702C2BF4}" destId="{81ADD352-4D74-4489-A2DB-091EC8D202D5}" srcOrd="0" destOrd="0" presId="urn:microsoft.com/office/officeart/2005/8/layout/process5"/>
    <dgm:cxn modelId="{B3B6F745-C6D5-4468-B1F2-640F3FD19232}" srcId="{ED42FEBC-CFCD-4727-9B8E-847780D5ED67}" destId="{B0ED6D76-C8C7-4D79-B431-832E492E7EEA}" srcOrd="6" destOrd="0" parTransId="{54DB6F1D-81A9-4552-93AC-0E8163A94C87}" sibTransId="{256F8BE3-F902-40A8-8560-D16ABF3707B1}"/>
    <dgm:cxn modelId="{7ED8BB9C-C5AC-45E9-8D64-F6AA39809ED3}" type="presOf" srcId="{2EE05106-A54B-4A9B-9EBD-01AC862FB387}" destId="{A9695DD8-4BA4-44B1-AEC8-75ED4270D80D}" srcOrd="0" destOrd="0" presId="urn:microsoft.com/office/officeart/2005/8/layout/process5"/>
    <dgm:cxn modelId="{E1D673D6-C923-4D45-88B9-814DFEA01ED1}" type="presOf" srcId="{1EAFCF85-A613-4EE8-921E-6EC260F1680E}" destId="{75423024-7502-4169-9987-B71652321B0C}" srcOrd="0" destOrd="0" presId="urn:microsoft.com/office/officeart/2005/8/layout/process5"/>
    <dgm:cxn modelId="{C4791F26-E2CA-401C-B248-8A6098646A7E}" type="presOf" srcId="{465AF34B-794F-42DD-BA65-3DDFE68BE2EB}" destId="{7B9DF12A-27BC-4EBA-B8B7-A9B8C580A589}" srcOrd="0" destOrd="0" presId="urn:microsoft.com/office/officeart/2005/8/layout/process5"/>
    <dgm:cxn modelId="{E6BD9712-32AD-4D21-96BC-527923E16FAB}" type="presOf" srcId="{47E90C04-8C9C-4B03-9BF8-CB64F78E502E}" destId="{CAE0A563-D03D-4B11-ACC6-3F562E95AF6A}" srcOrd="0" destOrd="0" presId="urn:microsoft.com/office/officeart/2005/8/layout/process5"/>
    <dgm:cxn modelId="{6E70AC3F-A955-4760-A4AD-34B59B749C0E}" type="presOf" srcId="{FFAE670A-29A6-471A-8A3D-ABDFAAA0199E}" destId="{D14055AE-692D-4B60-B645-7590AF0347BA}" srcOrd="0" destOrd="0" presId="urn:microsoft.com/office/officeart/2005/8/layout/process5"/>
    <dgm:cxn modelId="{8EBE925A-FE11-4BEA-AB79-379F5DC8CE30}" type="presOf" srcId="{434070E9-E9F4-46A8-90B2-D631E8D28C8A}" destId="{3D30AD61-B496-4A95-A578-0D7F33467BF7}" srcOrd="0" destOrd="0" presId="urn:microsoft.com/office/officeart/2005/8/layout/process5"/>
    <dgm:cxn modelId="{0F551937-5635-470C-9651-183E5771FD38}" type="presOf" srcId="{B0ED6D76-C8C7-4D79-B431-832E492E7EEA}" destId="{39C6453A-16BE-4FB1-82B8-7ECAE119AA7D}" srcOrd="0" destOrd="0" presId="urn:microsoft.com/office/officeart/2005/8/layout/process5"/>
    <dgm:cxn modelId="{EE2DC4C2-4C63-4333-AC46-B9F6DEECEC0F}" type="presOf" srcId="{FA74B7B6-6590-4345-BCD4-C52A09783E4E}" destId="{AB3A66C4-021F-4E24-BB5E-E0B015713C3E}" srcOrd="0" destOrd="0" presId="urn:microsoft.com/office/officeart/2005/8/layout/process5"/>
    <dgm:cxn modelId="{6958CD50-9925-4CC1-A69E-4773B5089D15}" type="presOf" srcId="{454F22EB-2CED-4EB6-A968-317780C77B5C}" destId="{42E96327-E35F-452E-A340-69BC297C458B}" srcOrd="1" destOrd="0" presId="urn:microsoft.com/office/officeart/2005/8/layout/process5"/>
    <dgm:cxn modelId="{03964B73-62DB-4B31-BACB-1CA98EDD7FF2}" type="presOf" srcId="{C9EC7F51-E18F-4CDF-98EC-BEB8702C2BF4}" destId="{AB7D7580-AAA0-4EEF-A5F5-A1DB6B5E45A2}" srcOrd="1" destOrd="0" presId="urn:microsoft.com/office/officeart/2005/8/layout/process5"/>
    <dgm:cxn modelId="{98519313-1396-42E5-B105-6D0F09580B9A}" type="presOf" srcId="{2EE05106-A54B-4A9B-9EBD-01AC862FB387}" destId="{49E9E98A-144C-4641-BF2E-1E1859C9BFF7}" srcOrd="1" destOrd="0" presId="urn:microsoft.com/office/officeart/2005/8/layout/process5"/>
    <dgm:cxn modelId="{141CA994-906D-4BAD-9445-CCEB66890907}" type="presOf" srcId="{E5E0E573-4E2F-4F8E-BC9F-495AB45079EB}" destId="{87EE2385-0287-4B85-9915-5933DDAF2EAA}" srcOrd="0" destOrd="0" presId="urn:microsoft.com/office/officeart/2005/8/layout/process5"/>
    <dgm:cxn modelId="{E31FFA81-AC9C-497A-AC52-268C0FE0FAD1}" srcId="{ED42FEBC-CFCD-4727-9B8E-847780D5ED67}" destId="{35DA55F2-85CC-4D3A-907F-268367A1F960}" srcOrd="8" destOrd="0" parTransId="{ACE51621-DEBD-4ACC-ADF8-B1BAD6257C59}" sibTransId="{25D1DCDC-3371-472F-9A6E-AAE22A85879C}"/>
    <dgm:cxn modelId="{5D3AD56E-0351-46EA-8934-1AD523153219}" srcId="{ED42FEBC-CFCD-4727-9B8E-847780D5ED67}" destId="{1EAFCF85-A613-4EE8-921E-6EC260F1680E}" srcOrd="7" destOrd="0" parTransId="{9846CEBF-E369-49ED-B19F-5564B3488BF4}" sibTransId="{2EE05106-A54B-4A9B-9EBD-01AC862FB387}"/>
    <dgm:cxn modelId="{4FEBF277-E81C-4597-833C-E3D56A88D5E4}" type="presParOf" srcId="{C6F53C51-B964-449B-BFAA-198E2D8D1B96}" destId="{D14055AE-692D-4B60-B645-7590AF0347BA}" srcOrd="0" destOrd="0" presId="urn:microsoft.com/office/officeart/2005/8/layout/process5"/>
    <dgm:cxn modelId="{5A9E370B-FB44-43A0-B633-2E09DDBF858A}" type="presParOf" srcId="{C6F53C51-B964-449B-BFAA-198E2D8D1B96}" destId="{E169ACA6-F7AA-4CE0-BD75-706246A8EC58}" srcOrd="1" destOrd="0" presId="urn:microsoft.com/office/officeart/2005/8/layout/process5"/>
    <dgm:cxn modelId="{9AD2B55E-B638-4375-B58C-AAC34EC63068}" type="presParOf" srcId="{E169ACA6-F7AA-4CE0-BD75-706246A8EC58}" destId="{B8EE201C-C3A3-4277-97A3-7B06CDEF9859}" srcOrd="0" destOrd="0" presId="urn:microsoft.com/office/officeart/2005/8/layout/process5"/>
    <dgm:cxn modelId="{FC4966DF-F81D-4A23-8BF1-311B35EA03E3}" type="presParOf" srcId="{C6F53C51-B964-449B-BFAA-198E2D8D1B96}" destId="{FB0FE847-98A0-4062-9612-BE3920AE357F}" srcOrd="2" destOrd="0" presId="urn:microsoft.com/office/officeart/2005/8/layout/process5"/>
    <dgm:cxn modelId="{164452A8-B80C-45C7-9696-319EED45791A}" type="presParOf" srcId="{C6F53C51-B964-449B-BFAA-198E2D8D1B96}" destId="{D5A934F4-8D5F-41AA-A24F-A21716BBAEDE}" srcOrd="3" destOrd="0" presId="urn:microsoft.com/office/officeart/2005/8/layout/process5"/>
    <dgm:cxn modelId="{31386FDE-E843-42FC-9ED1-6B2DD28AFC6F}" type="presParOf" srcId="{D5A934F4-8D5F-41AA-A24F-A21716BBAEDE}" destId="{42E96327-E35F-452E-A340-69BC297C458B}" srcOrd="0" destOrd="0" presId="urn:microsoft.com/office/officeart/2005/8/layout/process5"/>
    <dgm:cxn modelId="{CEAD7233-D911-4031-AC29-AE08392B19C9}" type="presParOf" srcId="{C6F53C51-B964-449B-BFAA-198E2D8D1B96}" destId="{CAE0A563-D03D-4B11-ACC6-3F562E95AF6A}" srcOrd="4" destOrd="0" presId="urn:microsoft.com/office/officeart/2005/8/layout/process5"/>
    <dgm:cxn modelId="{34511F87-EFDA-42FF-8572-5B57DE4E6676}" type="presParOf" srcId="{C6F53C51-B964-449B-BFAA-198E2D8D1B96}" destId="{81ADD352-4D74-4489-A2DB-091EC8D202D5}" srcOrd="5" destOrd="0" presId="urn:microsoft.com/office/officeart/2005/8/layout/process5"/>
    <dgm:cxn modelId="{9937FF83-3BBC-45FA-9840-CDF80ABC2EFE}" type="presParOf" srcId="{81ADD352-4D74-4489-A2DB-091EC8D202D5}" destId="{AB7D7580-AAA0-4EEF-A5F5-A1DB6B5E45A2}" srcOrd="0" destOrd="0" presId="urn:microsoft.com/office/officeart/2005/8/layout/process5"/>
    <dgm:cxn modelId="{78D2248F-145B-48C8-AF46-149005945D4B}" type="presParOf" srcId="{C6F53C51-B964-449B-BFAA-198E2D8D1B96}" destId="{3D30AD61-B496-4A95-A578-0D7F33467BF7}" srcOrd="6" destOrd="0" presId="urn:microsoft.com/office/officeart/2005/8/layout/process5"/>
    <dgm:cxn modelId="{E5A8661A-C8B9-43EF-8F66-2CB55FFA3FCA}" type="presParOf" srcId="{C6F53C51-B964-449B-BFAA-198E2D8D1B96}" destId="{AB3A66C4-021F-4E24-BB5E-E0B015713C3E}" srcOrd="7" destOrd="0" presId="urn:microsoft.com/office/officeart/2005/8/layout/process5"/>
    <dgm:cxn modelId="{454447DC-BCEB-46E9-8084-3AC85CF08ACF}" type="presParOf" srcId="{AB3A66C4-021F-4E24-BB5E-E0B015713C3E}" destId="{7944999F-752D-4DB6-9EB3-BDFC6769F2BF}" srcOrd="0" destOrd="0" presId="urn:microsoft.com/office/officeart/2005/8/layout/process5"/>
    <dgm:cxn modelId="{1E8378AB-2939-4C1D-9E90-4DE24031AA2E}" type="presParOf" srcId="{C6F53C51-B964-449B-BFAA-198E2D8D1B96}" destId="{7B9DF12A-27BC-4EBA-B8B7-A9B8C580A589}" srcOrd="8" destOrd="0" presId="urn:microsoft.com/office/officeart/2005/8/layout/process5"/>
    <dgm:cxn modelId="{6C4C31AA-EF43-44E6-A79B-9C3A0E6FA722}" type="presParOf" srcId="{C6F53C51-B964-449B-BFAA-198E2D8D1B96}" destId="{2DA59CFF-4FC8-4FF6-A5F3-B13920FB4A8F}" srcOrd="9" destOrd="0" presId="urn:microsoft.com/office/officeart/2005/8/layout/process5"/>
    <dgm:cxn modelId="{0519A53D-38E1-4278-9438-E122EBB0DF09}" type="presParOf" srcId="{2DA59CFF-4FC8-4FF6-A5F3-B13920FB4A8F}" destId="{0E33A832-EC1E-4F1E-8A2A-66C45AA0E1A8}" srcOrd="0" destOrd="0" presId="urn:microsoft.com/office/officeart/2005/8/layout/process5"/>
    <dgm:cxn modelId="{B1585931-1561-4355-AB83-410067978558}" type="presParOf" srcId="{C6F53C51-B964-449B-BFAA-198E2D8D1B96}" destId="{87EE2385-0287-4B85-9915-5933DDAF2EAA}" srcOrd="10" destOrd="0" presId="urn:microsoft.com/office/officeart/2005/8/layout/process5"/>
    <dgm:cxn modelId="{FE9680EE-99E2-4CF7-84D1-824796DB2E42}" type="presParOf" srcId="{C6F53C51-B964-449B-BFAA-198E2D8D1B96}" destId="{9EAC6271-C361-42FD-989D-12AC5E9CB28C}" srcOrd="11" destOrd="0" presId="urn:microsoft.com/office/officeart/2005/8/layout/process5"/>
    <dgm:cxn modelId="{2A136747-0610-4482-A2AB-E242BE0D89D3}" type="presParOf" srcId="{9EAC6271-C361-42FD-989D-12AC5E9CB28C}" destId="{42B0110D-64CD-4D4B-9CA5-1AB099CDE7BE}" srcOrd="0" destOrd="0" presId="urn:microsoft.com/office/officeart/2005/8/layout/process5"/>
    <dgm:cxn modelId="{CD187AC7-C09D-449C-A3ED-46BE35BC8BDA}" type="presParOf" srcId="{C6F53C51-B964-449B-BFAA-198E2D8D1B96}" destId="{39C6453A-16BE-4FB1-82B8-7ECAE119AA7D}" srcOrd="12" destOrd="0" presId="urn:microsoft.com/office/officeart/2005/8/layout/process5"/>
    <dgm:cxn modelId="{752240DF-3AC1-4DB4-907D-B0EEA1CA5D62}" type="presParOf" srcId="{C6F53C51-B964-449B-BFAA-198E2D8D1B96}" destId="{23BE9A7B-012C-4752-8D49-DD85AB113ABD}" srcOrd="13" destOrd="0" presId="urn:microsoft.com/office/officeart/2005/8/layout/process5"/>
    <dgm:cxn modelId="{DE100D6E-3286-4C67-8488-36AE49E686DD}" type="presParOf" srcId="{23BE9A7B-012C-4752-8D49-DD85AB113ABD}" destId="{765ABC26-39ED-4DE8-89FB-8BAB3546A836}" srcOrd="0" destOrd="0" presId="urn:microsoft.com/office/officeart/2005/8/layout/process5"/>
    <dgm:cxn modelId="{19513C94-ADDE-4FCD-99A5-442E5533C02D}" type="presParOf" srcId="{C6F53C51-B964-449B-BFAA-198E2D8D1B96}" destId="{75423024-7502-4169-9987-B71652321B0C}" srcOrd="14" destOrd="0" presId="urn:microsoft.com/office/officeart/2005/8/layout/process5"/>
    <dgm:cxn modelId="{C8B797BE-612B-4BA0-A4B9-FFE02B12C387}" type="presParOf" srcId="{C6F53C51-B964-449B-BFAA-198E2D8D1B96}" destId="{A9695DD8-4BA4-44B1-AEC8-75ED4270D80D}" srcOrd="15" destOrd="0" presId="urn:microsoft.com/office/officeart/2005/8/layout/process5"/>
    <dgm:cxn modelId="{33E28088-BDD9-466A-A011-CCAEE417196C}" type="presParOf" srcId="{A9695DD8-4BA4-44B1-AEC8-75ED4270D80D}" destId="{49E9E98A-144C-4641-BF2E-1E1859C9BFF7}" srcOrd="0" destOrd="0" presId="urn:microsoft.com/office/officeart/2005/8/layout/process5"/>
    <dgm:cxn modelId="{2960D187-4904-4678-B414-8E6537B20D54}" type="presParOf" srcId="{C6F53C51-B964-449B-BFAA-198E2D8D1B96}" destId="{5D6C2D6E-DC8C-44AA-B894-D4D85B3226EB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048BF-A94B-4750-896D-5C55044AC25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08027-604F-45A6-A4A6-7032D0F4D654}">
      <dgm:prSet phldrT="[Text]"/>
      <dgm:spPr/>
      <dgm:t>
        <a:bodyPr/>
        <a:lstStyle/>
        <a:p>
          <a:r>
            <a:rPr lang="en-US"/>
            <a:t> </a:t>
          </a:r>
          <a:r>
            <a:rPr lang="en-US" dirty="0">
              <a:solidFill>
                <a:srgbClr val="FFFFFF"/>
              </a:solidFill>
            </a:rPr>
            <a:t>Manual Clusters</a:t>
          </a:r>
          <a:endParaRPr lang="en-US" sz="3000" dirty="0">
            <a:solidFill>
              <a:srgbClr val="FFFFFF"/>
            </a:solidFill>
            <a:latin typeface="Calibri Light"/>
          </a:endParaRPr>
        </a:p>
      </dgm:t>
    </dgm:pt>
    <dgm:pt modelId="{2D71E51B-ABAB-42D2-BCFE-90C38C2AC346}" type="parTrans" cxnId="{BD8BF1C6-F2D6-4ED8-9F91-53A05FAD6779}">
      <dgm:prSet/>
      <dgm:spPr/>
      <dgm:t>
        <a:bodyPr/>
        <a:lstStyle/>
        <a:p>
          <a:endParaRPr lang="en-US"/>
        </a:p>
      </dgm:t>
    </dgm:pt>
    <dgm:pt modelId="{453C51B2-D38E-4408-94E6-BCBAABC3B9AB}" type="sibTrans" cxnId="{BD8BF1C6-F2D6-4ED8-9F91-53A05FAD6779}">
      <dgm:prSet/>
      <dgm:spPr/>
      <dgm:t>
        <a:bodyPr/>
        <a:lstStyle/>
        <a:p>
          <a:endParaRPr lang="en-US"/>
        </a:p>
      </dgm:t>
    </dgm:pt>
    <dgm:pt modelId="{772BB186-B87E-4FFE-9BD3-67B82DFB9C24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</a:rPr>
            <a:t>Call Severity: High</a:t>
          </a:r>
        </a:p>
      </dgm:t>
    </dgm:pt>
    <dgm:pt modelId="{8C446C3B-D7BF-4E0B-9083-33B5B89AFBA7}" type="parTrans" cxnId="{06545F8F-3DA9-4235-BB58-9C4C3C5C782A}">
      <dgm:prSet/>
      <dgm:spPr/>
      <dgm:t>
        <a:bodyPr/>
        <a:lstStyle/>
        <a:p>
          <a:endParaRPr lang="en-US"/>
        </a:p>
      </dgm:t>
    </dgm:pt>
    <dgm:pt modelId="{F27F6DEC-6B99-4CDA-8CDA-D4608C8746F9}" type="sibTrans" cxnId="{06545F8F-3DA9-4235-BB58-9C4C3C5C782A}">
      <dgm:prSet/>
      <dgm:spPr/>
      <dgm:t>
        <a:bodyPr/>
        <a:lstStyle/>
        <a:p>
          <a:endParaRPr lang="en-US"/>
        </a:p>
      </dgm:t>
    </dgm:pt>
    <dgm:pt modelId="{814F2AC0-B1F7-41AD-9EA2-B92637BBAA95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</a:rPr>
            <a:t>Call Severity: Medium</a:t>
          </a:r>
        </a:p>
      </dgm:t>
    </dgm:pt>
    <dgm:pt modelId="{F9FF5E5D-4400-42AE-B856-F80A14B784F6}" type="parTrans" cxnId="{615468DC-4858-403B-8341-C237B38861ED}">
      <dgm:prSet/>
      <dgm:spPr/>
      <dgm:t>
        <a:bodyPr/>
        <a:lstStyle/>
        <a:p>
          <a:endParaRPr lang="en-US"/>
        </a:p>
      </dgm:t>
    </dgm:pt>
    <dgm:pt modelId="{B01AFBB5-9DC5-4371-89AF-D3E839C630C7}" type="sibTrans" cxnId="{615468DC-4858-403B-8341-C237B38861ED}">
      <dgm:prSet/>
      <dgm:spPr/>
      <dgm:t>
        <a:bodyPr/>
        <a:lstStyle/>
        <a:p>
          <a:endParaRPr lang="en-US"/>
        </a:p>
      </dgm:t>
    </dgm:pt>
    <dgm:pt modelId="{9CB2A0D1-CC0F-452E-853E-F2E5D2AE9002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</a:rPr>
            <a:t>Call Severity: Low</a:t>
          </a:r>
        </a:p>
      </dgm:t>
    </dgm:pt>
    <dgm:pt modelId="{C4A349E6-3089-4CDA-B1DD-4641F757B109}" type="parTrans" cxnId="{48955B75-0283-4F55-9D4A-A9CE72027579}">
      <dgm:prSet/>
      <dgm:spPr/>
      <dgm:t>
        <a:bodyPr/>
        <a:lstStyle/>
        <a:p>
          <a:endParaRPr lang="en-US"/>
        </a:p>
      </dgm:t>
    </dgm:pt>
    <dgm:pt modelId="{8DCE41E2-402F-413A-B8C0-C9C571BFA74C}" type="sibTrans" cxnId="{48955B75-0283-4F55-9D4A-A9CE72027579}">
      <dgm:prSet/>
      <dgm:spPr/>
      <dgm:t>
        <a:bodyPr/>
        <a:lstStyle/>
        <a:p>
          <a:endParaRPr lang="en-US"/>
        </a:p>
      </dgm:t>
    </dgm:pt>
    <dgm:pt modelId="{EC42E820-6BBC-4A21-8237-E3D40028A6A8}">
      <dgm:prSet phldrT="[Text]"/>
      <dgm:spPr/>
      <dgm:t>
        <a:bodyPr/>
        <a:lstStyle/>
        <a:p>
          <a:r>
            <a:rPr lang="en-US"/>
            <a:t> </a:t>
          </a:r>
          <a:r>
            <a:rPr lang="en-US" dirty="0">
              <a:solidFill>
                <a:srgbClr val="FFFFFF"/>
              </a:solidFill>
            </a:rPr>
            <a:t>K Means Clusters</a:t>
          </a:r>
        </a:p>
      </dgm:t>
    </dgm:pt>
    <dgm:pt modelId="{5D185E16-5535-4F4C-8E68-E37388E19CC8}" type="parTrans" cxnId="{116B7D34-21E4-4A97-A254-99D117A4A056}">
      <dgm:prSet/>
      <dgm:spPr/>
      <dgm:t>
        <a:bodyPr/>
        <a:lstStyle/>
        <a:p>
          <a:endParaRPr lang="en-US"/>
        </a:p>
      </dgm:t>
    </dgm:pt>
    <dgm:pt modelId="{AD32546A-35B8-4FA4-BABB-31AEB2A28F40}" type="sibTrans" cxnId="{116B7D34-21E4-4A97-A254-99D117A4A056}">
      <dgm:prSet/>
      <dgm:spPr/>
      <dgm:t>
        <a:bodyPr/>
        <a:lstStyle/>
        <a:p>
          <a:endParaRPr lang="en-US"/>
        </a:p>
      </dgm:t>
    </dgm:pt>
    <dgm:pt modelId="{65A7710C-1DDB-4784-94C1-BF3991743D53}">
      <dgm:prSet phldrT="[Text]"/>
      <dgm:spPr/>
      <dgm:t>
        <a:bodyPr/>
        <a:lstStyle/>
        <a:p>
          <a:r>
            <a:rPr lang="en-US"/>
            <a:t> </a:t>
          </a:r>
          <a:r>
            <a:rPr lang="en-US" dirty="0">
              <a:solidFill>
                <a:srgbClr val="FFFFFF"/>
              </a:solidFill>
            </a:rPr>
            <a:t>3 Clusters generated based on the algorithm</a:t>
          </a:r>
        </a:p>
      </dgm:t>
    </dgm:pt>
    <dgm:pt modelId="{365D3491-0484-42F0-A19D-74CAF88F4ED8}" type="parTrans" cxnId="{4EF740A1-3813-48FC-8713-1CFEB5BAD6D0}">
      <dgm:prSet/>
      <dgm:spPr/>
      <dgm:t>
        <a:bodyPr/>
        <a:lstStyle/>
        <a:p>
          <a:endParaRPr lang="en-US"/>
        </a:p>
      </dgm:t>
    </dgm:pt>
    <dgm:pt modelId="{E82F5127-84E0-44B7-9F24-A881A29BCE65}" type="sibTrans" cxnId="{4EF740A1-3813-48FC-8713-1CFEB5BAD6D0}">
      <dgm:prSet/>
      <dgm:spPr/>
      <dgm:t>
        <a:bodyPr/>
        <a:lstStyle/>
        <a:p>
          <a:endParaRPr lang="en-US"/>
        </a:p>
      </dgm:t>
    </dgm:pt>
    <dgm:pt modelId="{53A61F25-516E-4914-8052-49C297D85F72}">
      <dgm:prSet phldrT="[Text]"/>
      <dgm:spPr/>
      <dgm:t>
        <a:bodyPr/>
        <a:lstStyle/>
        <a:p>
          <a:r>
            <a:rPr lang="en-US" sz="3400"/>
            <a:t> </a:t>
          </a:r>
          <a:r>
            <a:rPr lang="en-US" sz="3400" dirty="0">
              <a:solidFill>
                <a:srgbClr val="FFFFFF"/>
              </a:solidFill>
            </a:rPr>
            <a:t>Entire Dataset as a Cluster</a:t>
          </a:r>
        </a:p>
      </dgm:t>
    </dgm:pt>
    <dgm:pt modelId="{099DB2E6-691E-4D10-BFB0-9A5087D28265}" type="parTrans" cxnId="{C2085DE5-E756-48A8-B722-AFCD03A9C566}">
      <dgm:prSet/>
      <dgm:spPr/>
      <dgm:t>
        <a:bodyPr/>
        <a:lstStyle/>
        <a:p>
          <a:endParaRPr lang="en-US"/>
        </a:p>
      </dgm:t>
    </dgm:pt>
    <dgm:pt modelId="{CD50FC0C-7313-4150-9069-853534C3C985}" type="sibTrans" cxnId="{C2085DE5-E756-48A8-B722-AFCD03A9C566}">
      <dgm:prSet/>
      <dgm:spPr/>
      <dgm:t>
        <a:bodyPr/>
        <a:lstStyle/>
        <a:p>
          <a:endParaRPr lang="en-US"/>
        </a:p>
      </dgm:t>
    </dgm:pt>
    <dgm:pt modelId="{7D614783-D4C1-44D5-9B5A-CF09F40586D5}" type="pres">
      <dgm:prSet presAssocID="{3D0048BF-A94B-4750-896D-5C55044AC2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859F5-FE75-4007-8D0A-1FA91332CE6B}" type="pres">
      <dgm:prSet presAssocID="{AD408027-604F-45A6-A4A6-7032D0F4D6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E0946-13BE-463D-8212-EDC5EB8626A2}" type="pres">
      <dgm:prSet presAssocID="{453C51B2-D38E-4408-94E6-BCBAABC3B9AB}" presName="sibTrans" presStyleCnt="0"/>
      <dgm:spPr/>
    </dgm:pt>
    <dgm:pt modelId="{956BA937-C789-473B-A45E-899634E04C57}" type="pres">
      <dgm:prSet presAssocID="{EC42E820-6BBC-4A21-8237-E3D40028A6A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A1499-8249-4C41-A7AC-39320C83DD1E}" type="pres">
      <dgm:prSet presAssocID="{AD32546A-35B8-4FA4-BABB-31AEB2A28F40}" presName="sibTrans" presStyleCnt="0"/>
      <dgm:spPr/>
    </dgm:pt>
    <dgm:pt modelId="{1A5A9932-5FA9-430F-89A8-FE1E2BA3AD4D}" type="pres">
      <dgm:prSet presAssocID="{53A61F25-516E-4914-8052-49C297D85F7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5468DC-4858-403B-8341-C237B38861ED}" srcId="{AD408027-604F-45A6-A4A6-7032D0F4D654}" destId="{814F2AC0-B1F7-41AD-9EA2-B92637BBAA95}" srcOrd="1" destOrd="0" parTransId="{F9FF5E5D-4400-42AE-B856-F80A14B784F6}" sibTransId="{B01AFBB5-9DC5-4371-89AF-D3E839C630C7}"/>
    <dgm:cxn modelId="{DC48A3D2-AEAF-4AE8-ABED-6C21ADC7C16C}" type="presOf" srcId="{AD408027-604F-45A6-A4A6-7032D0F4D654}" destId="{C12859F5-FE75-4007-8D0A-1FA91332CE6B}" srcOrd="0" destOrd="0" presId="urn:microsoft.com/office/officeart/2005/8/layout/hList6"/>
    <dgm:cxn modelId="{29FB1999-DF22-459B-A369-911B9A0393C5}" type="presOf" srcId="{53A61F25-516E-4914-8052-49C297D85F72}" destId="{1A5A9932-5FA9-430F-89A8-FE1E2BA3AD4D}" srcOrd="0" destOrd="0" presId="urn:microsoft.com/office/officeart/2005/8/layout/hList6"/>
    <dgm:cxn modelId="{BD8BF1C6-F2D6-4ED8-9F91-53A05FAD6779}" srcId="{3D0048BF-A94B-4750-896D-5C55044AC25F}" destId="{AD408027-604F-45A6-A4A6-7032D0F4D654}" srcOrd="0" destOrd="0" parTransId="{2D71E51B-ABAB-42D2-BCFE-90C38C2AC346}" sibTransId="{453C51B2-D38E-4408-94E6-BCBAABC3B9AB}"/>
    <dgm:cxn modelId="{116B7D34-21E4-4A97-A254-99D117A4A056}" srcId="{3D0048BF-A94B-4750-896D-5C55044AC25F}" destId="{EC42E820-6BBC-4A21-8237-E3D40028A6A8}" srcOrd="1" destOrd="0" parTransId="{5D185E16-5535-4F4C-8E68-E37388E19CC8}" sibTransId="{AD32546A-35B8-4FA4-BABB-31AEB2A28F40}"/>
    <dgm:cxn modelId="{143239D4-6EF3-403D-AE17-8F58CDBB190B}" type="presOf" srcId="{65A7710C-1DDB-4784-94C1-BF3991743D53}" destId="{956BA937-C789-473B-A45E-899634E04C57}" srcOrd="0" destOrd="1" presId="urn:microsoft.com/office/officeart/2005/8/layout/hList6"/>
    <dgm:cxn modelId="{4EF740A1-3813-48FC-8713-1CFEB5BAD6D0}" srcId="{EC42E820-6BBC-4A21-8237-E3D40028A6A8}" destId="{65A7710C-1DDB-4784-94C1-BF3991743D53}" srcOrd="0" destOrd="0" parTransId="{365D3491-0484-42F0-A19D-74CAF88F4ED8}" sibTransId="{E82F5127-84E0-44B7-9F24-A881A29BCE65}"/>
    <dgm:cxn modelId="{CA3DAC3B-7809-44ED-9ECA-A7E44A701EE0}" type="presOf" srcId="{772BB186-B87E-4FFE-9BD3-67B82DFB9C24}" destId="{C12859F5-FE75-4007-8D0A-1FA91332CE6B}" srcOrd="0" destOrd="1" presId="urn:microsoft.com/office/officeart/2005/8/layout/hList6"/>
    <dgm:cxn modelId="{06545F8F-3DA9-4235-BB58-9C4C3C5C782A}" srcId="{AD408027-604F-45A6-A4A6-7032D0F4D654}" destId="{772BB186-B87E-4FFE-9BD3-67B82DFB9C24}" srcOrd="0" destOrd="0" parTransId="{8C446C3B-D7BF-4E0B-9083-33B5B89AFBA7}" sibTransId="{F27F6DEC-6B99-4CDA-8CDA-D4608C8746F9}"/>
    <dgm:cxn modelId="{C2085DE5-E756-48A8-B722-AFCD03A9C566}" srcId="{3D0048BF-A94B-4750-896D-5C55044AC25F}" destId="{53A61F25-516E-4914-8052-49C297D85F72}" srcOrd="2" destOrd="0" parTransId="{099DB2E6-691E-4D10-BFB0-9A5087D28265}" sibTransId="{CD50FC0C-7313-4150-9069-853534C3C985}"/>
    <dgm:cxn modelId="{CE2E3D19-1D35-4D4B-9C54-182ECFD40B84}" type="presOf" srcId="{814F2AC0-B1F7-41AD-9EA2-B92637BBAA95}" destId="{C12859F5-FE75-4007-8D0A-1FA91332CE6B}" srcOrd="0" destOrd="2" presId="urn:microsoft.com/office/officeart/2005/8/layout/hList6"/>
    <dgm:cxn modelId="{C2C79439-481D-4EF4-9B4D-4DA69FB139FD}" type="presOf" srcId="{9CB2A0D1-CC0F-452E-853E-F2E5D2AE9002}" destId="{C12859F5-FE75-4007-8D0A-1FA91332CE6B}" srcOrd="0" destOrd="3" presId="urn:microsoft.com/office/officeart/2005/8/layout/hList6"/>
    <dgm:cxn modelId="{52BFD915-1A97-434E-816E-550503E798B9}" type="presOf" srcId="{EC42E820-6BBC-4A21-8237-E3D40028A6A8}" destId="{956BA937-C789-473B-A45E-899634E04C57}" srcOrd="0" destOrd="0" presId="urn:microsoft.com/office/officeart/2005/8/layout/hList6"/>
    <dgm:cxn modelId="{1D407C5B-E128-477C-9556-04F51B9B64B0}" type="presOf" srcId="{3D0048BF-A94B-4750-896D-5C55044AC25F}" destId="{7D614783-D4C1-44D5-9B5A-CF09F40586D5}" srcOrd="0" destOrd="0" presId="urn:microsoft.com/office/officeart/2005/8/layout/hList6"/>
    <dgm:cxn modelId="{48955B75-0283-4F55-9D4A-A9CE72027579}" srcId="{AD408027-604F-45A6-A4A6-7032D0F4D654}" destId="{9CB2A0D1-CC0F-452E-853E-F2E5D2AE9002}" srcOrd="2" destOrd="0" parTransId="{C4A349E6-3089-4CDA-B1DD-4641F757B109}" sibTransId="{8DCE41E2-402F-413A-B8C0-C9C571BFA74C}"/>
    <dgm:cxn modelId="{48C73934-7346-4164-AED8-D48D5A16911E}" type="presParOf" srcId="{7D614783-D4C1-44D5-9B5A-CF09F40586D5}" destId="{C12859F5-FE75-4007-8D0A-1FA91332CE6B}" srcOrd="0" destOrd="0" presId="urn:microsoft.com/office/officeart/2005/8/layout/hList6"/>
    <dgm:cxn modelId="{5EB89178-4DD6-41ED-A629-43002E319AEB}" type="presParOf" srcId="{7D614783-D4C1-44D5-9B5A-CF09F40586D5}" destId="{2BAE0946-13BE-463D-8212-EDC5EB8626A2}" srcOrd="1" destOrd="0" presId="urn:microsoft.com/office/officeart/2005/8/layout/hList6"/>
    <dgm:cxn modelId="{4AFB3CF6-822A-4AE8-8492-FF64345D71C7}" type="presParOf" srcId="{7D614783-D4C1-44D5-9B5A-CF09F40586D5}" destId="{956BA937-C789-473B-A45E-899634E04C57}" srcOrd="2" destOrd="0" presId="urn:microsoft.com/office/officeart/2005/8/layout/hList6"/>
    <dgm:cxn modelId="{7833CDA3-0335-4845-82C5-71A66970C516}" type="presParOf" srcId="{7D614783-D4C1-44D5-9B5A-CF09F40586D5}" destId="{F95A1499-8249-4C41-A7AC-39320C83DD1E}" srcOrd="3" destOrd="0" presId="urn:microsoft.com/office/officeart/2005/8/layout/hList6"/>
    <dgm:cxn modelId="{048186DE-4085-4ABE-B3BC-1B627F49FD45}" type="presParOf" srcId="{7D614783-D4C1-44D5-9B5A-CF09F40586D5}" destId="{1A5A9932-5FA9-430F-89A8-FE1E2BA3AD4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E9352-1734-4987-A43D-05561F61EAB9}">
      <dsp:nvSpPr>
        <dsp:cNvPr id="0" name=""/>
        <dsp:cNvSpPr/>
      </dsp:nvSpPr>
      <dsp:spPr>
        <a:xfrm>
          <a:off x="642949" y="0"/>
          <a:ext cx="7286755" cy="43244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1995-4C0C-4536-B0C1-6B2E08B70D72}">
      <dsp:nvSpPr>
        <dsp:cNvPr id="0" name=""/>
        <dsp:cNvSpPr/>
      </dsp:nvSpPr>
      <dsp:spPr>
        <a:xfrm>
          <a:off x="3767" y="1297326"/>
          <a:ext cx="1647138" cy="1729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 </a:t>
          </a:r>
          <a:r>
            <a:rPr lang="en-US" sz="1000" b="1" kern="1200" dirty="0"/>
            <a:t>Task1 :</a:t>
          </a:r>
          <a:r>
            <a:rPr lang="en-US" sz="1000" kern="1200" dirty="0"/>
            <a:t> Download Data from the URL</a:t>
          </a:r>
        </a:p>
      </dsp:txBody>
      <dsp:txXfrm>
        <a:off x="84174" y="1377733"/>
        <a:ext cx="1486324" cy="1568954"/>
      </dsp:txXfrm>
    </dsp:sp>
    <dsp:sp modelId="{AD7799EB-3018-4C46-BC14-44D04341DDB1}">
      <dsp:nvSpPr>
        <dsp:cNvPr id="0" name=""/>
        <dsp:cNvSpPr/>
      </dsp:nvSpPr>
      <dsp:spPr>
        <a:xfrm>
          <a:off x="1733262" y="1297326"/>
          <a:ext cx="1647138" cy="1729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/>
            <a:t> </a:t>
          </a:r>
          <a:r>
            <a:rPr lang="en-US" sz="1000" b="1" kern="1200" dirty="0"/>
            <a:t>Task2:</a:t>
          </a:r>
          <a:r>
            <a:rPr lang="en-US" sz="1000" kern="1200" dirty="0"/>
            <a:t> Data preprocessing</a:t>
          </a:r>
        </a:p>
      </dsp:txBody>
      <dsp:txXfrm>
        <a:off x="1813669" y="1377733"/>
        <a:ext cx="1486324" cy="1568954"/>
      </dsp:txXfrm>
    </dsp:sp>
    <dsp:sp modelId="{BBBCD39B-B90F-4834-A6B4-2F5AFE7A00A5}">
      <dsp:nvSpPr>
        <dsp:cNvPr id="0" name=""/>
        <dsp:cNvSpPr/>
      </dsp:nvSpPr>
      <dsp:spPr>
        <a:xfrm>
          <a:off x="3462757" y="1297326"/>
          <a:ext cx="1647138" cy="1729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 </a:t>
          </a:r>
          <a:r>
            <a:rPr lang="en-US" sz="1000" b="1" kern="1200" dirty="0"/>
            <a:t>Task3:</a:t>
          </a:r>
          <a:r>
            <a:rPr lang="en-US" sz="1000" kern="1200" dirty="0"/>
            <a:t> Exploratory data analysis and Summary Metrics</a:t>
          </a:r>
        </a:p>
      </dsp:txBody>
      <dsp:txXfrm>
        <a:off x="3543164" y="1377733"/>
        <a:ext cx="1486324" cy="1568954"/>
      </dsp:txXfrm>
    </dsp:sp>
    <dsp:sp modelId="{31318938-8F31-4AE3-93D4-1EF8726E581D}">
      <dsp:nvSpPr>
        <dsp:cNvPr id="0" name=""/>
        <dsp:cNvSpPr/>
      </dsp:nvSpPr>
      <dsp:spPr>
        <a:xfrm>
          <a:off x="5192253" y="1297326"/>
          <a:ext cx="1647138" cy="1729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 </a:t>
          </a:r>
          <a:r>
            <a:rPr lang="en-US" sz="1000" b="1" kern="1200" dirty="0"/>
            <a:t>Task4:</a:t>
          </a:r>
          <a:r>
            <a:rPr lang="en-US" sz="1000" kern="1200" dirty="0"/>
            <a:t> Upload the file to Azure Blob Storage</a:t>
          </a:r>
        </a:p>
      </dsp:txBody>
      <dsp:txXfrm>
        <a:off x="5272660" y="1377733"/>
        <a:ext cx="1486324" cy="1568954"/>
      </dsp:txXfrm>
    </dsp:sp>
    <dsp:sp modelId="{8C454F33-6111-49FA-B581-E7A21E6DA77C}">
      <dsp:nvSpPr>
        <dsp:cNvPr id="0" name=""/>
        <dsp:cNvSpPr/>
      </dsp:nvSpPr>
      <dsp:spPr>
        <a:xfrm>
          <a:off x="6921748" y="1297326"/>
          <a:ext cx="1647138" cy="1729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 </a:t>
          </a:r>
          <a:r>
            <a:rPr lang="en-US" sz="1000" b="1" kern="1200" dirty="0"/>
            <a:t>Execute the ML Models &gt;&gt;</a:t>
          </a:r>
          <a:endParaRPr lang="en-US" sz="1000" kern="1200" dirty="0"/>
        </a:p>
      </dsp:txBody>
      <dsp:txXfrm>
        <a:off x="7002155" y="1377733"/>
        <a:ext cx="1486324" cy="1568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055AE-692D-4B60-B645-7590AF0347BA}">
      <dsp:nvSpPr>
        <dsp:cNvPr id="0" name=""/>
        <dsp:cNvSpPr/>
      </dsp:nvSpPr>
      <dsp:spPr>
        <a:xfrm>
          <a:off x="987364" y="2334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Import Data from Blob Storage</a:t>
          </a:r>
          <a:endParaRPr lang="en-US" sz="1100" kern="1200" dirty="0">
            <a:solidFill>
              <a:srgbClr val="000000"/>
            </a:solidFill>
            <a:latin typeface="Calibri Light"/>
          </a:endParaRPr>
        </a:p>
      </dsp:txBody>
      <dsp:txXfrm>
        <a:off x="1016254" y="31224"/>
        <a:ext cx="1586155" cy="928581"/>
      </dsp:txXfrm>
    </dsp:sp>
    <dsp:sp modelId="{E169ACA6-F7AA-4CE0-BD75-706246A8EC58}">
      <dsp:nvSpPr>
        <dsp:cNvPr id="0" name=""/>
        <dsp:cNvSpPr/>
      </dsp:nvSpPr>
      <dsp:spPr>
        <a:xfrm>
          <a:off x="2775966" y="291666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775966" y="373205"/>
        <a:ext cx="243960" cy="244617"/>
      </dsp:txXfrm>
    </dsp:sp>
    <dsp:sp modelId="{FB0FE847-98A0-4062-9612-BE3920AE357F}">
      <dsp:nvSpPr>
        <dsp:cNvPr id="0" name=""/>
        <dsp:cNvSpPr/>
      </dsp:nvSpPr>
      <dsp:spPr>
        <a:xfrm>
          <a:off x="3288873" y="2334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Feature </a:t>
          </a:r>
          <a:r>
            <a:rPr lang="en-US" sz="1100" kern="1200" dirty="0">
              <a:solidFill>
                <a:srgbClr val="000000"/>
              </a:solidFill>
              <a:latin typeface="Calibri Light"/>
            </a:rPr>
            <a:t>selection using Chi-squared test</a:t>
          </a:r>
        </a:p>
      </dsp:txBody>
      <dsp:txXfrm>
        <a:off x="3317763" y="31224"/>
        <a:ext cx="1586155" cy="928581"/>
      </dsp:txXfrm>
    </dsp:sp>
    <dsp:sp modelId="{D5A934F4-8D5F-41AA-A24F-A21716BBAEDE}">
      <dsp:nvSpPr>
        <dsp:cNvPr id="0" name=""/>
        <dsp:cNvSpPr/>
      </dsp:nvSpPr>
      <dsp:spPr>
        <a:xfrm>
          <a:off x="5077475" y="291666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077475" y="373205"/>
        <a:ext cx="243960" cy="244617"/>
      </dsp:txXfrm>
    </dsp:sp>
    <dsp:sp modelId="{CAE0A563-D03D-4B11-ACC6-3F562E95AF6A}">
      <dsp:nvSpPr>
        <dsp:cNvPr id="0" name=""/>
        <dsp:cNvSpPr/>
      </dsp:nvSpPr>
      <dsp:spPr>
        <a:xfrm>
          <a:off x="5590383" y="2334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Split the data into Train and Test data</a:t>
          </a:r>
        </a:p>
      </dsp:txBody>
      <dsp:txXfrm>
        <a:off x="5619273" y="31224"/>
        <a:ext cx="1586155" cy="928581"/>
      </dsp:txXfrm>
    </dsp:sp>
    <dsp:sp modelId="{81ADD352-4D74-4489-A2DB-091EC8D202D5}">
      <dsp:nvSpPr>
        <dsp:cNvPr id="0" name=""/>
        <dsp:cNvSpPr/>
      </dsp:nvSpPr>
      <dsp:spPr>
        <a:xfrm rot="5400000">
          <a:off x="6238093" y="1103770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6290042" y="1133360"/>
        <a:ext cx="244617" cy="243960"/>
      </dsp:txXfrm>
    </dsp:sp>
    <dsp:sp modelId="{3D30AD61-B496-4A95-A578-0D7F33467BF7}">
      <dsp:nvSpPr>
        <dsp:cNvPr id="0" name=""/>
        <dsp:cNvSpPr/>
      </dsp:nvSpPr>
      <dsp:spPr>
        <a:xfrm>
          <a:off x="5590383" y="1646269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Train the model with the Train data</a:t>
          </a:r>
        </a:p>
      </dsp:txBody>
      <dsp:txXfrm>
        <a:off x="5619273" y="1675159"/>
        <a:ext cx="1586155" cy="928581"/>
      </dsp:txXfrm>
    </dsp:sp>
    <dsp:sp modelId="{AB3A66C4-021F-4E24-BB5E-E0B015713C3E}">
      <dsp:nvSpPr>
        <dsp:cNvPr id="0" name=""/>
        <dsp:cNvSpPr/>
      </dsp:nvSpPr>
      <dsp:spPr>
        <a:xfrm rot="10800000">
          <a:off x="5097202" y="1935602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5201756" y="2017141"/>
        <a:ext cx="243960" cy="244617"/>
      </dsp:txXfrm>
    </dsp:sp>
    <dsp:sp modelId="{7B9DF12A-27BC-4EBA-B8B7-A9B8C580A589}">
      <dsp:nvSpPr>
        <dsp:cNvPr id="0" name=""/>
        <dsp:cNvSpPr/>
      </dsp:nvSpPr>
      <dsp:spPr>
        <a:xfrm>
          <a:off x="3288873" y="1646269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Score the model using Test data</a:t>
          </a:r>
        </a:p>
      </dsp:txBody>
      <dsp:txXfrm>
        <a:off x="3317763" y="1675159"/>
        <a:ext cx="1586155" cy="928581"/>
      </dsp:txXfrm>
    </dsp:sp>
    <dsp:sp modelId="{2DA59CFF-4FC8-4FF6-A5F3-B13920FB4A8F}">
      <dsp:nvSpPr>
        <dsp:cNvPr id="0" name=""/>
        <dsp:cNvSpPr/>
      </dsp:nvSpPr>
      <dsp:spPr>
        <a:xfrm rot="10800000">
          <a:off x="2795693" y="1935602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900247" y="2017141"/>
        <a:ext cx="243960" cy="244617"/>
      </dsp:txXfrm>
    </dsp:sp>
    <dsp:sp modelId="{87EE2385-0287-4B85-9915-5933DDAF2EAA}">
      <dsp:nvSpPr>
        <dsp:cNvPr id="0" name=""/>
        <dsp:cNvSpPr/>
      </dsp:nvSpPr>
      <dsp:spPr>
        <a:xfrm>
          <a:off x="987364" y="1646269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Evaluate model for performance metrics</a:t>
          </a:r>
        </a:p>
      </dsp:txBody>
      <dsp:txXfrm>
        <a:off x="1016254" y="1675159"/>
        <a:ext cx="1586155" cy="928581"/>
      </dsp:txXfrm>
    </dsp:sp>
    <dsp:sp modelId="{9EAC6271-C361-42FD-989D-12AC5E9CB28C}">
      <dsp:nvSpPr>
        <dsp:cNvPr id="0" name=""/>
        <dsp:cNvSpPr/>
      </dsp:nvSpPr>
      <dsp:spPr>
        <a:xfrm rot="5400000">
          <a:off x="1635075" y="2747706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1687024" y="2777296"/>
        <a:ext cx="244617" cy="243960"/>
      </dsp:txXfrm>
    </dsp:sp>
    <dsp:sp modelId="{39C6453A-16BE-4FB1-82B8-7ECAE119AA7D}">
      <dsp:nvSpPr>
        <dsp:cNvPr id="0" name=""/>
        <dsp:cNvSpPr/>
      </dsp:nvSpPr>
      <dsp:spPr>
        <a:xfrm>
          <a:off x="987364" y="3290204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Deploy the Experiment as a Web service to generate a Web API key</a:t>
          </a:r>
        </a:p>
      </dsp:txBody>
      <dsp:txXfrm>
        <a:off x="1016254" y="3319094"/>
        <a:ext cx="1586155" cy="928581"/>
      </dsp:txXfrm>
    </dsp:sp>
    <dsp:sp modelId="{23BE9A7B-012C-4752-8D49-DD85AB113ABD}">
      <dsp:nvSpPr>
        <dsp:cNvPr id="0" name=""/>
        <dsp:cNvSpPr/>
      </dsp:nvSpPr>
      <dsp:spPr>
        <a:xfrm>
          <a:off x="2775966" y="3579537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775966" y="3661076"/>
        <a:ext cx="243960" cy="244617"/>
      </dsp:txXfrm>
    </dsp:sp>
    <dsp:sp modelId="{75423024-7502-4169-9987-B71652321B0C}">
      <dsp:nvSpPr>
        <dsp:cNvPr id="0" name=""/>
        <dsp:cNvSpPr/>
      </dsp:nvSpPr>
      <dsp:spPr>
        <a:xfrm>
          <a:off x="3288873" y="3290204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The front end application can consume the Web service using the API key</a:t>
          </a:r>
        </a:p>
      </dsp:txBody>
      <dsp:txXfrm>
        <a:off x="3317763" y="3319094"/>
        <a:ext cx="1586155" cy="928581"/>
      </dsp:txXfrm>
    </dsp:sp>
    <dsp:sp modelId="{A9695DD8-4BA4-44B1-AEC8-75ED4270D80D}">
      <dsp:nvSpPr>
        <dsp:cNvPr id="0" name=""/>
        <dsp:cNvSpPr/>
      </dsp:nvSpPr>
      <dsp:spPr>
        <a:xfrm>
          <a:off x="5077475" y="3579537"/>
          <a:ext cx="348514" cy="407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077475" y="3661076"/>
        <a:ext cx="243960" cy="244617"/>
      </dsp:txXfrm>
    </dsp:sp>
    <dsp:sp modelId="{5D6C2D6E-DC8C-44AA-B894-D4D85B3226EB}">
      <dsp:nvSpPr>
        <dsp:cNvPr id="0" name=""/>
        <dsp:cNvSpPr/>
      </dsp:nvSpPr>
      <dsp:spPr>
        <a:xfrm>
          <a:off x="5590383" y="3290204"/>
          <a:ext cx="1643935" cy="9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rgbClr val="000000"/>
              </a:solidFill>
            </a:rPr>
            <a:t>Execute the application</a:t>
          </a:r>
        </a:p>
      </dsp:txBody>
      <dsp:txXfrm>
        <a:off x="5619273" y="3319094"/>
        <a:ext cx="1586155" cy="928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859F5-FE75-4007-8D0A-1FA91332CE6B}">
      <dsp:nvSpPr>
        <dsp:cNvPr id="0" name=""/>
        <dsp:cNvSpPr/>
      </dsp:nvSpPr>
      <dsp:spPr>
        <a:xfrm rot="16200000">
          <a:off x="-1102704" y="1103262"/>
          <a:ext cx="3657600" cy="14510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163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 </a:t>
          </a:r>
          <a:r>
            <a:rPr lang="en-US" sz="1900" kern="1200" dirty="0">
              <a:solidFill>
                <a:srgbClr val="FFFFFF"/>
              </a:solidFill>
            </a:rPr>
            <a:t>Manual Clusters</a:t>
          </a:r>
          <a:endParaRPr lang="en-US" sz="1900" kern="1200" dirty="0">
            <a:solidFill>
              <a:srgbClr val="FFFFFF"/>
            </a:solidFill>
            <a:latin typeface="Calibri Ligh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FFFFFF"/>
              </a:solidFill>
            </a:rPr>
            <a:t>Call Severity: High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FFFFFF"/>
              </a:solidFill>
            </a:rPr>
            <a:t>Call Severity: Medium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FFFFFF"/>
              </a:solidFill>
            </a:rPr>
            <a:t>Call Severity: Low</a:t>
          </a:r>
        </a:p>
      </dsp:txBody>
      <dsp:txXfrm rot="5400000">
        <a:off x="559" y="731519"/>
        <a:ext cx="1451074" cy="2194560"/>
      </dsp:txXfrm>
    </dsp:sp>
    <dsp:sp modelId="{956BA937-C789-473B-A45E-899634E04C57}">
      <dsp:nvSpPr>
        <dsp:cNvPr id="0" name=""/>
        <dsp:cNvSpPr/>
      </dsp:nvSpPr>
      <dsp:spPr>
        <a:xfrm rot="16200000">
          <a:off x="457200" y="1103262"/>
          <a:ext cx="3657600" cy="14510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163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 </a:t>
          </a:r>
          <a:r>
            <a:rPr lang="en-US" sz="1900" kern="1200" dirty="0">
              <a:solidFill>
                <a:srgbClr val="FFFFFF"/>
              </a:solidFill>
            </a:rPr>
            <a:t>K Means Clusters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/>
            <a:t> </a:t>
          </a:r>
          <a:r>
            <a:rPr lang="en-US" sz="1500" kern="1200" dirty="0">
              <a:solidFill>
                <a:srgbClr val="FFFFFF"/>
              </a:solidFill>
            </a:rPr>
            <a:t>3 Clusters generated based on the algorithm</a:t>
          </a:r>
        </a:p>
      </dsp:txBody>
      <dsp:txXfrm rot="5400000">
        <a:off x="1560463" y="731519"/>
        <a:ext cx="1451074" cy="2194560"/>
      </dsp:txXfrm>
    </dsp:sp>
    <dsp:sp modelId="{1A5A9932-5FA9-430F-89A8-FE1E2BA3AD4D}">
      <dsp:nvSpPr>
        <dsp:cNvPr id="0" name=""/>
        <dsp:cNvSpPr/>
      </dsp:nvSpPr>
      <dsp:spPr>
        <a:xfrm rot="16200000">
          <a:off x="2017104" y="1103262"/>
          <a:ext cx="3657600" cy="14510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163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 </a:t>
          </a:r>
          <a:r>
            <a:rPr lang="en-US" sz="1900" kern="1200" dirty="0">
              <a:solidFill>
                <a:srgbClr val="FFFFFF"/>
              </a:solidFill>
            </a:rPr>
            <a:t>Entire Dataset as a Cluster</a:t>
          </a:r>
        </a:p>
      </dsp:txBody>
      <dsp:txXfrm rot="5400000">
        <a:off x="3120367" y="731519"/>
        <a:ext cx="1451074" cy="219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6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6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r">
              <a:defRPr sz="1200"/>
            </a:lvl1pPr>
          </a:lstStyle>
          <a:p>
            <a:fld id="{187A4BB6-7DF5-48EC-BFD8-C58E615782F0}" type="datetimeFigureOut">
              <a:rPr lang="en-US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4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62" tIns="45281" rIns="90562" bIns="452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0562" tIns="45281" rIns="90562" bIns="4528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5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5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r">
              <a:defRPr sz="1200"/>
            </a:lvl1pPr>
          </a:lstStyle>
          <a:p>
            <a:fld id="{B46D1BEF-712C-401C-8C0A-7B24D3140A3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BEF-712C-401C-8C0A-7B24D3140A3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0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2-24-144-219.us-west-2.compute.amazonaws.com:8080/ADSProje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havi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8" y="58483"/>
            <a:ext cx="1852846" cy="2086249"/>
          </a:xfrm>
          <a:prstGeom prst="rect">
            <a:avLst/>
          </a:prstGeom>
        </p:spPr>
      </p:pic>
      <p:pic>
        <p:nvPicPr>
          <p:cNvPr id="7" name="Picture 7" descr="Akshay.jpg"/>
          <p:cNvPicPr>
            <a:picLocks noChangeAspect="1"/>
          </p:cNvPicPr>
          <p:nvPr/>
        </p:nvPicPr>
        <p:blipFill rotWithShape="1">
          <a:blip r:embed="rId4"/>
          <a:srcRect l="29564" t="1314"/>
          <a:stretch/>
        </p:blipFill>
        <p:spPr>
          <a:xfrm>
            <a:off x="2286188" y="2181225"/>
            <a:ext cx="1577952" cy="2210234"/>
          </a:xfrm>
          <a:prstGeom prst="rect">
            <a:avLst/>
          </a:prstGeom>
        </p:spPr>
      </p:pic>
      <p:pic>
        <p:nvPicPr>
          <p:cNvPr id="9" name="Picture 9" descr="Samarth.jpg"/>
          <p:cNvPicPr>
            <a:picLocks noChangeAspect="1"/>
          </p:cNvPicPr>
          <p:nvPr/>
        </p:nvPicPr>
        <p:blipFill rotWithShape="1">
          <a:blip r:embed="rId5"/>
          <a:srcRect l="5913" t="1642" r="19709" b="13797"/>
          <a:stretch/>
        </p:blipFill>
        <p:spPr>
          <a:xfrm>
            <a:off x="123835" y="4487460"/>
            <a:ext cx="1930578" cy="2193182"/>
          </a:xfrm>
          <a:prstGeom prst="rect">
            <a:avLst/>
          </a:prstGeom>
        </p:spPr>
      </p:pic>
      <p:sp>
        <p:nvSpPr>
          <p:cNvPr id="11" name="TextBox 10"/>
          <p:cNvSpPr txBox="1"/>
          <p:nvPr>
            <p:extLst>
              <p:ext uri="{D42A27DB-BD31-4B8C-83A1-F6EECF244321}">
                <p14:modId xmlns:p14="http://schemas.microsoft.com/office/powerpoint/2010/main" val="2404387339"/>
              </p:ext>
            </p:extLst>
          </p:nvPr>
        </p:nvSpPr>
        <p:spPr>
          <a:xfrm>
            <a:off x="1990725" y="542925"/>
            <a:ext cx="20315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Bhavik Vora</a:t>
            </a:r>
            <a:endParaRPr lang="en-US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>
            <p:extLst>
              <p:ext uri="{D42A27DB-BD31-4B8C-83A1-F6EECF244321}">
                <p14:modId xmlns:p14="http://schemas.microsoft.com/office/powerpoint/2010/main" val="4057204629"/>
              </p:ext>
            </p:extLst>
          </p:nvPr>
        </p:nvSpPr>
        <p:spPr>
          <a:xfrm>
            <a:off x="123835" y="2990850"/>
            <a:ext cx="2130665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Akshay Choudhary</a:t>
            </a:r>
            <a:endParaRPr lang="en-US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>
            <p:extLst>
              <p:ext uri="{D42A27DB-BD31-4B8C-83A1-F6EECF244321}">
                <p14:modId xmlns:p14="http://schemas.microsoft.com/office/powerpoint/2010/main" val="4198661880"/>
              </p:ext>
            </p:extLst>
          </p:nvPr>
        </p:nvSpPr>
        <p:spPr>
          <a:xfrm>
            <a:off x="2078038" y="5153025"/>
            <a:ext cx="199548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Samarth Nandekar</a:t>
            </a:r>
            <a:endParaRPr lang="en-US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>
            <p:extLst>
              <p:ext uri="{D42A27DB-BD31-4B8C-83A1-F6EECF244321}">
                <p14:modId xmlns:p14="http://schemas.microsoft.com/office/powerpoint/2010/main" val="3764994179"/>
              </p:ext>
            </p:extLst>
          </p:nvPr>
        </p:nvSpPr>
        <p:spPr>
          <a:xfrm>
            <a:off x="4338743" y="4219575"/>
            <a:ext cx="778115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/>
              <a:t>EMS Decision Support System</a:t>
            </a:r>
            <a:endParaRPr lang="en-US" sz="4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>
            <p:extLst>
              <p:ext uri="{D42A27DB-BD31-4B8C-83A1-F6EECF244321}">
                <p14:modId xmlns:p14="http://schemas.microsoft.com/office/powerpoint/2010/main" val="2146784573"/>
              </p:ext>
            </p:extLst>
          </p:nvPr>
        </p:nvSpPr>
        <p:spPr>
          <a:xfrm>
            <a:off x="5295412" y="5213926"/>
            <a:ext cx="586129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Team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b="1" dirty="0"/>
              <a:t>04 – Final Project Presentation</a:t>
            </a:r>
            <a:endParaRPr lang="en-US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" name="Picture 20" descr="fdn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729" y="14382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64414020"/>
              </p:ext>
            </p:extLst>
          </p:nvPr>
        </p:nvSpPr>
        <p:spPr/>
        <p:txBody>
          <a:bodyPr/>
          <a:lstStyle/>
          <a:p>
            <a:r>
              <a:rPr lang="en-US" dirty="0"/>
              <a:t>EMS Incident Dataset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27465"/>
              </p:ext>
            </p:extLst>
          </p:nvPr>
        </p:nvGraphicFramePr>
        <p:xfrm>
          <a:off x="1095465" y="1933575"/>
          <a:ext cx="10054403" cy="4233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987">
                  <a:extLst>
                    <a:ext uri="{9D8B030D-6E8A-4147-A177-3AD203B41FA5}">
                      <a16:colId xmlns:a16="http://schemas.microsoft.com/office/drawing/2014/main" xmlns="" val="3399916777"/>
                    </a:ext>
                  </a:extLst>
                </a:gridCol>
                <a:gridCol w="3293913">
                  <a:extLst>
                    <a:ext uri="{9D8B030D-6E8A-4147-A177-3AD203B41FA5}">
                      <a16:colId xmlns:a16="http://schemas.microsoft.com/office/drawing/2014/main" xmlns="" val="1111097742"/>
                    </a:ext>
                  </a:extLst>
                </a:gridCol>
                <a:gridCol w="3227503">
                  <a:extLst>
                    <a:ext uri="{9D8B030D-6E8A-4147-A177-3AD203B41FA5}">
                      <a16:colId xmlns:a16="http://schemas.microsoft.com/office/drawing/2014/main" xmlns="" val="3093106799"/>
                    </a:ext>
                  </a:extLst>
                </a:gridCol>
              </a:tblGrid>
              <a:tr h="79167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Time Specific Columns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Location Specific Columns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Incident specific Columns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0525473"/>
                  </a:ext>
                </a:extLst>
              </a:tr>
              <a:tr h="309784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FIRST_ASSIGNMENT_DATETIME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INCIDENT_DISPOSITION_CODE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REOPEN_INDICATOR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2636773692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VALID_DISPATCH_</a:t>
                      </a:r>
                      <a:r>
                        <a:rPr lang="en-US" sz="950" dirty="0" err="1">
                          <a:effectLst/>
                        </a:rPr>
                        <a:t>RSPNS</a:t>
                      </a:r>
                      <a:r>
                        <a:rPr lang="en-US" sz="950" dirty="0">
                          <a:effectLst/>
                        </a:rPr>
                        <a:t>_TIME_</a:t>
                      </a:r>
                      <a:r>
                        <a:rPr lang="en-US" sz="950" dirty="0" err="1">
                          <a:effectLst/>
                        </a:rPr>
                        <a:t>INDC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BOROUGH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SPECIAL_EVENT_INDICATOR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2396891855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DISPATCH_RESPONSE_SECONDS_QY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ATOM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STANDBY_INDICATOR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507483721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FIRST_ACTIVATION_</a:t>
                      </a:r>
                      <a:r>
                        <a:rPr lang="en-US" sz="950" dirty="0" err="1">
                          <a:effectLst/>
                        </a:rPr>
                        <a:t>DATETIME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INCIDENT_DISPATCH_AREA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TRANSFER_INDICATOR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273159625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FIRST_ON_SCENE_DATETIME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 err="1">
                          <a:effectLst/>
                        </a:rPr>
                        <a:t>ZIPCODE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HELD_INDICATOR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473543811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VALID_INCIDENT_</a:t>
                      </a:r>
                      <a:r>
                        <a:rPr lang="en-US" sz="950" dirty="0" err="1">
                          <a:effectLst/>
                        </a:rPr>
                        <a:t>RSPNS</a:t>
                      </a:r>
                      <a:r>
                        <a:rPr lang="en-US" sz="950" dirty="0">
                          <a:effectLst/>
                        </a:rPr>
                        <a:t>_TIME_</a:t>
                      </a:r>
                      <a:r>
                        <a:rPr lang="en-US" sz="950" dirty="0" err="1">
                          <a:effectLst/>
                        </a:rPr>
                        <a:t>INDC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 err="1">
                          <a:effectLst/>
                        </a:rPr>
                        <a:t>POLICEPRECINCT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INCIDENT_DISPOSITION_CODE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042087968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INCIDENT_RESPONSE_SECONDS_QY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 err="1">
                          <a:effectLst/>
                        </a:rPr>
                        <a:t>CITYCOUNCILDISTRICT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INITIAL_CALL_TYPE *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777881577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INCIDENT_TRAVEL_TM_SECONDS_QY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 err="1">
                          <a:effectLst/>
                        </a:rPr>
                        <a:t>COMMUNITYDISTRICT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INITIAL_SEVERITY_LEVEL_CODE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866159053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FIRST_TO_HOSP_DATETIME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 err="1">
                          <a:effectLst/>
                        </a:rPr>
                        <a:t>COMMUNITYSCHOOLDISTRICT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FINAL_CALL_TYPE *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014691648"/>
                  </a:ext>
                </a:extLst>
              </a:tr>
              <a:tr h="298310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FIRST_HOSP_ARRIVAL_DATETIME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 err="1">
                          <a:effectLst/>
                        </a:rPr>
                        <a:t>CONGRESSIONALDISTRICT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FINAL_SEVERITY_LEVEL_CODE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2618815250"/>
                  </a:ext>
                </a:extLst>
              </a:tr>
              <a:tr h="447466">
                <a:tc>
                  <a:txBody>
                    <a:bodyPr/>
                    <a:lstStyle/>
                    <a:p>
                      <a:pPr fontAlgn="b"/>
                      <a:r>
                        <a:rPr lang="en-US" sz="950" dirty="0">
                          <a:effectLst/>
                        </a:rPr>
                        <a:t>INCIDENT_CLOSE_DATETIME</a:t>
                      </a:r>
                      <a:endParaRPr lang="en-US" sz="9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1784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00336135"/>
              </p:ext>
            </p:extLst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Luigi Pipeline Flow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1543328707"/>
              </p:ext>
            </p:extLst>
          </p:nvPr>
        </p:nvGraphicFramePr>
        <p:xfrm>
          <a:off x="1628909" y="1838325"/>
          <a:ext cx="8572654" cy="432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64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86254592"/>
              </p:ext>
            </p:extLst>
          </p:nvPr>
        </p:nvSpPr>
        <p:spPr/>
        <p:txBody>
          <a:bodyPr/>
          <a:lstStyle/>
          <a:p>
            <a:r>
              <a:rPr lang="en-US" dirty="0"/>
              <a:t>Azure Application Flow</a:t>
            </a:r>
            <a:endParaRPr lang="en-US" dirty="0">
              <a:solidFill>
                <a:srgbClr val="404040"/>
              </a:solidFill>
              <a:latin typeface="Calibri Light"/>
            </a:endParaRPr>
          </a:p>
        </p:txBody>
      </p:sp>
      <p:graphicFrame>
        <p:nvGraphicFramePr>
          <p:cNvPr id="8" name="Diagram 2"/>
          <p:cNvGraphicFramePr/>
          <p:nvPr>
            <p:extLst>
              <p:ext uri="{D42A27DB-BD31-4B8C-83A1-F6EECF244321}">
                <p14:modId xmlns:p14="http://schemas.microsoft.com/office/powerpoint/2010/main" val="3993699743"/>
              </p:ext>
            </p:extLst>
          </p:nvPr>
        </p:nvGraphicFramePr>
        <p:xfrm>
          <a:off x="1638965" y="1876425"/>
          <a:ext cx="8221683" cy="42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6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8977855"/>
              </p:ext>
            </p:extLst>
          </p:nvPr>
        </p:nvSpPr>
        <p:spPr/>
        <p:txBody>
          <a:bodyPr/>
          <a:lstStyle/>
          <a:p>
            <a:r>
              <a:rPr lang="en-US" dirty="0"/>
              <a:t>Clustering Methods Implemented</a:t>
            </a:r>
          </a:p>
        </p:txBody>
      </p:sp>
      <p:graphicFrame>
        <p:nvGraphicFramePr>
          <p:cNvPr id="5" name="Diagram 2"/>
          <p:cNvGraphicFramePr/>
          <p:nvPr>
            <p:extLst>
              <p:ext uri="{D42A27DB-BD31-4B8C-83A1-F6EECF244321}">
                <p14:modId xmlns:p14="http://schemas.microsoft.com/office/powerpoint/2010/main" val="2287249418"/>
              </p:ext>
            </p:extLst>
          </p:nvPr>
        </p:nvGraphicFramePr>
        <p:xfrm>
          <a:off x="5860253" y="20955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404930307"/>
              </p:ext>
            </p:extLst>
          </p:nvPr>
        </p:nvSpPr>
        <p:spPr>
          <a:xfrm>
            <a:off x="933450" y="2343150"/>
            <a:ext cx="4525612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Models will run for given types of clusters Individually for every request by the user</a:t>
            </a:r>
          </a:p>
          <a:p>
            <a:pPr marL="285750" indent="-285750"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Based on the scored probabilities generated by the Models the Held Indicator Value will be returned</a:t>
            </a:r>
          </a:p>
          <a:p>
            <a:pPr algn="ctr"/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62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3804624536"/>
              </p:ext>
            </p:extLst>
          </p:nvPr>
        </p:nvSpPr>
        <p:spPr>
          <a:xfrm>
            <a:off x="57150" y="85725"/>
            <a:ext cx="117094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alibri"/>
              </a:rPr>
              <a:t>Model Performance for every Cluster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57327"/>
              </p:ext>
            </p:extLst>
          </p:nvPr>
        </p:nvGraphicFramePr>
        <p:xfrm>
          <a:off x="496343" y="1308434"/>
          <a:ext cx="11134723" cy="47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4">
                  <a:extLst>
                    <a:ext uri="{9D8B030D-6E8A-4147-A177-3AD203B41FA5}">
                      <a16:colId xmlns:a16="http://schemas.microsoft.com/office/drawing/2014/main" xmlns="" val="37542253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53259377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1831411826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3675471188"/>
                    </a:ext>
                  </a:extLst>
                </a:gridCol>
                <a:gridCol w="1990724">
                  <a:extLst>
                    <a:ext uri="{9D8B030D-6E8A-4147-A177-3AD203B41FA5}">
                      <a16:colId xmlns:a16="http://schemas.microsoft.com/office/drawing/2014/main" xmlns="" val="20382153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1036511949"/>
                    </a:ext>
                  </a:extLst>
                </a:gridCol>
              </a:tblGrid>
              <a:tr h="794334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Logistic Regression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Decision Tree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Neural Network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SVM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4904350"/>
                  </a:ext>
                </a:extLst>
              </a:tr>
              <a:tr h="4660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7995994"/>
                  </a:ext>
                </a:extLst>
              </a:tr>
              <a:tr h="47660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Manual Cluster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(Call Severity Level)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High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0.9954*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208767"/>
                  </a:ext>
                </a:extLst>
              </a:tr>
              <a:tr h="444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Medium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0.9954*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4963012"/>
                  </a:ext>
                </a:extLst>
              </a:tr>
              <a:tr h="444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Low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0.9527*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59629643"/>
                  </a:ext>
                </a:extLst>
              </a:tr>
              <a:tr h="44482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 Means Clustering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Cluster 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0.9779*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5365206"/>
                  </a:ext>
                </a:extLst>
              </a:tr>
              <a:tr h="444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Cluster 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0.9852*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1053117"/>
                  </a:ext>
                </a:extLst>
              </a:tr>
              <a:tr h="444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Cluster 3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0.9661*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82186"/>
                  </a:ext>
                </a:extLst>
              </a:tr>
              <a:tr h="7731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Entire Dataset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Cluster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0.9719*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6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163706"/>
              </p:ext>
            </p:extLst>
          </p:nvPr>
        </p:nvSpPr>
        <p:spPr/>
        <p:txBody>
          <a:bodyPr/>
          <a:lstStyle/>
          <a:p>
            <a:r>
              <a:rPr lang="en-US" dirty="0"/>
              <a:t>Some test values</a:t>
            </a:r>
            <a:r>
              <a:rPr lang="en-US" dirty="0">
                <a:solidFill>
                  <a:srgbClr val="404040"/>
                </a:solidFill>
              </a:rPr>
              <a:t> from</a:t>
            </a:r>
            <a:r>
              <a:rPr lang="en-US" dirty="0"/>
              <a:t> the </a:t>
            </a:r>
            <a:r>
              <a:rPr lang="en-US" dirty="0">
                <a:solidFill>
                  <a:srgbClr val="404040"/>
                </a:solidFill>
              </a:rPr>
              <a:t>dataset . . 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88003"/>
              </p:ext>
            </p:extLst>
          </p:nvPr>
        </p:nvGraphicFramePr>
        <p:xfrm>
          <a:off x="685800" y="2028825"/>
          <a:ext cx="10629895" cy="333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xmlns="" val="2114272414"/>
                    </a:ext>
                  </a:extLst>
                </a:gridCol>
                <a:gridCol w="1266823">
                  <a:extLst>
                    <a:ext uri="{9D8B030D-6E8A-4147-A177-3AD203B41FA5}">
                      <a16:colId xmlns:a16="http://schemas.microsoft.com/office/drawing/2014/main" xmlns="" val="3812489644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xmlns="" val="231188209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3356444911"/>
                    </a:ext>
                  </a:extLst>
                </a:gridCol>
                <a:gridCol w="1838323">
                  <a:extLst>
                    <a:ext uri="{9D8B030D-6E8A-4147-A177-3AD203B41FA5}">
                      <a16:colId xmlns:a16="http://schemas.microsoft.com/office/drawing/2014/main" xmlns="" val="2953265241"/>
                    </a:ext>
                  </a:extLst>
                </a:gridCol>
                <a:gridCol w="1466849">
                  <a:extLst>
                    <a:ext uri="{9D8B030D-6E8A-4147-A177-3AD203B41FA5}">
                      <a16:colId xmlns:a16="http://schemas.microsoft.com/office/drawing/2014/main" xmlns="" val="420132118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xmlns="" val="282584813"/>
                    </a:ext>
                  </a:extLst>
                </a:gridCol>
              </a:tblGrid>
              <a:tr h="62103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INITIAL_CALL_TYPE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INITIAL_SEVERITY_LEVEL_CODE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DISPATCH_RESPONSE_SECONDS_QY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HELD_INDICATOR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BOROUGH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INCIDENT_DISPATCH_AREA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ZIPCODE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49244586"/>
                  </a:ext>
                </a:extLst>
              </a:tr>
              <a:tr h="61203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INJMIN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MANHATTAN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5094039"/>
                  </a:ext>
                </a:extLst>
              </a:tr>
              <a:tr h="603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10453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66230489"/>
                  </a:ext>
                </a:extLst>
              </a:tr>
              <a:tr h="603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DRUG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BROOKLYN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901610"/>
                  </a:ext>
                </a:extLst>
              </a:tr>
              <a:tr h="603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DIFFBR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10469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2423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200400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799" y="5552310"/>
            <a:ext cx="10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URL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://ec2-52-24-144-219.us-west-2.compute.amazonaws.com:8080/ADSProject/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61055"/>
              </p:ext>
            </p:extLst>
          </p:nvPr>
        </p:nvGraphicFramePr>
        <p:xfrm>
          <a:off x="971630" y="2457450"/>
          <a:ext cx="5657850" cy="245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xmlns="" val="3383301519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3038160885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xmlns="" val="1399466809"/>
                    </a:ext>
                  </a:extLst>
                </a:gridCol>
              </a:tblGrid>
              <a:tr h="295010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Bhavik</a:t>
                      </a:r>
                      <a:endParaRPr lang="en-US" sz="1600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Akshay</a:t>
                      </a:r>
                      <a:endParaRPr lang="en-US" sz="1600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Samarth</a:t>
                      </a:r>
                      <a:endParaRPr lang="en-US" sz="1600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174392750"/>
                  </a:ext>
                </a:extLst>
              </a:tr>
              <a:tr h="442515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Data Wrangling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Data Wrangling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Web </a:t>
                      </a:r>
                      <a:r>
                        <a:rPr lang="en-US" sz="1600" dirty="0" err="1">
                          <a:effectLst/>
                        </a:rPr>
                        <a:t>Scrapping</a:t>
                      </a:r>
                      <a:endParaRPr lang="en-US" sz="160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561546020"/>
                  </a:ext>
                </a:extLst>
              </a:tr>
              <a:tr h="431979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Luigi Pipeline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Luigi Pipeline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Summary Metrics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055882490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Docker / EC2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Clustering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Clustering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084855298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Power BI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Azure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Website Development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2413944303"/>
                  </a:ext>
                </a:extLst>
              </a:tr>
              <a:tr h="431979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Documentation / Presentation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Testing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Azure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785025990"/>
                  </a:ext>
                </a:extLst>
              </a:tr>
            </a:tbl>
          </a:graphicData>
        </a:graphic>
      </p:graphicFrame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05" y="2047875"/>
            <a:ext cx="3358632" cy="35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8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656935" y="2449901"/>
            <a:ext cx="656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Feedback and Questions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82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306</Words>
  <Application>Microsoft Office PowerPoint</Application>
  <PresentationFormat>Widescreen</PresentationFormat>
  <Paragraphs>176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EMS Incident Dataset</vt:lpstr>
      <vt:lpstr>Luigi Pipeline Flow</vt:lpstr>
      <vt:lpstr>Azure Application Flow</vt:lpstr>
      <vt:lpstr>Clustering Methods Implemented</vt:lpstr>
      <vt:lpstr>PowerPoint Presentation</vt:lpstr>
      <vt:lpstr>Some test values from the dataset . . .</vt:lpstr>
      <vt:lpstr>Contribution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choudhary</cp:lastModifiedBy>
  <cp:revision>12</cp:revision>
  <cp:lastPrinted>2017-04-29T10:21:02Z</cp:lastPrinted>
  <dcterms:created xsi:type="dcterms:W3CDTF">2013-07-15T20:26:40Z</dcterms:created>
  <dcterms:modified xsi:type="dcterms:W3CDTF">2017-04-29T11:47:33Z</dcterms:modified>
</cp:coreProperties>
</file>