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sldIdLst>
    <p:sldId id="257" r:id="rId2"/>
    <p:sldId id="258" r:id="rId3"/>
    <p:sldId id="274" r:id="rId4"/>
    <p:sldId id="277" r:id="rId5"/>
    <p:sldId id="262" r:id="rId6"/>
    <p:sldId id="276" r:id="rId7"/>
    <p:sldId id="265" r:id="rId8"/>
    <p:sldId id="266" r:id="rId9"/>
    <p:sldId id="267" r:id="rId10"/>
    <p:sldId id="268" r:id="rId11"/>
    <p:sldId id="278" r:id="rId12"/>
    <p:sldId id="279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cap="all" spc="15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cap="all" spc="15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Nationality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cap="all" spc="150" baseline="0" dirty="0" smtClean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United States</c:v>
                </c:pt>
                <c:pt idx="1">
                  <c:v>Germany</c:v>
                </c:pt>
                <c:pt idx="2">
                  <c:v>Russia</c:v>
                </c:pt>
                <c:pt idx="3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12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10244080"/>
        <c:axId val="-310244624"/>
      </c:barChart>
      <c:catAx>
        <c:axId val="-31024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0244624"/>
        <c:crosses val="autoZero"/>
        <c:auto val="1"/>
        <c:lblAlgn val="ctr"/>
        <c:lblOffset val="100"/>
        <c:noMultiLvlLbl val="0"/>
      </c:catAx>
      <c:valAx>
        <c:axId val="-31024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02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cap="all" spc="15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cap="all" spc="15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Languages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cap="all" spc="150" baseline="0" dirty="0" smtClean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Spanish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76</c:v>
                </c:pt>
                <c:pt idx="1">
                  <c:v>20</c:v>
                </c:pt>
                <c:pt idx="2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Viewers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German</c:v>
                </c:pt>
                <c:pt idx="2">
                  <c:v>Spanish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</c:v>
                </c:pt>
                <c:pt idx="1">
                  <c:v>12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62693296"/>
        <c:axId val="-262696016"/>
      </c:barChart>
      <c:catAx>
        <c:axId val="-26269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696016"/>
        <c:crosses val="autoZero"/>
        <c:auto val="1"/>
        <c:lblAlgn val="ctr"/>
        <c:lblOffset val="100"/>
        <c:noMultiLvlLbl val="0"/>
      </c:catAx>
      <c:valAx>
        <c:axId val="-262696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6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cap="all" spc="15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cap="all" spc="150" baseline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Age Distribution of Editors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cap="all" spc="150" baseline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Distribution of Editors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17</c:v>
                </c:pt>
                <c:pt idx="1">
                  <c:v>18-21</c:v>
                </c:pt>
                <c:pt idx="2">
                  <c:v>22-29</c:v>
                </c:pt>
                <c:pt idx="3">
                  <c:v>30-39</c:v>
                </c:pt>
                <c:pt idx="4">
                  <c:v>Above 40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14</c:v>
                </c:pt>
                <c:pt idx="2">
                  <c:v>26</c:v>
                </c:pt>
                <c:pt idx="3">
                  <c:v>19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cap="all" spc="150" baseline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EDITING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edit existing articles</c:v>
                </c:pt>
                <c:pt idx="1">
                  <c:v>researching articles</c:v>
                </c:pt>
                <c:pt idx="2">
                  <c:v>creating new articles</c:v>
                </c:pt>
                <c:pt idx="3">
                  <c:v>patrolling work</c:v>
                </c:pt>
                <c:pt idx="4">
                  <c:v>upload media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</c:v>
                </c:pt>
                <c:pt idx="1">
                  <c:v>42</c:v>
                </c:pt>
                <c:pt idx="2">
                  <c:v>28</c:v>
                </c:pt>
                <c:pt idx="3">
                  <c:v>23</c:v>
                </c:pt>
                <c:pt idx="4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61923536"/>
        <c:axId val="-261926800"/>
      </c:barChart>
      <c:catAx>
        <c:axId val="-2619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926800"/>
        <c:crosses val="autoZero"/>
        <c:auto val="1"/>
        <c:lblAlgn val="ctr"/>
        <c:lblOffset val="100"/>
        <c:noMultiLvlLbl val="0"/>
      </c:catAx>
      <c:valAx>
        <c:axId val="-26192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92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cap="all" spc="150" baseline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Reason for Contribution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 idea of volunteering to share knowledge</c:v>
                </c:pt>
                <c:pt idx="1">
                  <c:v>information should be freely available</c:v>
                </c:pt>
                <c:pt idx="2">
                  <c:v>contributing is fun</c:v>
                </c:pt>
                <c:pt idx="3">
                  <c:v>edit Wikipedia for professional reasons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69</c:v>
                </c:pt>
                <c:pt idx="2">
                  <c:v>63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62692752"/>
        <c:axId val="-262698736"/>
      </c:barChart>
      <c:catAx>
        <c:axId val="-26269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698736"/>
        <c:crosses val="autoZero"/>
        <c:auto val="1"/>
        <c:lblAlgn val="ctr"/>
        <c:lblOffset val="100"/>
        <c:noMultiLvlLbl val="0"/>
      </c:catAx>
      <c:valAx>
        <c:axId val="-26269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69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cap="all" spc="15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cap="all" spc="15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cap="all" spc="150" baseline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Editors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50DEE-FD81-4F94-BE9D-739087DCBFD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6F98B-B060-4966-B9FA-EAC4D319197A}">
      <dgm:prSet phldrT="[Text]" custT="1"/>
      <dgm:spPr/>
      <dgm:t>
        <a:bodyPr/>
        <a:lstStyle/>
        <a:p>
          <a:r>
            <a:rPr lang="en-US" sz="3600" b="1" dirty="0" smtClean="0"/>
            <a:t>Topic of Discussion</a:t>
          </a:r>
          <a:endParaRPr lang="en-US" sz="3600" b="1" dirty="0"/>
        </a:p>
      </dgm:t>
    </dgm:pt>
    <dgm:pt modelId="{ED81EAF6-D192-4073-ABAB-75C721051F0A}" type="parTrans" cxnId="{76230DFC-A293-44A8-86FA-D79BC3CB3210}">
      <dgm:prSet/>
      <dgm:spPr/>
      <dgm:t>
        <a:bodyPr/>
        <a:lstStyle/>
        <a:p>
          <a:endParaRPr lang="en-US"/>
        </a:p>
      </dgm:t>
    </dgm:pt>
    <dgm:pt modelId="{BF637BC7-7281-4A3F-98A7-35B2362142B1}" type="sibTrans" cxnId="{76230DFC-A293-44A8-86FA-D79BC3CB3210}">
      <dgm:prSet/>
      <dgm:spPr/>
      <dgm:t>
        <a:bodyPr/>
        <a:lstStyle/>
        <a:p>
          <a:endParaRPr lang="en-US"/>
        </a:p>
      </dgm:t>
    </dgm:pt>
    <dgm:pt modelId="{430F07EB-F877-44C3-99B4-CB49DF47FB82}" type="pres">
      <dgm:prSet presAssocID="{AB950DEE-FD81-4F94-BE9D-739087DCBF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FB698-8CAC-4180-9365-DB72E61C9321}" type="pres">
      <dgm:prSet presAssocID="{A976F98B-B060-4966-B9FA-EAC4D319197A}" presName="parentLin" presStyleCnt="0"/>
      <dgm:spPr/>
    </dgm:pt>
    <dgm:pt modelId="{4A216BAC-F50D-42FF-ABFC-7BB93A7092D2}" type="pres">
      <dgm:prSet presAssocID="{A976F98B-B060-4966-B9FA-EAC4D319197A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E3BBECC7-4CF7-4171-857E-55A06662CB32}" type="pres">
      <dgm:prSet presAssocID="{A976F98B-B060-4966-B9FA-EAC4D31919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5693A-31AC-4A16-AA09-7B23830C49CF}" type="pres">
      <dgm:prSet presAssocID="{A976F98B-B060-4966-B9FA-EAC4D319197A}" presName="negativeSpace" presStyleCnt="0"/>
      <dgm:spPr/>
    </dgm:pt>
    <dgm:pt modelId="{DD7A6E30-927B-4ECE-86E0-AAC53A7149FD}" type="pres">
      <dgm:prSet presAssocID="{A976F98B-B060-4966-B9FA-EAC4D319197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6230DFC-A293-44A8-86FA-D79BC3CB3210}" srcId="{AB950DEE-FD81-4F94-BE9D-739087DCBFD7}" destId="{A976F98B-B060-4966-B9FA-EAC4D319197A}" srcOrd="0" destOrd="0" parTransId="{ED81EAF6-D192-4073-ABAB-75C721051F0A}" sibTransId="{BF637BC7-7281-4A3F-98A7-35B2362142B1}"/>
    <dgm:cxn modelId="{C25D4C20-A04F-4C16-9330-CC2FB98BF5CB}" type="presOf" srcId="{A976F98B-B060-4966-B9FA-EAC4D319197A}" destId="{E3BBECC7-4CF7-4171-857E-55A06662CB32}" srcOrd="1" destOrd="0" presId="urn:microsoft.com/office/officeart/2005/8/layout/list1"/>
    <dgm:cxn modelId="{24E4B296-D20D-4F4C-AD0C-9905405F8AD6}" type="presOf" srcId="{AB950DEE-FD81-4F94-BE9D-739087DCBFD7}" destId="{430F07EB-F877-44C3-99B4-CB49DF47FB82}" srcOrd="0" destOrd="0" presId="urn:microsoft.com/office/officeart/2005/8/layout/list1"/>
    <dgm:cxn modelId="{9874087A-51EF-4B8F-AB58-5D44A42B452C}" type="presOf" srcId="{A976F98B-B060-4966-B9FA-EAC4D319197A}" destId="{4A216BAC-F50D-42FF-ABFC-7BB93A7092D2}" srcOrd="0" destOrd="0" presId="urn:microsoft.com/office/officeart/2005/8/layout/list1"/>
    <dgm:cxn modelId="{BE9D31EE-7C43-4898-A57E-7F04AF7502CF}" type="presParOf" srcId="{430F07EB-F877-44C3-99B4-CB49DF47FB82}" destId="{636FB698-8CAC-4180-9365-DB72E61C9321}" srcOrd="0" destOrd="0" presId="urn:microsoft.com/office/officeart/2005/8/layout/list1"/>
    <dgm:cxn modelId="{1FCBFFCD-E929-4FB3-A92B-3022D4028182}" type="presParOf" srcId="{636FB698-8CAC-4180-9365-DB72E61C9321}" destId="{4A216BAC-F50D-42FF-ABFC-7BB93A7092D2}" srcOrd="0" destOrd="0" presId="urn:microsoft.com/office/officeart/2005/8/layout/list1"/>
    <dgm:cxn modelId="{1F20950B-04D3-4444-B7AA-EDE3B4B774F8}" type="presParOf" srcId="{636FB698-8CAC-4180-9365-DB72E61C9321}" destId="{E3BBECC7-4CF7-4171-857E-55A06662CB32}" srcOrd="1" destOrd="0" presId="urn:microsoft.com/office/officeart/2005/8/layout/list1"/>
    <dgm:cxn modelId="{562CFEFB-F4E7-41EC-825B-BF37F380DDEC}" type="presParOf" srcId="{430F07EB-F877-44C3-99B4-CB49DF47FB82}" destId="{B2B5693A-31AC-4A16-AA09-7B23830C49CF}" srcOrd="1" destOrd="0" presId="urn:microsoft.com/office/officeart/2005/8/layout/list1"/>
    <dgm:cxn modelId="{CA2315A9-79AB-4495-8169-C9BAB2D4F738}" type="presParOf" srcId="{430F07EB-F877-44C3-99B4-CB49DF47FB82}" destId="{DD7A6E30-927B-4ECE-86E0-AAC53A7149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1CF3B-D2AD-4D3E-84EA-7E957ADA25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85274-9B3B-4ECC-B9A1-676868A449A3}">
      <dgm:prSet phldrT="[Text]"/>
      <dgm:spPr/>
      <dgm:t>
        <a:bodyPr/>
        <a:lstStyle/>
        <a:p>
          <a:r>
            <a:rPr lang="en-US" b="1" dirty="0" smtClean="0"/>
            <a:t>Introduction</a:t>
          </a:r>
          <a:endParaRPr lang="en-US" b="1" dirty="0"/>
        </a:p>
      </dgm:t>
    </dgm:pt>
    <dgm:pt modelId="{5426F90D-0242-4EE8-8D74-A10EA19A7560}" type="parTrans" cxnId="{8BFEE1A9-E506-4094-A7D7-59F14CF3ACCF}">
      <dgm:prSet/>
      <dgm:spPr/>
      <dgm:t>
        <a:bodyPr/>
        <a:lstStyle/>
        <a:p>
          <a:endParaRPr lang="en-US"/>
        </a:p>
      </dgm:t>
    </dgm:pt>
    <dgm:pt modelId="{262746CC-2AD7-4894-AFE1-12C4C27646E9}" type="sibTrans" cxnId="{8BFEE1A9-E506-4094-A7D7-59F14CF3ACCF}">
      <dgm:prSet/>
      <dgm:spPr/>
      <dgm:t>
        <a:bodyPr/>
        <a:lstStyle/>
        <a:p>
          <a:endParaRPr lang="en-US"/>
        </a:p>
      </dgm:t>
    </dgm:pt>
    <dgm:pt modelId="{4CCEEB91-EFD1-4C5D-9A28-ED99EFD84892}">
      <dgm:prSet phldrT="[Text]"/>
      <dgm:spPr/>
      <dgm:t>
        <a:bodyPr/>
        <a:lstStyle/>
        <a:p>
          <a:r>
            <a:rPr lang="en-US" b="1" dirty="0" smtClean="0"/>
            <a:t>Project Objective</a:t>
          </a:r>
          <a:endParaRPr lang="en-US" b="1" dirty="0"/>
        </a:p>
      </dgm:t>
    </dgm:pt>
    <dgm:pt modelId="{ADE1C648-AD10-482A-9143-0BA4698A07B9}" type="parTrans" cxnId="{7E356206-0BF6-42E8-A120-01EF423BD9A1}">
      <dgm:prSet/>
      <dgm:spPr/>
      <dgm:t>
        <a:bodyPr/>
        <a:lstStyle/>
        <a:p>
          <a:endParaRPr lang="en-US"/>
        </a:p>
      </dgm:t>
    </dgm:pt>
    <dgm:pt modelId="{CF54C2BD-B130-482F-B7A3-ED155ACAC5D8}" type="sibTrans" cxnId="{7E356206-0BF6-42E8-A120-01EF423BD9A1}">
      <dgm:prSet/>
      <dgm:spPr/>
      <dgm:t>
        <a:bodyPr/>
        <a:lstStyle/>
        <a:p>
          <a:endParaRPr lang="en-US"/>
        </a:p>
      </dgm:t>
    </dgm:pt>
    <dgm:pt modelId="{26B132CA-5334-43B1-9D8C-ECE495E0F1EA}">
      <dgm:prSet phldrT="[Text]"/>
      <dgm:spPr/>
      <dgm:t>
        <a:bodyPr/>
        <a:lstStyle/>
        <a:p>
          <a:r>
            <a:rPr lang="en-US" b="1" dirty="0" smtClean="0"/>
            <a:t>Information Architecture</a:t>
          </a:r>
          <a:endParaRPr lang="en-US" b="1" dirty="0"/>
        </a:p>
      </dgm:t>
    </dgm:pt>
    <dgm:pt modelId="{E4398066-3B81-4643-8D77-984B29CEA760}" type="parTrans" cxnId="{700F6525-6EE7-4FC4-9D7B-C4DF216CC1EB}">
      <dgm:prSet/>
      <dgm:spPr/>
      <dgm:t>
        <a:bodyPr/>
        <a:lstStyle/>
        <a:p>
          <a:endParaRPr lang="en-US"/>
        </a:p>
      </dgm:t>
    </dgm:pt>
    <dgm:pt modelId="{0AD12E9D-CB82-4802-9624-F27E668D5FA5}" type="sibTrans" cxnId="{700F6525-6EE7-4FC4-9D7B-C4DF216CC1EB}">
      <dgm:prSet/>
      <dgm:spPr/>
      <dgm:t>
        <a:bodyPr/>
        <a:lstStyle/>
        <a:p>
          <a:endParaRPr lang="en-US"/>
        </a:p>
      </dgm:t>
    </dgm:pt>
    <dgm:pt modelId="{74748402-CF39-4B9F-AF4B-FE815E8D5AED}">
      <dgm:prSet/>
      <dgm:spPr/>
      <dgm:t>
        <a:bodyPr/>
        <a:lstStyle/>
        <a:p>
          <a:r>
            <a:rPr lang="en-US" b="1" dirty="0" smtClean="0"/>
            <a:t>User Needs and Segmentation</a:t>
          </a:r>
          <a:endParaRPr lang="en-US" b="1" dirty="0"/>
        </a:p>
      </dgm:t>
    </dgm:pt>
    <dgm:pt modelId="{AED2280E-E51A-4DE8-B7E6-D31D36465697}" type="parTrans" cxnId="{80C08CAF-99AD-4CF2-9974-5B5E772BA5D4}">
      <dgm:prSet/>
      <dgm:spPr/>
      <dgm:t>
        <a:bodyPr/>
        <a:lstStyle/>
        <a:p>
          <a:endParaRPr lang="en-US"/>
        </a:p>
      </dgm:t>
    </dgm:pt>
    <dgm:pt modelId="{D13F8E16-F693-42FC-85FE-183903422D31}" type="sibTrans" cxnId="{80C08CAF-99AD-4CF2-9974-5B5E772BA5D4}">
      <dgm:prSet/>
      <dgm:spPr/>
      <dgm:t>
        <a:bodyPr/>
        <a:lstStyle/>
        <a:p>
          <a:endParaRPr lang="en-US"/>
        </a:p>
      </dgm:t>
    </dgm:pt>
    <dgm:pt modelId="{C136052D-76C9-45A6-AB1F-06899202C74B}">
      <dgm:prSet/>
      <dgm:spPr/>
      <dgm:t>
        <a:bodyPr/>
        <a:lstStyle/>
        <a:p>
          <a:r>
            <a:rPr lang="en-US" b="1" dirty="0" smtClean="0"/>
            <a:t>Wireframes</a:t>
          </a:r>
          <a:endParaRPr lang="en-US" b="1" dirty="0"/>
        </a:p>
      </dgm:t>
    </dgm:pt>
    <dgm:pt modelId="{B99EBEFD-36E8-4611-9122-1BCD2AC72E2F}" type="parTrans" cxnId="{EAAE5326-071F-4775-B491-FC612117A664}">
      <dgm:prSet/>
      <dgm:spPr/>
      <dgm:t>
        <a:bodyPr/>
        <a:lstStyle/>
        <a:p>
          <a:endParaRPr lang="en-US"/>
        </a:p>
      </dgm:t>
    </dgm:pt>
    <dgm:pt modelId="{F3702570-580E-4E05-8648-BE7AFCFDCAF5}" type="sibTrans" cxnId="{EAAE5326-071F-4775-B491-FC612117A664}">
      <dgm:prSet/>
      <dgm:spPr/>
      <dgm:t>
        <a:bodyPr/>
        <a:lstStyle/>
        <a:p>
          <a:endParaRPr lang="en-US"/>
        </a:p>
      </dgm:t>
    </dgm:pt>
    <dgm:pt modelId="{936D6316-FD83-4B90-99F0-3EE424C679FC}">
      <dgm:prSet/>
      <dgm:spPr/>
      <dgm:t>
        <a:bodyPr/>
        <a:lstStyle/>
        <a:p>
          <a:r>
            <a:rPr lang="en-US" b="1" dirty="0" smtClean="0"/>
            <a:t>Functional Requirements</a:t>
          </a:r>
          <a:endParaRPr lang="en-US" b="1" dirty="0"/>
        </a:p>
      </dgm:t>
    </dgm:pt>
    <dgm:pt modelId="{B1AF013A-2753-4AAA-9649-F0E7080FFC19}" type="parTrans" cxnId="{1BBDF0E5-9490-43A7-A2E8-045A4FDDE66E}">
      <dgm:prSet/>
      <dgm:spPr/>
      <dgm:t>
        <a:bodyPr/>
        <a:lstStyle/>
        <a:p>
          <a:endParaRPr lang="en-US"/>
        </a:p>
      </dgm:t>
    </dgm:pt>
    <dgm:pt modelId="{ED51508E-27BC-4472-8D22-DFA97EFA5BAF}" type="sibTrans" cxnId="{1BBDF0E5-9490-43A7-A2E8-045A4FDDE66E}">
      <dgm:prSet/>
      <dgm:spPr/>
      <dgm:t>
        <a:bodyPr/>
        <a:lstStyle/>
        <a:p>
          <a:endParaRPr lang="en-US"/>
        </a:p>
      </dgm:t>
    </dgm:pt>
    <dgm:pt modelId="{835FC633-686F-490D-84EB-C900A2AF523E}">
      <dgm:prSet/>
      <dgm:spPr/>
      <dgm:t>
        <a:bodyPr/>
        <a:lstStyle/>
        <a:p>
          <a:r>
            <a:rPr lang="en-US" b="1" dirty="0" smtClean="0"/>
            <a:t>Content Requirements</a:t>
          </a:r>
          <a:endParaRPr lang="en-US" b="1" dirty="0"/>
        </a:p>
      </dgm:t>
    </dgm:pt>
    <dgm:pt modelId="{DF0920B5-2166-40FC-894C-FA1F39DAF131}" type="parTrans" cxnId="{E0787BE5-6513-4AEB-8DF9-769AFE82951B}">
      <dgm:prSet/>
      <dgm:spPr/>
      <dgm:t>
        <a:bodyPr/>
        <a:lstStyle/>
        <a:p>
          <a:endParaRPr lang="en-US"/>
        </a:p>
      </dgm:t>
    </dgm:pt>
    <dgm:pt modelId="{38150121-A830-47CB-9C6F-AC639B685CE1}" type="sibTrans" cxnId="{E0787BE5-6513-4AEB-8DF9-769AFE82951B}">
      <dgm:prSet/>
      <dgm:spPr/>
      <dgm:t>
        <a:bodyPr/>
        <a:lstStyle/>
        <a:p>
          <a:endParaRPr lang="en-US"/>
        </a:p>
      </dgm:t>
    </dgm:pt>
    <dgm:pt modelId="{8C81A1A5-D977-42AF-AFBC-E4DBA331B335}" type="pres">
      <dgm:prSet presAssocID="{8291CF3B-D2AD-4D3E-84EA-7E957ADA251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C9073-F38C-49E9-A470-DA30102F2302}" type="pres">
      <dgm:prSet presAssocID="{9E285274-9B3B-4ECC-B9A1-676868A449A3}" presName="parentLin" presStyleCnt="0"/>
      <dgm:spPr/>
    </dgm:pt>
    <dgm:pt modelId="{79E863FE-801C-458B-9E0E-C663BF05E030}" type="pres">
      <dgm:prSet presAssocID="{9E285274-9B3B-4ECC-B9A1-676868A449A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792EC072-63CE-4C18-A005-E6A98F50BE89}" type="pres">
      <dgm:prSet presAssocID="{9E285274-9B3B-4ECC-B9A1-676868A449A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AF53C-7DB7-4B52-8739-1597C81B0DA2}" type="pres">
      <dgm:prSet presAssocID="{9E285274-9B3B-4ECC-B9A1-676868A449A3}" presName="negativeSpace" presStyleCnt="0"/>
      <dgm:spPr/>
    </dgm:pt>
    <dgm:pt modelId="{392EEEA3-F50A-4009-92DE-D9D628F82C66}" type="pres">
      <dgm:prSet presAssocID="{9E285274-9B3B-4ECC-B9A1-676868A449A3}" presName="childText" presStyleLbl="conFgAcc1" presStyleIdx="0" presStyleCnt="7">
        <dgm:presLayoutVars>
          <dgm:bulletEnabled val="1"/>
        </dgm:presLayoutVars>
      </dgm:prSet>
      <dgm:spPr/>
    </dgm:pt>
    <dgm:pt modelId="{A0D71D38-8159-4490-B3DD-6742B3E5E2CC}" type="pres">
      <dgm:prSet presAssocID="{262746CC-2AD7-4894-AFE1-12C4C27646E9}" presName="spaceBetweenRectangles" presStyleCnt="0"/>
      <dgm:spPr/>
    </dgm:pt>
    <dgm:pt modelId="{C6678B34-9DDC-4A4B-A6E1-14672B2BFAD4}" type="pres">
      <dgm:prSet presAssocID="{4CCEEB91-EFD1-4C5D-9A28-ED99EFD84892}" presName="parentLin" presStyleCnt="0"/>
      <dgm:spPr/>
    </dgm:pt>
    <dgm:pt modelId="{D57F763D-063C-41A3-A54B-AC903840F66C}" type="pres">
      <dgm:prSet presAssocID="{4CCEEB91-EFD1-4C5D-9A28-ED99EFD84892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82EC212-38F9-4092-82B8-46F961E97F83}" type="pres">
      <dgm:prSet presAssocID="{4CCEEB91-EFD1-4C5D-9A28-ED99EFD84892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F43A9-301F-447D-A9AB-3A34AA050280}" type="pres">
      <dgm:prSet presAssocID="{4CCEEB91-EFD1-4C5D-9A28-ED99EFD84892}" presName="negativeSpace" presStyleCnt="0"/>
      <dgm:spPr/>
    </dgm:pt>
    <dgm:pt modelId="{C7053931-E9DC-4476-9A52-EA1091C96F60}" type="pres">
      <dgm:prSet presAssocID="{4CCEEB91-EFD1-4C5D-9A28-ED99EFD84892}" presName="childText" presStyleLbl="conFgAcc1" presStyleIdx="1" presStyleCnt="7">
        <dgm:presLayoutVars>
          <dgm:bulletEnabled val="1"/>
        </dgm:presLayoutVars>
      </dgm:prSet>
      <dgm:spPr/>
    </dgm:pt>
    <dgm:pt modelId="{FB3E7716-53A4-4E56-A1CC-31F337529DA7}" type="pres">
      <dgm:prSet presAssocID="{CF54C2BD-B130-482F-B7A3-ED155ACAC5D8}" presName="spaceBetweenRectangles" presStyleCnt="0"/>
      <dgm:spPr/>
    </dgm:pt>
    <dgm:pt modelId="{4F6DD233-AB9F-44EE-A4CB-61EA86C180A2}" type="pres">
      <dgm:prSet presAssocID="{74748402-CF39-4B9F-AF4B-FE815E8D5AED}" presName="parentLin" presStyleCnt="0"/>
      <dgm:spPr/>
    </dgm:pt>
    <dgm:pt modelId="{2E6A031B-073A-499D-B60D-8D325826536C}" type="pres">
      <dgm:prSet presAssocID="{74748402-CF39-4B9F-AF4B-FE815E8D5AED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135C9A5F-E763-44A6-ACB3-26AF39AC6457}" type="pres">
      <dgm:prSet presAssocID="{74748402-CF39-4B9F-AF4B-FE815E8D5AED}" presName="parentText" presStyleLbl="node1" presStyleIdx="2" presStyleCnt="7" custLinFactNeighborY="2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72B86-DC3E-4520-B246-6C717CD0EE48}" type="pres">
      <dgm:prSet presAssocID="{74748402-CF39-4B9F-AF4B-FE815E8D5AED}" presName="negativeSpace" presStyleCnt="0"/>
      <dgm:spPr/>
    </dgm:pt>
    <dgm:pt modelId="{F0CA9D9E-D3DD-4341-9453-41B9D7D1689E}" type="pres">
      <dgm:prSet presAssocID="{74748402-CF39-4B9F-AF4B-FE815E8D5AED}" presName="childText" presStyleLbl="conFgAcc1" presStyleIdx="2" presStyleCnt="7">
        <dgm:presLayoutVars>
          <dgm:bulletEnabled val="1"/>
        </dgm:presLayoutVars>
      </dgm:prSet>
      <dgm:spPr/>
    </dgm:pt>
    <dgm:pt modelId="{D89B4849-254C-49F0-8304-7FB281A1FE15}" type="pres">
      <dgm:prSet presAssocID="{D13F8E16-F693-42FC-85FE-183903422D31}" presName="spaceBetweenRectangles" presStyleCnt="0"/>
      <dgm:spPr/>
    </dgm:pt>
    <dgm:pt modelId="{7224ABC8-B25B-4C89-92F5-8E08C8DE545D}" type="pres">
      <dgm:prSet presAssocID="{936D6316-FD83-4B90-99F0-3EE424C679FC}" presName="parentLin" presStyleCnt="0"/>
      <dgm:spPr/>
    </dgm:pt>
    <dgm:pt modelId="{15BAD184-6231-4B9A-B457-36FEE4E3F915}" type="pres">
      <dgm:prSet presAssocID="{936D6316-FD83-4B90-99F0-3EE424C679FC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B8D562E0-8E54-4E14-87A5-C5C8924A757E}" type="pres">
      <dgm:prSet presAssocID="{936D6316-FD83-4B90-99F0-3EE424C679F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5A5E3-11F1-489C-9A9F-AB39B951EC52}" type="pres">
      <dgm:prSet presAssocID="{936D6316-FD83-4B90-99F0-3EE424C679FC}" presName="negativeSpace" presStyleCnt="0"/>
      <dgm:spPr/>
    </dgm:pt>
    <dgm:pt modelId="{6CC22F08-D47F-4AF8-8702-70E6BDBAD2B2}" type="pres">
      <dgm:prSet presAssocID="{936D6316-FD83-4B90-99F0-3EE424C679FC}" presName="childText" presStyleLbl="conFgAcc1" presStyleIdx="3" presStyleCnt="7">
        <dgm:presLayoutVars>
          <dgm:bulletEnabled val="1"/>
        </dgm:presLayoutVars>
      </dgm:prSet>
      <dgm:spPr/>
    </dgm:pt>
    <dgm:pt modelId="{7C86254A-09A7-40AB-8A6A-54CEB87F95D5}" type="pres">
      <dgm:prSet presAssocID="{ED51508E-27BC-4472-8D22-DFA97EFA5BAF}" presName="spaceBetweenRectangles" presStyleCnt="0"/>
      <dgm:spPr/>
    </dgm:pt>
    <dgm:pt modelId="{1F3816C1-2925-4B56-A1D2-BE6C97BFDD97}" type="pres">
      <dgm:prSet presAssocID="{835FC633-686F-490D-84EB-C900A2AF523E}" presName="parentLin" presStyleCnt="0"/>
      <dgm:spPr/>
    </dgm:pt>
    <dgm:pt modelId="{BC68478F-547D-47A9-90A9-92383D9AB5ED}" type="pres">
      <dgm:prSet presAssocID="{835FC633-686F-490D-84EB-C900A2AF523E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8E37B61C-53C0-4508-BDCE-025BC853ADFF}" type="pres">
      <dgm:prSet presAssocID="{835FC633-686F-490D-84EB-C900A2AF523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A681-CF6D-4403-B6AA-2EE4AB2722ED}" type="pres">
      <dgm:prSet presAssocID="{835FC633-686F-490D-84EB-C900A2AF523E}" presName="negativeSpace" presStyleCnt="0"/>
      <dgm:spPr/>
    </dgm:pt>
    <dgm:pt modelId="{93A0DA3A-EA24-479F-A90C-39CCCA696277}" type="pres">
      <dgm:prSet presAssocID="{835FC633-686F-490D-84EB-C900A2AF523E}" presName="childText" presStyleLbl="conFgAcc1" presStyleIdx="4" presStyleCnt="7">
        <dgm:presLayoutVars>
          <dgm:bulletEnabled val="1"/>
        </dgm:presLayoutVars>
      </dgm:prSet>
      <dgm:spPr/>
    </dgm:pt>
    <dgm:pt modelId="{D0D815DD-2147-4926-A291-F662DA4D531C}" type="pres">
      <dgm:prSet presAssocID="{38150121-A830-47CB-9C6F-AC639B685CE1}" presName="spaceBetweenRectangles" presStyleCnt="0"/>
      <dgm:spPr/>
    </dgm:pt>
    <dgm:pt modelId="{4A4AA7D4-2562-4D63-9029-FBB870254D33}" type="pres">
      <dgm:prSet presAssocID="{26B132CA-5334-43B1-9D8C-ECE495E0F1EA}" presName="parentLin" presStyleCnt="0"/>
      <dgm:spPr/>
    </dgm:pt>
    <dgm:pt modelId="{FB5C2FCD-9E64-412F-9C74-26AB7A3BAFA4}" type="pres">
      <dgm:prSet presAssocID="{26B132CA-5334-43B1-9D8C-ECE495E0F1EA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245AF844-CD8B-4C98-965E-56FC60D9544D}" type="pres">
      <dgm:prSet presAssocID="{26B132CA-5334-43B1-9D8C-ECE495E0F1E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EA195-3657-4CDE-8313-3F0430DEE3EE}" type="pres">
      <dgm:prSet presAssocID="{26B132CA-5334-43B1-9D8C-ECE495E0F1EA}" presName="negativeSpace" presStyleCnt="0"/>
      <dgm:spPr/>
    </dgm:pt>
    <dgm:pt modelId="{57C8C8DA-0F05-4331-9EA2-89081A0D91B0}" type="pres">
      <dgm:prSet presAssocID="{26B132CA-5334-43B1-9D8C-ECE495E0F1EA}" presName="childText" presStyleLbl="conFgAcc1" presStyleIdx="5" presStyleCnt="7">
        <dgm:presLayoutVars>
          <dgm:bulletEnabled val="1"/>
        </dgm:presLayoutVars>
      </dgm:prSet>
      <dgm:spPr/>
    </dgm:pt>
    <dgm:pt modelId="{18C8D92C-89A3-4347-AD4E-29505C864D3D}" type="pres">
      <dgm:prSet presAssocID="{0AD12E9D-CB82-4802-9624-F27E668D5FA5}" presName="spaceBetweenRectangles" presStyleCnt="0"/>
      <dgm:spPr/>
    </dgm:pt>
    <dgm:pt modelId="{A9250816-F5EE-4AD8-A62E-79B14FA99EA8}" type="pres">
      <dgm:prSet presAssocID="{C136052D-76C9-45A6-AB1F-06899202C74B}" presName="parentLin" presStyleCnt="0"/>
      <dgm:spPr/>
    </dgm:pt>
    <dgm:pt modelId="{3A906CF2-C12E-41A0-B4FE-DE532E26B863}" type="pres">
      <dgm:prSet presAssocID="{C136052D-76C9-45A6-AB1F-06899202C74B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837E8CFA-2119-496A-BDEB-60436BB42B76}" type="pres">
      <dgm:prSet presAssocID="{C136052D-76C9-45A6-AB1F-06899202C74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C9E74-2F4B-4154-A738-491A43024E2D}" type="pres">
      <dgm:prSet presAssocID="{C136052D-76C9-45A6-AB1F-06899202C74B}" presName="negativeSpace" presStyleCnt="0"/>
      <dgm:spPr/>
    </dgm:pt>
    <dgm:pt modelId="{0813280E-2DF7-400B-9015-F839D8357BA5}" type="pres">
      <dgm:prSet presAssocID="{C136052D-76C9-45A6-AB1F-06899202C74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DA56A84-83F5-4451-9597-4FCC79087598}" type="presOf" srcId="{4CCEEB91-EFD1-4C5D-9A28-ED99EFD84892}" destId="{582EC212-38F9-4092-82B8-46F961E97F83}" srcOrd="1" destOrd="0" presId="urn:microsoft.com/office/officeart/2005/8/layout/list1"/>
    <dgm:cxn modelId="{7E356206-0BF6-42E8-A120-01EF423BD9A1}" srcId="{8291CF3B-D2AD-4D3E-84EA-7E957ADA2515}" destId="{4CCEEB91-EFD1-4C5D-9A28-ED99EFD84892}" srcOrd="1" destOrd="0" parTransId="{ADE1C648-AD10-482A-9143-0BA4698A07B9}" sibTransId="{CF54C2BD-B130-482F-B7A3-ED155ACAC5D8}"/>
    <dgm:cxn modelId="{F01F34DB-18E3-4BBD-81BC-12574AC24601}" type="presOf" srcId="{835FC633-686F-490D-84EB-C900A2AF523E}" destId="{BC68478F-547D-47A9-90A9-92383D9AB5ED}" srcOrd="0" destOrd="0" presId="urn:microsoft.com/office/officeart/2005/8/layout/list1"/>
    <dgm:cxn modelId="{1BBDF0E5-9490-43A7-A2E8-045A4FDDE66E}" srcId="{8291CF3B-D2AD-4D3E-84EA-7E957ADA2515}" destId="{936D6316-FD83-4B90-99F0-3EE424C679FC}" srcOrd="3" destOrd="0" parTransId="{B1AF013A-2753-4AAA-9649-F0E7080FFC19}" sibTransId="{ED51508E-27BC-4472-8D22-DFA97EFA5BAF}"/>
    <dgm:cxn modelId="{A2AC2CC5-E4FD-4058-A9C7-E11464D3CFDA}" type="presOf" srcId="{26B132CA-5334-43B1-9D8C-ECE495E0F1EA}" destId="{FB5C2FCD-9E64-412F-9C74-26AB7A3BAFA4}" srcOrd="0" destOrd="0" presId="urn:microsoft.com/office/officeart/2005/8/layout/list1"/>
    <dgm:cxn modelId="{700F6525-6EE7-4FC4-9D7B-C4DF216CC1EB}" srcId="{8291CF3B-D2AD-4D3E-84EA-7E957ADA2515}" destId="{26B132CA-5334-43B1-9D8C-ECE495E0F1EA}" srcOrd="5" destOrd="0" parTransId="{E4398066-3B81-4643-8D77-984B29CEA760}" sibTransId="{0AD12E9D-CB82-4802-9624-F27E668D5FA5}"/>
    <dgm:cxn modelId="{1118377A-91BC-44A0-B29F-60665BD5FD31}" type="presOf" srcId="{26B132CA-5334-43B1-9D8C-ECE495E0F1EA}" destId="{245AF844-CD8B-4C98-965E-56FC60D9544D}" srcOrd="1" destOrd="0" presId="urn:microsoft.com/office/officeart/2005/8/layout/list1"/>
    <dgm:cxn modelId="{C945D549-60A7-4276-9D87-A8E98D451040}" type="presOf" srcId="{C136052D-76C9-45A6-AB1F-06899202C74B}" destId="{837E8CFA-2119-496A-BDEB-60436BB42B76}" srcOrd="1" destOrd="0" presId="urn:microsoft.com/office/officeart/2005/8/layout/list1"/>
    <dgm:cxn modelId="{8BFEE1A9-E506-4094-A7D7-59F14CF3ACCF}" srcId="{8291CF3B-D2AD-4D3E-84EA-7E957ADA2515}" destId="{9E285274-9B3B-4ECC-B9A1-676868A449A3}" srcOrd="0" destOrd="0" parTransId="{5426F90D-0242-4EE8-8D74-A10EA19A7560}" sibTransId="{262746CC-2AD7-4894-AFE1-12C4C27646E9}"/>
    <dgm:cxn modelId="{B4A2F897-F83E-435B-9066-6D949D2EE4C3}" type="presOf" srcId="{C136052D-76C9-45A6-AB1F-06899202C74B}" destId="{3A906CF2-C12E-41A0-B4FE-DE532E26B863}" srcOrd="0" destOrd="0" presId="urn:microsoft.com/office/officeart/2005/8/layout/list1"/>
    <dgm:cxn modelId="{80C08CAF-99AD-4CF2-9974-5B5E772BA5D4}" srcId="{8291CF3B-D2AD-4D3E-84EA-7E957ADA2515}" destId="{74748402-CF39-4B9F-AF4B-FE815E8D5AED}" srcOrd="2" destOrd="0" parTransId="{AED2280E-E51A-4DE8-B7E6-D31D36465697}" sibTransId="{D13F8E16-F693-42FC-85FE-183903422D31}"/>
    <dgm:cxn modelId="{9697BED1-D536-4B4D-9F6C-1F1F959B6699}" type="presOf" srcId="{4CCEEB91-EFD1-4C5D-9A28-ED99EFD84892}" destId="{D57F763D-063C-41A3-A54B-AC903840F66C}" srcOrd="0" destOrd="0" presId="urn:microsoft.com/office/officeart/2005/8/layout/list1"/>
    <dgm:cxn modelId="{5123BA1E-C484-4D77-9DAB-4DD99630CD42}" type="presOf" srcId="{74748402-CF39-4B9F-AF4B-FE815E8D5AED}" destId="{2E6A031B-073A-499D-B60D-8D325826536C}" srcOrd="0" destOrd="0" presId="urn:microsoft.com/office/officeart/2005/8/layout/list1"/>
    <dgm:cxn modelId="{DC791867-CE9E-4C24-86FD-5B2104578DBE}" type="presOf" srcId="{936D6316-FD83-4B90-99F0-3EE424C679FC}" destId="{15BAD184-6231-4B9A-B457-36FEE4E3F915}" srcOrd="0" destOrd="0" presId="urn:microsoft.com/office/officeart/2005/8/layout/list1"/>
    <dgm:cxn modelId="{EAAE5326-071F-4775-B491-FC612117A664}" srcId="{8291CF3B-D2AD-4D3E-84EA-7E957ADA2515}" destId="{C136052D-76C9-45A6-AB1F-06899202C74B}" srcOrd="6" destOrd="0" parTransId="{B99EBEFD-36E8-4611-9122-1BCD2AC72E2F}" sibTransId="{F3702570-580E-4E05-8648-BE7AFCFDCAF5}"/>
    <dgm:cxn modelId="{9583EAD1-C152-4791-951F-8BEA0DCD01E0}" type="presOf" srcId="{835FC633-686F-490D-84EB-C900A2AF523E}" destId="{8E37B61C-53C0-4508-BDCE-025BC853ADFF}" srcOrd="1" destOrd="0" presId="urn:microsoft.com/office/officeart/2005/8/layout/list1"/>
    <dgm:cxn modelId="{78D80170-6DD4-4198-8B18-EE0323AFFA43}" type="presOf" srcId="{74748402-CF39-4B9F-AF4B-FE815E8D5AED}" destId="{135C9A5F-E763-44A6-ACB3-26AF39AC6457}" srcOrd="1" destOrd="0" presId="urn:microsoft.com/office/officeart/2005/8/layout/list1"/>
    <dgm:cxn modelId="{CEB33733-A952-41C5-93B8-FD2058F0907E}" type="presOf" srcId="{9E285274-9B3B-4ECC-B9A1-676868A449A3}" destId="{792EC072-63CE-4C18-A005-E6A98F50BE89}" srcOrd="1" destOrd="0" presId="urn:microsoft.com/office/officeart/2005/8/layout/list1"/>
    <dgm:cxn modelId="{951A6658-D1F1-4109-B9EA-780C5FAF5D87}" type="presOf" srcId="{8291CF3B-D2AD-4D3E-84EA-7E957ADA2515}" destId="{8C81A1A5-D977-42AF-AFBC-E4DBA331B335}" srcOrd="0" destOrd="0" presId="urn:microsoft.com/office/officeart/2005/8/layout/list1"/>
    <dgm:cxn modelId="{9F87356A-DBD3-41BB-941B-12E2C0E032F7}" type="presOf" srcId="{9E285274-9B3B-4ECC-B9A1-676868A449A3}" destId="{79E863FE-801C-458B-9E0E-C663BF05E030}" srcOrd="0" destOrd="0" presId="urn:microsoft.com/office/officeart/2005/8/layout/list1"/>
    <dgm:cxn modelId="{E0787BE5-6513-4AEB-8DF9-769AFE82951B}" srcId="{8291CF3B-D2AD-4D3E-84EA-7E957ADA2515}" destId="{835FC633-686F-490D-84EB-C900A2AF523E}" srcOrd="4" destOrd="0" parTransId="{DF0920B5-2166-40FC-894C-FA1F39DAF131}" sibTransId="{38150121-A830-47CB-9C6F-AC639B685CE1}"/>
    <dgm:cxn modelId="{44C6E488-5255-47CE-ACA9-DB7FD7E79142}" type="presOf" srcId="{936D6316-FD83-4B90-99F0-3EE424C679FC}" destId="{B8D562E0-8E54-4E14-87A5-C5C8924A757E}" srcOrd="1" destOrd="0" presId="urn:microsoft.com/office/officeart/2005/8/layout/list1"/>
    <dgm:cxn modelId="{014CA40A-F6BF-47DD-83A4-5F2FC86A8C67}" type="presParOf" srcId="{8C81A1A5-D977-42AF-AFBC-E4DBA331B335}" destId="{D21C9073-F38C-49E9-A470-DA30102F2302}" srcOrd="0" destOrd="0" presId="urn:microsoft.com/office/officeart/2005/8/layout/list1"/>
    <dgm:cxn modelId="{8A6A1703-613B-46F5-AC28-71EB57E3F6A9}" type="presParOf" srcId="{D21C9073-F38C-49E9-A470-DA30102F2302}" destId="{79E863FE-801C-458B-9E0E-C663BF05E030}" srcOrd="0" destOrd="0" presId="urn:microsoft.com/office/officeart/2005/8/layout/list1"/>
    <dgm:cxn modelId="{EA4A1973-0B7E-4495-B6A7-DDC29D5DB414}" type="presParOf" srcId="{D21C9073-F38C-49E9-A470-DA30102F2302}" destId="{792EC072-63CE-4C18-A005-E6A98F50BE89}" srcOrd="1" destOrd="0" presId="urn:microsoft.com/office/officeart/2005/8/layout/list1"/>
    <dgm:cxn modelId="{3432995C-A5D7-4D3F-8731-9C53C929D8B8}" type="presParOf" srcId="{8C81A1A5-D977-42AF-AFBC-E4DBA331B335}" destId="{88EAF53C-7DB7-4B52-8739-1597C81B0DA2}" srcOrd="1" destOrd="0" presId="urn:microsoft.com/office/officeart/2005/8/layout/list1"/>
    <dgm:cxn modelId="{0E10F5CF-B8D1-4771-9362-23F798C1D3AA}" type="presParOf" srcId="{8C81A1A5-D977-42AF-AFBC-E4DBA331B335}" destId="{392EEEA3-F50A-4009-92DE-D9D628F82C66}" srcOrd="2" destOrd="0" presId="urn:microsoft.com/office/officeart/2005/8/layout/list1"/>
    <dgm:cxn modelId="{8C0E1E97-F9C5-433F-AC44-70C151BBEAEA}" type="presParOf" srcId="{8C81A1A5-D977-42AF-AFBC-E4DBA331B335}" destId="{A0D71D38-8159-4490-B3DD-6742B3E5E2CC}" srcOrd="3" destOrd="0" presId="urn:microsoft.com/office/officeart/2005/8/layout/list1"/>
    <dgm:cxn modelId="{AB8DC85A-DC9E-4C67-89F9-1C27E333C2C3}" type="presParOf" srcId="{8C81A1A5-D977-42AF-AFBC-E4DBA331B335}" destId="{C6678B34-9DDC-4A4B-A6E1-14672B2BFAD4}" srcOrd="4" destOrd="0" presId="urn:microsoft.com/office/officeart/2005/8/layout/list1"/>
    <dgm:cxn modelId="{B0EC2D68-451E-4783-9B33-0A092C26E280}" type="presParOf" srcId="{C6678B34-9DDC-4A4B-A6E1-14672B2BFAD4}" destId="{D57F763D-063C-41A3-A54B-AC903840F66C}" srcOrd="0" destOrd="0" presId="urn:microsoft.com/office/officeart/2005/8/layout/list1"/>
    <dgm:cxn modelId="{FD63429F-3306-4475-8C42-37F95AF56438}" type="presParOf" srcId="{C6678B34-9DDC-4A4B-A6E1-14672B2BFAD4}" destId="{582EC212-38F9-4092-82B8-46F961E97F83}" srcOrd="1" destOrd="0" presId="urn:microsoft.com/office/officeart/2005/8/layout/list1"/>
    <dgm:cxn modelId="{A9F6EA8F-4825-4C0B-B576-C72D67AD5BBA}" type="presParOf" srcId="{8C81A1A5-D977-42AF-AFBC-E4DBA331B335}" destId="{786F43A9-301F-447D-A9AB-3A34AA050280}" srcOrd="5" destOrd="0" presId="urn:microsoft.com/office/officeart/2005/8/layout/list1"/>
    <dgm:cxn modelId="{466DC51A-11FA-4063-BB2E-B6AA23E9E0FF}" type="presParOf" srcId="{8C81A1A5-D977-42AF-AFBC-E4DBA331B335}" destId="{C7053931-E9DC-4476-9A52-EA1091C96F60}" srcOrd="6" destOrd="0" presId="urn:microsoft.com/office/officeart/2005/8/layout/list1"/>
    <dgm:cxn modelId="{CF56781E-77B5-41D0-9895-DDC17A1D46DE}" type="presParOf" srcId="{8C81A1A5-D977-42AF-AFBC-E4DBA331B335}" destId="{FB3E7716-53A4-4E56-A1CC-31F337529DA7}" srcOrd="7" destOrd="0" presId="urn:microsoft.com/office/officeart/2005/8/layout/list1"/>
    <dgm:cxn modelId="{8769AC30-E00F-41D6-83E2-CBA9BEAB37B7}" type="presParOf" srcId="{8C81A1A5-D977-42AF-AFBC-E4DBA331B335}" destId="{4F6DD233-AB9F-44EE-A4CB-61EA86C180A2}" srcOrd="8" destOrd="0" presId="urn:microsoft.com/office/officeart/2005/8/layout/list1"/>
    <dgm:cxn modelId="{2D580B13-FAD4-487A-A3E8-2AA9CB306372}" type="presParOf" srcId="{4F6DD233-AB9F-44EE-A4CB-61EA86C180A2}" destId="{2E6A031B-073A-499D-B60D-8D325826536C}" srcOrd="0" destOrd="0" presId="urn:microsoft.com/office/officeart/2005/8/layout/list1"/>
    <dgm:cxn modelId="{337A57DC-B37E-4BA7-BFD8-676BD1F705C8}" type="presParOf" srcId="{4F6DD233-AB9F-44EE-A4CB-61EA86C180A2}" destId="{135C9A5F-E763-44A6-ACB3-26AF39AC6457}" srcOrd="1" destOrd="0" presId="urn:microsoft.com/office/officeart/2005/8/layout/list1"/>
    <dgm:cxn modelId="{EDE7C357-921C-48F9-AA4C-08A6D34AF44A}" type="presParOf" srcId="{8C81A1A5-D977-42AF-AFBC-E4DBA331B335}" destId="{B5B72B86-DC3E-4520-B246-6C717CD0EE48}" srcOrd="9" destOrd="0" presId="urn:microsoft.com/office/officeart/2005/8/layout/list1"/>
    <dgm:cxn modelId="{EA3F8E28-597E-4C15-B9E4-B960BC3AB494}" type="presParOf" srcId="{8C81A1A5-D977-42AF-AFBC-E4DBA331B335}" destId="{F0CA9D9E-D3DD-4341-9453-41B9D7D1689E}" srcOrd="10" destOrd="0" presId="urn:microsoft.com/office/officeart/2005/8/layout/list1"/>
    <dgm:cxn modelId="{74D8EF14-E5E2-4F6A-8060-4A73B7430DEA}" type="presParOf" srcId="{8C81A1A5-D977-42AF-AFBC-E4DBA331B335}" destId="{D89B4849-254C-49F0-8304-7FB281A1FE15}" srcOrd="11" destOrd="0" presId="urn:microsoft.com/office/officeart/2005/8/layout/list1"/>
    <dgm:cxn modelId="{002AB53A-5750-4CC9-BFE0-C11C67E8CF4F}" type="presParOf" srcId="{8C81A1A5-D977-42AF-AFBC-E4DBA331B335}" destId="{7224ABC8-B25B-4C89-92F5-8E08C8DE545D}" srcOrd="12" destOrd="0" presId="urn:microsoft.com/office/officeart/2005/8/layout/list1"/>
    <dgm:cxn modelId="{8EAF7A5A-8FF3-4F47-9032-0D8D9CB606E0}" type="presParOf" srcId="{7224ABC8-B25B-4C89-92F5-8E08C8DE545D}" destId="{15BAD184-6231-4B9A-B457-36FEE4E3F915}" srcOrd="0" destOrd="0" presId="urn:microsoft.com/office/officeart/2005/8/layout/list1"/>
    <dgm:cxn modelId="{62505D77-AE22-4356-BA0D-DDD108DA20BB}" type="presParOf" srcId="{7224ABC8-B25B-4C89-92F5-8E08C8DE545D}" destId="{B8D562E0-8E54-4E14-87A5-C5C8924A757E}" srcOrd="1" destOrd="0" presId="urn:microsoft.com/office/officeart/2005/8/layout/list1"/>
    <dgm:cxn modelId="{CBB531C1-8D81-4D08-8A18-1ABB34B66E87}" type="presParOf" srcId="{8C81A1A5-D977-42AF-AFBC-E4DBA331B335}" destId="{84C5A5E3-11F1-489C-9A9F-AB39B951EC52}" srcOrd="13" destOrd="0" presId="urn:microsoft.com/office/officeart/2005/8/layout/list1"/>
    <dgm:cxn modelId="{E6AE2E46-3D88-4D62-B713-BC60847FD976}" type="presParOf" srcId="{8C81A1A5-D977-42AF-AFBC-E4DBA331B335}" destId="{6CC22F08-D47F-4AF8-8702-70E6BDBAD2B2}" srcOrd="14" destOrd="0" presId="urn:microsoft.com/office/officeart/2005/8/layout/list1"/>
    <dgm:cxn modelId="{C62DACB8-F291-42E3-970D-8DC5D39F5B7E}" type="presParOf" srcId="{8C81A1A5-D977-42AF-AFBC-E4DBA331B335}" destId="{7C86254A-09A7-40AB-8A6A-54CEB87F95D5}" srcOrd="15" destOrd="0" presId="urn:microsoft.com/office/officeart/2005/8/layout/list1"/>
    <dgm:cxn modelId="{D3F03AB0-F65B-4204-9DC6-12E3E5C30041}" type="presParOf" srcId="{8C81A1A5-D977-42AF-AFBC-E4DBA331B335}" destId="{1F3816C1-2925-4B56-A1D2-BE6C97BFDD97}" srcOrd="16" destOrd="0" presId="urn:microsoft.com/office/officeart/2005/8/layout/list1"/>
    <dgm:cxn modelId="{73DBEEE0-EA49-4CA4-8B5F-7EE564758479}" type="presParOf" srcId="{1F3816C1-2925-4B56-A1D2-BE6C97BFDD97}" destId="{BC68478F-547D-47A9-90A9-92383D9AB5ED}" srcOrd="0" destOrd="0" presId="urn:microsoft.com/office/officeart/2005/8/layout/list1"/>
    <dgm:cxn modelId="{BBBC7526-3B08-489B-8BBF-E4E4D9D442D3}" type="presParOf" srcId="{1F3816C1-2925-4B56-A1D2-BE6C97BFDD97}" destId="{8E37B61C-53C0-4508-BDCE-025BC853ADFF}" srcOrd="1" destOrd="0" presId="urn:microsoft.com/office/officeart/2005/8/layout/list1"/>
    <dgm:cxn modelId="{05DC05BD-1E01-42CA-A239-13F6075246BE}" type="presParOf" srcId="{8C81A1A5-D977-42AF-AFBC-E4DBA331B335}" destId="{DDB4A681-CF6D-4403-B6AA-2EE4AB2722ED}" srcOrd="17" destOrd="0" presId="urn:microsoft.com/office/officeart/2005/8/layout/list1"/>
    <dgm:cxn modelId="{A00279DA-F4C7-44A8-9F16-7F5F06207545}" type="presParOf" srcId="{8C81A1A5-D977-42AF-AFBC-E4DBA331B335}" destId="{93A0DA3A-EA24-479F-A90C-39CCCA696277}" srcOrd="18" destOrd="0" presId="urn:microsoft.com/office/officeart/2005/8/layout/list1"/>
    <dgm:cxn modelId="{8E8AB19C-2269-4B20-B079-9E74C3ADB10A}" type="presParOf" srcId="{8C81A1A5-D977-42AF-AFBC-E4DBA331B335}" destId="{D0D815DD-2147-4926-A291-F662DA4D531C}" srcOrd="19" destOrd="0" presId="urn:microsoft.com/office/officeart/2005/8/layout/list1"/>
    <dgm:cxn modelId="{797E477A-0ED8-41B8-A3A3-587D6F3B69F8}" type="presParOf" srcId="{8C81A1A5-D977-42AF-AFBC-E4DBA331B335}" destId="{4A4AA7D4-2562-4D63-9029-FBB870254D33}" srcOrd="20" destOrd="0" presId="urn:microsoft.com/office/officeart/2005/8/layout/list1"/>
    <dgm:cxn modelId="{C6A2FE9D-7339-4266-BD22-FB96CAB04EAE}" type="presParOf" srcId="{4A4AA7D4-2562-4D63-9029-FBB870254D33}" destId="{FB5C2FCD-9E64-412F-9C74-26AB7A3BAFA4}" srcOrd="0" destOrd="0" presId="urn:microsoft.com/office/officeart/2005/8/layout/list1"/>
    <dgm:cxn modelId="{D1B19497-9B3C-43AC-999F-E2512FF32795}" type="presParOf" srcId="{4A4AA7D4-2562-4D63-9029-FBB870254D33}" destId="{245AF844-CD8B-4C98-965E-56FC60D9544D}" srcOrd="1" destOrd="0" presId="urn:microsoft.com/office/officeart/2005/8/layout/list1"/>
    <dgm:cxn modelId="{CC7780A7-E9A6-4A10-A7F6-868BC2A28FBC}" type="presParOf" srcId="{8C81A1A5-D977-42AF-AFBC-E4DBA331B335}" destId="{AE6EA195-3657-4CDE-8313-3F0430DEE3EE}" srcOrd="21" destOrd="0" presId="urn:microsoft.com/office/officeart/2005/8/layout/list1"/>
    <dgm:cxn modelId="{FDF7C677-B241-448B-A489-CE506E3E7642}" type="presParOf" srcId="{8C81A1A5-D977-42AF-AFBC-E4DBA331B335}" destId="{57C8C8DA-0F05-4331-9EA2-89081A0D91B0}" srcOrd="22" destOrd="0" presId="urn:microsoft.com/office/officeart/2005/8/layout/list1"/>
    <dgm:cxn modelId="{B7664F51-84D9-4666-B1FA-DCC38F5B1067}" type="presParOf" srcId="{8C81A1A5-D977-42AF-AFBC-E4DBA331B335}" destId="{18C8D92C-89A3-4347-AD4E-29505C864D3D}" srcOrd="23" destOrd="0" presId="urn:microsoft.com/office/officeart/2005/8/layout/list1"/>
    <dgm:cxn modelId="{1CE18A51-C684-4E61-83C6-56EC07309450}" type="presParOf" srcId="{8C81A1A5-D977-42AF-AFBC-E4DBA331B335}" destId="{A9250816-F5EE-4AD8-A62E-79B14FA99EA8}" srcOrd="24" destOrd="0" presId="urn:microsoft.com/office/officeart/2005/8/layout/list1"/>
    <dgm:cxn modelId="{0D3AFE14-9CF6-4395-9FA1-B7BB0D0EA3A4}" type="presParOf" srcId="{A9250816-F5EE-4AD8-A62E-79B14FA99EA8}" destId="{3A906CF2-C12E-41A0-B4FE-DE532E26B863}" srcOrd="0" destOrd="0" presId="urn:microsoft.com/office/officeart/2005/8/layout/list1"/>
    <dgm:cxn modelId="{59810A9A-C800-4D07-9180-CD746FE7E1DB}" type="presParOf" srcId="{A9250816-F5EE-4AD8-A62E-79B14FA99EA8}" destId="{837E8CFA-2119-496A-BDEB-60436BB42B76}" srcOrd="1" destOrd="0" presId="urn:microsoft.com/office/officeart/2005/8/layout/list1"/>
    <dgm:cxn modelId="{8162DB17-F531-409C-A095-D1B154B23848}" type="presParOf" srcId="{8C81A1A5-D977-42AF-AFBC-E4DBA331B335}" destId="{FB3C9E74-2F4B-4154-A738-491A43024E2D}" srcOrd="25" destOrd="0" presId="urn:microsoft.com/office/officeart/2005/8/layout/list1"/>
    <dgm:cxn modelId="{D4D9028B-6BEF-4EC7-AB83-69E253FB6603}" type="presParOf" srcId="{8C81A1A5-D977-42AF-AFBC-E4DBA331B335}" destId="{0813280E-2DF7-400B-9015-F839D8357BA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97EFF-D1DA-4519-9D7D-04D82D56764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DA173-3E63-48DB-81CF-10342D8BCFA4}">
      <dgm:prSet phldrT="[Text]"/>
      <dgm:spPr/>
      <dgm:t>
        <a:bodyPr/>
        <a:lstStyle/>
        <a:p>
          <a:r>
            <a:rPr lang="en-US" dirty="0" smtClean="0"/>
            <a:t>Issues and Wireframes</a:t>
          </a:r>
          <a:endParaRPr lang="en-US" dirty="0"/>
        </a:p>
      </dgm:t>
    </dgm:pt>
    <dgm:pt modelId="{D9701ACB-3796-4BE6-88CD-5F5AB29C16D5}" type="parTrans" cxnId="{6BD033FC-67D6-4297-9CA4-0D592947A67A}">
      <dgm:prSet/>
      <dgm:spPr/>
      <dgm:t>
        <a:bodyPr/>
        <a:lstStyle/>
        <a:p>
          <a:endParaRPr lang="en-US"/>
        </a:p>
      </dgm:t>
    </dgm:pt>
    <dgm:pt modelId="{60D0BF5C-6DCD-4786-AFD6-39B9ACD22F38}" type="sibTrans" cxnId="{6BD033FC-67D6-4297-9CA4-0D592947A67A}">
      <dgm:prSet/>
      <dgm:spPr/>
      <dgm:t>
        <a:bodyPr/>
        <a:lstStyle/>
        <a:p>
          <a:endParaRPr lang="en-US"/>
        </a:p>
      </dgm:t>
    </dgm:pt>
    <dgm:pt modelId="{2BC637FB-F80E-4E15-9764-9D2ED3554D16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1" dirty="0" smtClean="0"/>
            <a:t>AKSHAY CHOUDHARY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-Current Events Page Re-design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-Tools section – Related pages, Special pages, Upload file etc.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-Content requirements gathering</a:t>
          </a:r>
          <a:endParaRPr lang="en-US" sz="1800" dirty="0">
            <a:solidFill>
              <a:schemeClr val="bg1"/>
            </a:solidFill>
          </a:endParaRPr>
        </a:p>
      </dgm:t>
    </dgm:pt>
    <dgm:pt modelId="{B5F504EE-0644-4A38-B7E8-2BD1A034AF75}" type="parTrans" cxnId="{F413C91B-70B2-452F-B2B9-E23C7AE38E4D}">
      <dgm:prSet/>
      <dgm:spPr/>
      <dgm:t>
        <a:bodyPr/>
        <a:lstStyle/>
        <a:p>
          <a:endParaRPr lang="en-US"/>
        </a:p>
      </dgm:t>
    </dgm:pt>
    <dgm:pt modelId="{CA7F9585-45F4-4C7E-8329-2565BBB34C4C}" type="sibTrans" cxnId="{F413C91B-70B2-452F-B2B9-E23C7AE38E4D}">
      <dgm:prSet/>
      <dgm:spPr/>
      <dgm:t>
        <a:bodyPr/>
        <a:lstStyle/>
        <a:p>
          <a:endParaRPr lang="en-US"/>
        </a:p>
      </dgm:t>
    </dgm:pt>
    <dgm:pt modelId="{53430F6B-DDCE-4D0F-9375-0E94325126DB}">
      <dgm:prSet phldrT="[Text]" custT="1"/>
      <dgm:spPr/>
      <dgm:t>
        <a:bodyPr/>
        <a:lstStyle/>
        <a:p>
          <a:pPr algn="ctr"/>
          <a:r>
            <a:rPr lang="en-US" sz="1800" b="1" dirty="0" smtClean="0"/>
            <a:t>GARIMA DESHPANDE</a:t>
          </a:r>
        </a:p>
        <a:p>
          <a:pPr algn="l"/>
          <a:r>
            <a:rPr lang="en-US" sz="1800" dirty="0" smtClean="0"/>
            <a:t>-</a:t>
          </a:r>
          <a:r>
            <a:rPr lang="en-IN" sz="1800" b="1" dirty="0" smtClean="0">
              <a:solidFill>
                <a:schemeClr val="bg1"/>
              </a:solidFill>
            </a:rPr>
            <a:t>Login and Sign Up pages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-Interaction section –Help, About, Contact etc.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-Analysis of existing website</a:t>
          </a:r>
          <a:endParaRPr lang="en-US" sz="1800" dirty="0"/>
        </a:p>
      </dgm:t>
    </dgm:pt>
    <dgm:pt modelId="{15F11105-E049-420C-8B69-A02FBC212991}" type="parTrans" cxnId="{B1BB8EC6-5C12-43F1-A7DD-8ED4C1FBDBFF}">
      <dgm:prSet/>
      <dgm:spPr/>
      <dgm:t>
        <a:bodyPr/>
        <a:lstStyle/>
        <a:p>
          <a:endParaRPr lang="en-US"/>
        </a:p>
      </dgm:t>
    </dgm:pt>
    <dgm:pt modelId="{F56EA0DD-FB5C-4377-8E62-E9DBEDFEA297}" type="sibTrans" cxnId="{B1BB8EC6-5C12-43F1-A7DD-8ED4C1FBDBFF}">
      <dgm:prSet/>
      <dgm:spPr/>
      <dgm:t>
        <a:bodyPr/>
        <a:lstStyle/>
        <a:p>
          <a:endParaRPr lang="en-US"/>
        </a:p>
      </dgm:t>
    </dgm:pt>
    <dgm:pt modelId="{DC420D4A-A344-44B8-AE9A-91E08FD70793}">
      <dgm:prSet phldrT="[Text]" custT="1"/>
      <dgm:spPr/>
      <dgm:t>
        <a:bodyPr/>
        <a:lstStyle/>
        <a:p>
          <a:pPr algn="ctr"/>
          <a:r>
            <a:rPr lang="en-US" sz="1800" b="1" dirty="0" smtClean="0"/>
            <a:t>PRIYANKA PAGARE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-Recreating  Search result page 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-Print /Export section – Create a book,  Download as PDF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-Information Architecture</a:t>
          </a:r>
        </a:p>
        <a:p>
          <a:pPr algn="l"/>
          <a:endParaRPr lang="en-US" sz="1100" dirty="0"/>
        </a:p>
      </dgm:t>
    </dgm:pt>
    <dgm:pt modelId="{026E20C8-33DD-48DF-916F-E409ADE889E3}" type="parTrans" cxnId="{F13D156B-30A8-4EA0-A1FD-949B05447115}">
      <dgm:prSet/>
      <dgm:spPr/>
      <dgm:t>
        <a:bodyPr/>
        <a:lstStyle/>
        <a:p>
          <a:endParaRPr lang="en-US"/>
        </a:p>
      </dgm:t>
    </dgm:pt>
    <dgm:pt modelId="{D696E628-C2DA-4716-8F46-CF76E8E390AB}" type="sibTrans" cxnId="{F13D156B-30A8-4EA0-A1FD-949B05447115}">
      <dgm:prSet/>
      <dgm:spPr/>
      <dgm:t>
        <a:bodyPr/>
        <a:lstStyle/>
        <a:p>
          <a:endParaRPr lang="en-US"/>
        </a:p>
      </dgm:t>
    </dgm:pt>
    <dgm:pt modelId="{2BCB0990-945C-437C-B228-37DECE85B9A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1" dirty="0" smtClean="0"/>
            <a:t>        TEJAS WASHINDKAR</a:t>
          </a:r>
        </a:p>
        <a:p>
          <a:pPr algn="l"/>
          <a:r>
            <a:rPr lang="en-US" sz="1800" b="1" dirty="0" smtClean="0">
              <a:solidFill>
                <a:schemeClr val="bg1"/>
              </a:solidFill>
            </a:rPr>
            <a:t>-</a:t>
          </a:r>
          <a:r>
            <a:rPr lang="en-IN" sz="1800" b="1" dirty="0" smtClean="0">
              <a:solidFill>
                <a:schemeClr val="bg1"/>
              </a:solidFill>
            </a:rPr>
            <a:t>Recreating Home page and related content pages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-Donate to Wikipedia</a:t>
          </a:r>
        </a:p>
        <a:p>
          <a:pPr algn="l"/>
          <a:r>
            <a:rPr lang="en-IN" sz="1800" b="1" dirty="0" smtClean="0">
              <a:solidFill>
                <a:schemeClr val="bg1"/>
              </a:solidFill>
            </a:rPr>
            <a:t>-Gathering functional requirements</a:t>
          </a:r>
        </a:p>
        <a:p>
          <a:pPr algn="l"/>
          <a:endParaRPr lang="en-US" sz="800" dirty="0"/>
        </a:p>
      </dgm:t>
    </dgm:pt>
    <dgm:pt modelId="{412DBEB2-3A41-485C-9F2E-9411EE89C141}" type="parTrans" cxnId="{9051F116-2061-4F97-9D7B-754F24B2C1C4}">
      <dgm:prSet/>
      <dgm:spPr/>
      <dgm:t>
        <a:bodyPr/>
        <a:lstStyle/>
        <a:p>
          <a:endParaRPr lang="en-US"/>
        </a:p>
      </dgm:t>
    </dgm:pt>
    <dgm:pt modelId="{8B612C94-9414-483D-842F-65ACE97C95AD}" type="sibTrans" cxnId="{9051F116-2061-4F97-9D7B-754F24B2C1C4}">
      <dgm:prSet/>
      <dgm:spPr/>
      <dgm:t>
        <a:bodyPr/>
        <a:lstStyle/>
        <a:p>
          <a:endParaRPr lang="en-US"/>
        </a:p>
      </dgm:t>
    </dgm:pt>
    <dgm:pt modelId="{173E799C-7454-4CE7-B4D0-5A0BB1FA3A03}" type="pres">
      <dgm:prSet presAssocID="{94F97EFF-D1DA-4519-9D7D-04D82D56764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21595-B1D6-4568-9790-94FF837B9CC2}" type="pres">
      <dgm:prSet presAssocID="{94F97EFF-D1DA-4519-9D7D-04D82D56764F}" presName="matrix" presStyleCnt="0"/>
      <dgm:spPr/>
    </dgm:pt>
    <dgm:pt modelId="{5BECBAB9-45F9-4759-A608-A88F637BDAA5}" type="pres">
      <dgm:prSet presAssocID="{94F97EFF-D1DA-4519-9D7D-04D82D56764F}" presName="tile1" presStyleLbl="node1" presStyleIdx="0" presStyleCnt="4" custLinFactNeighborX="-38818" custLinFactNeighborY="-26867"/>
      <dgm:spPr/>
      <dgm:t>
        <a:bodyPr/>
        <a:lstStyle/>
        <a:p>
          <a:endParaRPr lang="en-US"/>
        </a:p>
      </dgm:t>
    </dgm:pt>
    <dgm:pt modelId="{FCF221C6-B9AE-4F2D-84E5-F8C2893DB394}" type="pres">
      <dgm:prSet presAssocID="{94F97EFF-D1DA-4519-9D7D-04D82D56764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440C0-CEAA-4324-B137-6FD198418C69}" type="pres">
      <dgm:prSet presAssocID="{94F97EFF-D1DA-4519-9D7D-04D82D56764F}" presName="tile2" presStyleLbl="node1" presStyleIdx="1" presStyleCnt="4"/>
      <dgm:spPr/>
      <dgm:t>
        <a:bodyPr/>
        <a:lstStyle/>
        <a:p>
          <a:endParaRPr lang="en-US"/>
        </a:p>
      </dgm:t>
    </dgm:pt>
    <dgm:pt modelId="{9897E269-0251-41E9-A414-C658301269F1}" type="pres">
      <dgm:prSet presAssocID="{94F97EFF-D1DA-4519-9D7D-04D82D56764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FA5C9-ABE2-4B8B-A2E1-F5A8309B5EEB}" type="pres">
      <dgm:prSet presAssocID="{94F97EFF-D1DA-4519-9D7D-04D82D56764F}" presName="tile3" presStyleLbl="node1" presStyleIdx="2" presStyleCnt="4" custLinFactNeighborY="874"/>
      <dgm:spPr/>
      <dgm:t>
        <a:bodyPr/>
        <a:lstStyle/>
        <a:p>
          <a:endParaRPr lang="en-US"/>
        </a:p>
      </dgm:t>
    </dgm:pt>
    <dgm:pt modelId="{FBFD6DA2-7BAD-46D4-A63E-AC8E227BD8A6}" type="pres">
      <dgm:prSet presAssocID="{94F97EFF-D1DA-4519-9D7D-04D82D56764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8B32E-2F07-4529-9C9D-EB3854556D70}" type="pres">
      <dgm:prSet presAssocID="{94F97EFF-D1DA-4519-9D7D-04D82D56764F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7AD464E2-5F86-49FA-9A96-8EBAA9485146}" type="pres">
      <dgm:prSet presAssocID="{94F97EFF-D1DA-4519-9D7D-04D82D56764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5C352-CEF1-4344-A58C-DA544241C047}" type="pres">
      <dgm:prSet presAssocID="{94F97EFF-D1DA-4519-9D7D-04D82D56764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1F116-2061-4F97-9D7B-754F24B2C1C4}" srcId="{003DA173-3E63-48DB-81CF-10342D8BCFA4}" destId="{2BCB0990-945C-437C-B228-37DECE85B9A5}" srcOrd="3" destOrd="0" parTransId="{412DBEB2-3A41-485C-9F2E-9411EE89C141}" sibTransId="{8B612C94-9414-483D-842F-65ACE97C95AD}"/>
    <dgm:cxn modelId="{CC26D8C2-498D-4A71-B633-FB394F4F27E0}" type="presOf" srcId="{2BC637FB-F80E-4E15-9764-9D2ED3554D16}" destId="{5BECBAB9-45F9-4759-A608-A88F637BDAA5}" srcOrd="0" destOrd="0" presId="urn:microsoft.com/office/officeart/2005/8/layout/matrix1"/>
    <dgm:cxn modelId="{1744B81D-2472-45DA-806A-58BDA71C6AED}" type="presOf" srcId="{DC420D4A-A344-44B8-AE9A-91E08FD70793}" destId="{E71FA5C9-ABE2-4B8B-A2E1-F5A8309B5EEB}" srcOrd="0" destOrd="0" presId="urn:microsoft.com/office/officeart/2005/8/layout/matrix1"/>
    <dgm:cxn modelId="{68221CCA-05A0-4508-8083-D110138EE7E9}" type="presOf" srcId="{2BCB0990-945C-437C-B228-37DECE85B9A5}" destId="{1998B32E-2F07-4529-9C9D-EB3854556D70}" srcOrd="0" destOrd="0" presId="urn:microsoft.com/office/officeart/2005/8/layout/matrix1"/>
    <dgm:cxn modelId="{25035422-8ACE-4C2E-9AED-62F03652E60E}" type="presOf" srcId="{DC420D4A-A344-44B8-AE9A-91E08FD70793}" destId="{FBFD6DA2-7BAD-46D4-A63E-AC8E227BD8A6}" srcOrd="1" destOrd="0" presId="urn:microsoft.com/office/officeart/2005/8/layout/matrix1"/>
    <dgm:cxn modelId="{7EE9CBEC-DDF0-41F0-8344-205E432991DC}" type="presOf" srcId="{003DA173-3E63-48DB-81CF-10342D8BCFA4}" destId="{D425C352-CEF1-4344-A58C-DA544241C047}" srcOrd="0" destOrd="0" presId="urn:microsoft.com/office/officeart/2005/8/layout/matrix1"/>
    <dgm:cxn modelId="{F13D156B-30A8-4EA0-A1FD-949B05447115}" srcId="{003DA173-3E63-48DB-81CF-10342D8BCFA4}" destId="{DC420D4A-A344-44B8-AE9A-91E08FD70793}" srcOrd="2" destOrd="0" parTransId="{026E20C8-33DD-48DF-916F-E409ADE889E3}" sibTransId="{D696E628-C2DA-4716-8F46-CF76E8E390AB}"/>
    <dgm:cxn modelId="{B1BB8EC6-5C12-43F1-A7DD-8ED4C1FBDBFF}" srcId="{003DA173-3E63-48DB-81CF-10342D8BCFA4}" destId="{53430F6B-DDCE-4D0F-9375-0E94325126DB}" srcOrd="1" destOrd="0" parTransId="{15F11105-E049-420C-8B69-A02FBC212991}" sibTransId="{F56EA0DD-FB5C-4377-8E62-E9DBEDFEA297}"/>
    <dgm:cxn modelId="{653FC0BF-B521-4756-AA19-36C73E589262}" type="presOf" srcId="{53430F6B-DDCE-4D0F-9375-0E94325126DB}" destId="{F73440C0-CEAA-4324-B137-6FD198418C69}" srcOrd="0" destOrd="0" presId="urn:microsoft.com/office/officeart/2005/8/layout/matrix1"/>
    <dgm:cxn modelId="{F413C91B-70B2-452F-B2B9-E23C7AE38E4D}" srcId="{003DA173-3E63-48DB-81CF-10342D8BCFA4}" destId="{2BC637FB-F80E-4E15-9764-9D2ED3554D16}" srcOrd="0" destOrd="0" parTransId="{B5F504EE-0644-4A38-B7E8-2BD1A034AF75}" sibTransId="{CA7F9585-45F4-4C7E-8329-2565BBB34C4C}"/>
    <dgm:cxn modelId="{694BBE04-BF28-4F3A-86A3-81C90B693EBC}" type="presOf" srcId="{94F97EFF-D1DA-4519-9D7D-04D82D56764F}" destId="{173E799C-7454-4CE7-B4D0-5A0BB1FA3A03}" srcOrd="0" destOrd="0" presId="urn:microsoft.com/office/officeart/2005/8/layout/matrix1"/>
    <dgm:cxn modelId="{9B1B42B9-7897-4C89-B6FA-98122AA1A918}" type="presOf" srcId="{53430F6B-DDCE-4D0F-9375-0E94325126DB}" destId="{9897E269-0251-41E9-A414-C658301269F1}" srcOrd="1" destOrd="0" presId="urn:microsoft.com/office/officeart/2005/8/layout/matrix1"/>
    <dgm:cxn modelId="{6BD033FC-67D6-4297-9CA4-0D592947A67A}" srcId="{94F97EFF-D1DA-4519-9D7D-04D82D56764F}" destId="{003DA173-3E63-48DB-81CF-10342D8BCFA4}" srcOrd="0" destOrd="0" parTransId="{D9701ACB-3796-4BE6-88CD-5F5AB29C16D5}" sibTransId="{60D0BF5C-6DCD-4786-AFD6-39B9ACD22F38}"/>
    <dgm:cxn modelId="{79054DC4-7CC3-468E-9F10-B712BAA8E828}" type="presOf" srcId="{2BC637FB-F80E-4E15-9764-9D2ED3554D16}" destId="{FCF221C6-B9AE-4F2D-84E5-F8C2893DB394}" srcOrd="1" destOrd="0" presId="urn:microsoft.com/office/officeart/2005/8/layout/matrix1"/>
    <dgm:cxn modelId="{5BC91A11-6287-4818-9474-B645D886F790}" type="presOf" srcId="{2BCB0990-945C-437C-B228-37DECE85B9A5}" destId="{7AD464E2-5F86-49FA-9A96-8EBAA9485146}" srcOrd="1" destOrd="0" presId="urn:microsoft.com/office/officeart/2005/8/layout/matrix1"/>
    <dgm:cxn modelId="{1613FAD9-39C8-465F-A7B5-7DCA181B7ABC}" type="presParOf" srcId="{173E799C-7454-4CE7-B4D0-5A0BB1FA3A03}" destId="{2CA21595-B1D6-4568-9790-94FF837B9CC2}" srcOrd="0" destOrd="0" presId="urn:microsoft.com/office/officeart/2005/8/layout/matrix1"/>
    <dgm:cxn modelId="{B203050E-906A-4843-B351-4DBCDD757E9F}" type="presParOf" srcId="{2CA21595-B1D6-4568-9790-94FF837B9CC2}" destId="{5BECBAB9-45F9-4759-A608-A88F637BDAA5}" srcOrd="0" destOrd="0" presId="urn:microsoft.com/office/officeart/2005/8/layout/matrix1"/>
    <dgm:cxn modelId="{4760753B-E929-4F7A-B197-66207361BFB2}" type="presParOf" srcId="{2CA21595-B1D6-4568-9790-94FF837B9CC2}" destId="{FCF221C6-B9AE-4F2D-84E5-F8C2893DB394}" srcOrd="1" destOrd="0" presId="urn:microsoft.com/office/officeart/2005/8/layout/matrix1"/>
    <dgm:cxn modelId="{CCBC287C-BC5E-439D-98EA-30A8EF956997}" type="presParOf" srcId="{2CA21595-B1D6-4568-9790-94FF837B9CC2}" destId="{F73440C0-CEAA-4324-B137-6FD198418C69}" srcOrd="2" destOrd="0" presId="urn:microsoft.com/office/officeart/2005/8/layout/matrix1"/>
    <dgm:cxn modelId="{4B9140C4-7474-4661-9DA9-3D1221FCAA55}" type="presParOf" srcId="{2CA21595-B1D6-4568-9790-94FF837B9CC2}" destId="{9897E269-0251-41E9-A414-C658301269F1}" srcOrd="3" destOrd="0" presId="urn:microsoft.com/office/officeart/2005/8/layout/matrix1"/>
    <dgm:cxn modelId="{9464D79E-A805-403C-A1F5-2B8A1E6032F8}" type="presParOf" srcId="{2CA21595-B1D6-4568-9790-94FF837B9CC2}" destId="{E71FA5C9-ABE2-4B8B-A2E1-F5A8309B5EEB}" srcOrd="4" destOrd="0" presId="urn:microsoft.com/office/officeart/2005/8/layout/matrix1"/>
    <dgm:cxn modelId="{B4FCC750-A4F6-45C0-A6CC-D3C820F98258}" type="presParOf" srcId="{2CA21595-B1D6-4568-9790-94FF837B9CC2}" destId="{FBFD6DA2-7BAD-46D4-A63E-AC8E227BD8A6}" srcOrd="5" destOrd="0" presId="urn:microsoft.com/office/officeart/2005/8/layout/matrix1"/>
    <dgm:cxn modelId="{52410928-8698-4C77-B323-0A049EC7890C}" type="presParOf" srcId="{2CA21595-B1D6-4568-9790-94FF837B9CC2}" destId="{1998B32E-2F07-4529-9C9D-EB3854556D70}" srcOrd="6" destOrd="0" presId="urn:microsoft.com/office/officeart/2005/8/layout/matrix1"/>
    <dgm:cxn modelId="{DDB304EA-98A1-4CF8-9902-D9855C6DA62F}" type="presParOf" srcId="{2CA21595-B1D6-4568-9790-94FF837B9CC2}" destId="{7AD464E2-5F86-49FA-9A96-8EBAA9485146}" srcOrd="7" destOrd="0" presId="urn:microsoft.com/office/officeart/2005/8/layout/matrix1"/>
    <dgm:cxn modelId="{881B5D96-2872-4187-82E9-C366C311C2EC}" type="presParOf" srcId="{173E799C-7454-4CE7-B4D0-5A0BB1FA3A03}" destId="{D425C352-CEF1-4344-A58C-DA544241C04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8F0C7-2052-4CD7-A0A8-68A04A189E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E16B1-0C59-4F42-A51D-E954132AB1D2}">
      <dgm:prSet phldrT="[Text]" custT="1"/>
      <dgm:spPr/>
      <dgm:t>
        <a:bodyPr/>
        <a:lstStyle/>
        <a:p>
          <a:r>
            <a:rPr lang="en-US" sz="1900" b="1" dirty="0" smtClean="0"/>
            <a:t>A free web-based, multilingual interactive encyclopedia written collaboratively by contributors around the world</a:t>
          </a:r>
          <a:endParaRPr lang="en-US" sz="1900" b="1" dirty="0"/>
        </a:p>
      </dgm:t>
    </dgm:pt>
    <dgm:pt modelId="{915A1722-1262-4047-B40F-44B35693BBC3}" type="parTrans" cxnId="{49AA3F32-265B-414D-8870-87005370F423}">
      <dgm:prSet/>
      <dgm:spPr/>
      <dgm:t>
        <a:bodyPr/>
        <a:lstStyle/>
        <a:p>
          <a:endParaRPr lang="en-US"/>
        </a:p>
      </dgm:t>
    </dgm:pt>
    <dgm:pt modelId="{632971A6-C39C-4B33-9C22-D320BCCEF81C}" type="sibTrans" cxnId="{49AA3F32-265B-414D-8870-87005370F423}">
      <dgm:prSet/>
      <dgm:spPr/>
      <dgm:t>
        <a:bodyPr/>
        <a:lstStyle/>
        <a:p>
          <a:endParaRPr lang="en-US"/>
        </a:p>
      </dgm:t>
    </dgm:pt>
    <dgm:pt modelId="{C693B837-EA96-46D8-9766-3556FD9ABF33}">
      <dgm:prSet phldrT="[Text]"/>
      <dgm:spPr/>
      <dgm:t>
        <a:bodyPr/>
        <a:lstStyle/>
        <a:p>
          <a:r>
            <a:rPr lang="en-US" b="1" dirty="0" smtClean="0"/>
            <a:t>Ranked 6</a:t>
          </a:r>
          <a:r>
            <a:rPr lang="en-US" b="1" baseline="30000" dirty="0" smtClean="0"/>
            <a:t>th</a:t>
          </a:r>
          <a:r>
            <a:rPr lang="en-US" b="1" dirty="0" smtClean="0"/>
            <a:t> globally and in United States as per http://www.alexa.com/ </a:t>
          </a:r>
          <a:endParaRPr lang="en-US" b="1" dirty="0"/>
        </a:p>
      </dgm:t>
    </dgm:pt>
    <dgm:pt modelId="{10BCE5A9-0C61-4819-9BD0-97BDB2A78739}" type="parTrans" cxnId="{78A0B535-98B3-4565-8E15-D09EE20CDFA3}">
      <dgm:prSet/>
      <dgm:spPr/>
      <dgm:t>
        <a:bodyPr/>
        <a:lstStyle/>
        <a:p>
          <a:endParaRPr lang="en-US"/>
        </a:p>
      </dgm:t>
    </dgm:pt>
    <dgm:pt modelId="{464606DA-0B5B-4C4B-B044-D9F183E4B14E}" type="sibTrans" cxnId="{78A0B535-98B3-4565-8E15-D09EE20CDFA3}">
      <dgm:prSet/>
      <dgm:spPr/>
      <dgm:t>
        <a:bodyPr/>
        <a:lstStyle/>
        <a:p>
          <a:endParaRPr lang="en-US"/>
        </a:p>
      </dgm:t>
    </dgm:pt>
    <dgm:pt modelId="{975F4FF2-1350-44DD-BB82-9B28A1C70CA5}">
      <dgm:prSet phldrT="[Text]"/>
      <dgm:spPr/>
      <dgm:t>
        <a:bodyPr/>
        <a:lstStyle/>
        <a:p>
          <a:r>
            <a:rPr lang="en-US" b="1" dirty="0" smtClean="0"/>
            <a:t>Nonprofit organization funded by public donations</a:t>
          </a:r>
          <a:endParaRPr lang="en-US" b="1" dirty="0"/>
        </a:p>
      </dgm:t>
    </dgm:pt>
    <dgm:pt modelId="{11389A72-C06E-46F3-9E3D-BBC361C14FDD}" type="parTrans" cxnId="{5135418E-3E1E-410B-B3EF-35815C61F6C2}">
      <dgm:prSet/>
      <dgm:spPr/>
      <dgm:t>
        <a:bodyPr/>
        <a:lstStyle/>
        <a:p>
          <a:endParaRPr lang="en-US"/>
        </a:p>
      </dgm:t>
    </dgm:pt>
    <dgm:pt modelId="{924E6190-816F-4761-B173-F0014745AAF7}" type="sibTrans" cxnId="{5135418E-3E1E-410B-B3EF-35815C61F6C2}">
      <dgm:prSet/>
      <dgm:spPr/>
      <dgm:t>
        <a:bodyPr/>
        <a:lstStyle/>
        <a:p>
          <a:endParaRPr lang="en-US"/>
        </a:p>
      </dgm:t>
    </dgm:pt>
    <dgm:pt modelId="{B111F9EA-28FD-4086-9A9A-A7EB9F4D933D}">
      <dgm:prSet/>
      <dgm:spPr/>
      <dgm:t>
        <a:bodyPr/>
        <a:lstStyle/>
        <a:p>
          <a:r>
            <a:rPr lang="en-US" b="1" dirty="0" smtClean="0"/>
            <a:t>A huge online platform for all categories of users to edit, contribute and view information</a:t>
          </a:r>
        </a:p>
      </dgm:t>
    </dgm:pt>
    <dgm:pt modelId="{A15398CE-C1FC-4BC5-B5B2-1E2269405FBF}" type="parTrans" cxnId="{56CBB3CE-EFCA-42BB-A90E-A817E36346AC}">
      <dgm:prSet/>
      <dgm:spPr/>
      <dgm:t>
        <a:bodyPr/>
        <a:lstStyle/>
        <a:p>
          <a:endParaRPr lang="en-US"/>
        </a:p>
      </dgm:t>
    </dgm:pt>
    <dgm:pt modelId="{5B6D323F-54B6-4CE9-AA10-67AE480816E0}" type="sibTrans" cxnId="{56CBB3CE-EFCA-42BB-A90E-A817E36346AC}">
      <dgm:prSet/>
      <dgm:spPr/>
      <dgm:t>
        <a:bodyPr/>
        <a:lstStyle/>
        <a:p>
          <a:endParaRPr lang="en-US"/>
        </a:p>
      </dgm:t>
    </dgm:pt>
    <dgm:pt modelId="{B0FD8B5B-3A8B-4A58-9BCF-C67E26F69411}" type="pres">
      <dgm:prSet presAssocID="{C548F0C7-2052-4CD7-A0A8-68A04A189E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75A7198-94A2-4A07-B1DC-CAD688FC5B71}" type="pres">
      <dgm:prSet presAssocID="{C548F0C7-2052-4CD7-A0A8-68A04A189E00}" presName="Name1" presStyleCnt="0"/>
      <dgm:spPr/>
    </dgm:pt>
    <dgm:pt modelId="{C9158104-FDCD-4963-A8DC-D47AA8E1876B}" type="pres">
      <dgm:prSet presAssocID="{C548F0C7-2052-4CD7-A0A8-68A04A189E00}" presName="cycle" presStyleCnt="0"/>
      <dgm:spPr/>
    </dgm:pt>
    <dgm:pt modelId="{D0673B37-DCED-4D45-953F-4D5DD3DDB108}" type="pres">
      <dgm:prSet presAssocID="{C548F0C7-2052-4CD7-A0A8-68A04A189E00}" presName="srcNode" presStyleLbl="node1" presStyleIdx="0" presStyleCnt="4"/>
      <dgm:spPr/>
    </dgm:pt>
    <dgm:pt modelId="{998E8EBC-3219-45C3-97EA-F244FC3D41CB}" type="pres">
      <dgm:prSet presAssocID="{C548F0C7-2052-4CD7-A0A8-68A04A189E00}" presName="conn" presStyleLbl="parChTrans1D2" presStyleIdx="0" presStyleCnt="1"/>
      <dgm:spPr/>
      <dgm:t>
        <a:bodyPr/>
        <a:lstStyle/>
        <a:p>
          <a:endParaRPr lang="en-US"/>
        </a:p>
      </dgm:t>
    </dgm:pt>
    <dgm:pt modelId="{F9AE63D6-790B-438F-B047-74BD2D613CA9}" type="pres">
      <dgm:prSet presAssocID="{C548F0C7-2052-4CD7-A0A8-68A04A189E00}" presName="extraNode" presStyleLbl="node1" presStyleIdx="0" presStyleCnt="4"/>
      <dgm:spPr/>
    </dgm:pt>
    <dgm:pt modelId="{8576CB3E-9A93-420F-AC16-26F962A8652F}" type="pres">
      <dgm:prSet presAssocID="{C548F0C7-2052-4CD7-A0A8-68A04A189E00}" presName="dstNode" presStyleLbl="node1" presStyleIdx="0" presStyleCnt="4"/>
      <dgm:spPr/>
    </dgm:pt>
    <dgm:pt modelId="{E7597005-0FBB-4239-8CEA-684979E6BC07}" type="pres">
      <dgm:prSet presAssocID="{BDEE16B1-0C59-4F42-A51D-E954132AB1D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BE32F-0E8D-41A7-B0F3-146E8B7FD705}" type="pres">
      <dgm:prSet presAssocID="{BDEE16B1-0C59-4F42-A51D-E954132AB1D2}" presName="accent_1" presStyleCnt="0"/>
      <dgm:spPr/>
    </dgm:pt>
    <dgm:pt modelId="{83839282-AEF8-4C00-A54B-ED4DB8145356}" type="pres">
      <dgm:prSet presAssocID="{BDEE16B1-0C59-4F42-A51D-E954132AB1D2}" presName="accentRepeatNode" presStyleLbl="solidFgAcc1" presStyleIdx="0" presStyleCnt="4"/>
      <dgm:spPr/>
    </dgm:pt>
    <dgm:pt modelId="{20EE1D6C-4355-4E25-8A73-C37837C1D343}" type="pres">
      <dgm:prSet presAssocID="{C693B837-EA96-46D8-9766-3556FD9ABF3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4E630-8918-4FC8-96B9-17F155C5DCE7}" type="pres">
      <dgm:prSet presAssocID="{C693B837-EA96-46D8-9766-3556FD9ABF33}" presName="accent_2" presStyleCnt="0"/>
      <dgm:spPr/>
    </dgm:pt>
    <dgm:pt modelId="{29528626-02D1-4249-8C9A-93A83524458B}" type="pres">
      <dgm:prSet presAssocID="{C693B837-EA96-46D8-9766-3556FD9ABF33}" presName="accentRepeatNode" presStyleLbl="solidFgAcc1" presStyleIdx="1" presStyleCnt="4"/>
      <dgm:spPr/>
    </dgm:pt>
    <dgm:pt modelId="{B4A4BA03-FE09-4348-BA45-2BB3E9374153}" type="pres">
      <dgm:prSet presAssocID="{975F4FF2-1350-44DD-BB82-9B28A1C70CA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74BE-38A5-457C-84C7-2551DE444247}" type="pres">
      <dgm:prSet presAssocID="{975F4FF2-1350-44DD-BB82-9B28A1C70CA5}" presName="accent_3" presStyleCnt="0"/>
      <dgm:spPr/>
    </dgm:pt>
    <dgm:pt modelId="{A9D9CB29-0729-4826-8840-BE9978C5305B}" type="pres">
      <dgm:prSet presAssocID="{975F4FF2-1350-44DD-BB82-9B28A1C70CA5}" presName="accentRepeatNode" presStyleLbl="solidFgAcc1" presStyleIdx="2" presStyleCnt="4"/>
      <dgm:spPr/>
    </dgm:pt>
    <dgm:pt modelId="{0049CDC5-AACA-48FA-A6B1-8C12C00981EA}" type="pres">
      <dgm:prSet presAssocID="{B111F9EA-28FD-4086-9A9A-A7EB9F4D933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8E44-140A-4152-B850-0E8FAC07D10F}" type="pres">
      <dgm:prSet presAssocID="{B111F9EA-28FD-4086-9A9A-A7EB9F4D933D}" presName="accent_4" presStyleCnt="0"/>
      <dgm:spPr/>
    </dgm:pt>
    <dgm:pt modelId="{190BEAE3-C36E-4B71-8985-E96F84FA307C}" type="pres">
      <dgm:prSet presAssocID="{B111F9EA-28FD-4086-9A9A-A7EB9F4D933D}" presName="accentRepeatNode" presStyleLbl="solidFgAcc1" presStyleIdx="3" presStyleCnt="4"/>
      <dgm:spPr/>
    </dgm:pt>
  </dgm:ptLst>
  <dgm:cxnLst>
    <dgm:cxn modelId="{A1B64D4F-4881-47A7-B0FB-958A5D2A8844}" type="presOf" srcId="{C693B837-EA96-46D8-9766-3556FD9ABF33}" destId="{20EE1D6C-4355-4E25-8A73-C37837C1D343}" srcOrd="0" destOrd="0" presId="urn:microsoft.com/office/officeart/2008/layout/VerticalCurvedList"/>
    <dgm:cxn modelId="{CE0A7186-419E-4E88-BCE6-DF42C48E02C9}" type="presOf" srcId="{632971A6-C39C-4B33-9C22-D320BCCEF81C}" destId="{998E8EBC-3219-45C3-97EA-F244FC3D41CB}" srcOrd="0" destOrd="0" presId="urn:microsoft.com/office/officeart/2008/layout/VerticalCurvedList"/>
    <dgm:cxn modelId="{78A0B535-98B3-4565-8E15-D09EE20CDFA3}" srcId="{C548F0C7-2052-4CD7-A0A8-68A04A189E00}" destId="{C693B837-EA96-46D8-9766-3556FD9ABF33}" srcOrd="1" destOrd="0" parTransId="{10BCE5A9-0C61-4819-9BD0-97BDB2A78739}" sibTransId="{464606DA-0B5B-4C4B-B044-D9F183E4B14E}"/>
    <dgm:cxn modelId="{DCA1D3D7-9F2F-4C14-A2DA-73B581D99710}" type="presOf" srcId="{B111F9EA-28FD-4086-9A9A-A7EB9F4D933D}" destId="{0049CDC5-AACA-48FA-A6B1-8C12C00981EA}" srcOrd="0" destOrd="0" presId="urn:microsoft.com/office/officeart/2008/layout/VerticalCurvedList"/>
    <dgm:cxn modelId="{77E6648A-E2AF-4188-8D9C-CD54578449EC}" type="presOf" srcId="{975F4FF2-1350-44DD-BB82-9B28A1C70CA5}" destId="{B4A4BA03-FE09-4348-BA45-2BB3E9374153}" srcOrd="0" destOrd="0" presId="urn:microsoft.com/office/officeart/2008/layout/VerticalCurvedList"/>
    <dgm:cxn modelId="{5135418E-3E1E-410B-B3EF-35815C61F6C2}" srcId="{C548F0C7-2052-4CD7-A0A8-68A04A189E00}" destId="{975F4FF2-1350-44DD-BB82-9B28A1C70CA5}" srcOrd="2" destOrd="0" parTransId="{11389A72-C06E-46F3-9E3D-BBC361C14FDD}" sibTransId="{924E6190-816F-4761-B173-F0014745AAF7}"/>
    <dgm:cxn modelId="{BC751302-4697-4A37-9EA0-35A95EA1FC9D}" type="presOf" srcId="{C548F0C7-2052-4CD7-A0A8-68A04A189E00}" destId="{B0FD8B5B-3A8B-4A58-9BCF-C67E26F69411}" srcOrd="0" destOrd="0" presId="urn:microsoft.com/office/officeart/2008/layout/VerticalCurvedList"/>
    <dgm:cxn modelId="{F7638E34-C47E-43BF-AB43-DF1D89B41C34}" type="presOf" srcId="{BDEE16B1-0C59-4F42-A51D-E954132AB1D2}" destId="{E7597005-0FBB-4239-8CEA-684979E6BC07}" srcOrd="0" destOrd="0" presId="urn:microsoft.com/office/officeart/2008/layout/VerticalCurvedList"/>
    <dgm:cxn modelId="{56CBB3CE-EFCA-42BB-A90E-A817E36346AC}" srcId="{C548F0C7-2052-4CD7-A0A8-68A04A189E00}" destId="{B111F9EA-28FD-4086-9A9A-A7EB9F4D933D}" srcOrd="3" destOrd="0" parTransId="{A15398CE-C1FC-4BC5-B5B2-1E2269405FBF}" sibTransId="{5B6D323F-54B6-4CE9-AA10-67AE480816E0}"/>
    <dgm:cxn modelId="{49AA3F32-265B-414D-8870-87005370F423}" srcId="{C548F0C7-2052-4CD7-A0A8-68A04A189E00}" destId="{BDEE16B1-0C59-4F42-A51D-E954132AB1D2}" srcOrd="0" destOrd="0" parTransId="{915A1722-1262-4047-B40F-44B35693BBC3}" sibTransId="{632971A6-C39C-4B33-9C22-D320BCCEF81C}"/>
    <dgm:cxn modelId="{E51C0425-B5CC-4988-AB50-E1F72B1D711F}" type="presParOf" srcId="{B0FD8B5B-3A8B-4A58-9BCF-C67E26F69411}" destId="{375A7198-94A2-4A07-B1DC-CAD688FC5B71}" srcOrd="0" destOrd="0" presId="urn:microsoft.com/office/officeart/2008/layout/VerticalCurvedList"/>
    <dgm:cxn modelId="{0B5F93C2-DA7F-4F85-A318-EF5C63967681}" type="presParOf" srcId="{375A7198-94A2-4A07-B1DC-CAD688FC5B71}" destId="{C9158104-FDCD-4963-A8DC-D47AA8E1876B}" srcOrd="0" destOrd="0" presId="urn:microsoft.com/office/officeart/2008/layout/VerticalCurvedList"/>
    <dgm:cxn modelId="{170836A1-4651-4D89-A660-61941B4D3D37}" type="presParOf" srcId="{C9158104-FDCD-4963-A8DC-D47AA8E1876B}" destId="{D0673B37-DCED-4D45-953F-4D5DD3DDB108}" srcOrd="0" destOrd="0" presId="urn:microsoft.com/office/officeart/2008/layout/VerticalCurvedList"/>
    <dgm:cxn modelId="{F845C7F7-90C5-4B72-920E-6FB7B87B734D}" type="presParOf" srcId="{C9158104-FDCD-4963-A8DC-D47AA8E1876B}" destId="{998E8EBC-3219-45C3-97EA-F244FC3D41CB}" srcOrd="1" destOrd="0" presId="urn:microsoft.com/office/officeart/2008/layout/VerticalCurvedList"/>
    <dgm:cxn modelId="{972C9C86-51C7-48F7-8079-A998F5A2B5B6}" type="presParOf" srcId="{C9158104-FDCD-4963-A8DC-D47AA8E1876B}" destId="{F9AE63D6-790B-438F-B047-74BD2D613CA9}" srcOrd="2" destOrd="0" presId="urn:microsoft.com/office/officeart/2008/layout/VerticalCurvedList"/>
    <dgm:cxn modelId="{740A8CC4-4266-4B05-BBC5-2B9FE9FDB606}" type="presParOf" srcId="{C9158104-FDCD-4963-A8DC-D47AA8E1876B}" destId="{8576CB3E-9A93-420F-AC16-26F962A8652F}" srcOrd="3" destOrd="0" presId="urn:microsoft.com/office/officeart/2008/layout/VerticalCurvedList"/>
    <dgm:cxn modelId="{DE82B3F7-0536-4D48-9E48-55EE7A3F8523}" type="presParOf" srcId="{375A7198-94A2-4A07-B1DC-CAD688FC5B71}" destId="{E7597005-0FBB-4239-8CEA-684979E6BC07}" srcOrd="1" destOrd="0" presId="urn:microsoft.com/office/officeart/2008/layout/VerticalCurvedList"/>
    <dgm:cxn modelId="{40C00CCF-3C2E-44E9-A25E-D7D862FF0D9A}" type="presParOf" srcId="{375A7198-94A2-4A07-B1DC-CAD688FC5B71}" destId="{3FFBE32F-0E8D-41A7-B0F3-146E8B7FD705}" srcOrd="2" destOrd="0" presId="urn:microsoft.com/office/officeart/2008/layout/VerticalCurvedList"/>
    <dgm:cxn modelId="{7EB88494-EB47-4CC0-9BC1-7B291C2B5845}" type="presParOf" srcId="{3FFBE32F-0E8D-41A7-B0F3-146E8B7FD705}" destId="{83839282-AEF8-4C00-A54B-ED4DB8145356}" srcOrd="0" destOrd="0" presId="urn:microsoft.com/office/officeart/2008/layout/VerticalCurvedList"/>
    <dgm:cxn modelId="{E7993374-61A7-416C-822A-26CE4C4922BB}" type="presParOf" srcId="{375A7198-94A2-4A07-B1DC-CAD688FC5B71}" destId="{20EE1D6C-4355-4E25-8A73-C37837C1D343}" srcOrd="3" destOrd="0" presId="urn:microsoft.com/office/officeart/2008/layout/VerticalCurvedList"/>
    <dgm:cxn modelId="{4D69076C-D4AD-4008-A8D5-6679EBB86FCA}" type="presParOf" srcId="{375A7198-94A2-4A07-B1DC-CAD688FC5B71}" destId="{5A84E630-8918-4FC8-96B9-17F155C5DCE7}" srcOrd="4" destOrd="0" presId="urn:microsoft.com/office/officeart/2008/layout/VerticalCurvedList"/>
    <dgm:cxn modelId="{8A8E1A86-B7B1-449D-B552-1FC0C5AC3324}" type="presParOf" srcId="{5A84E630-8918-4FC8-96B9-17F155C5DCE7}" destId="{29528626-02D1-4249-8C9A-93A83524458B}" srcOrd="0" destOrd="0" presId="urn:microsoft.com/office/officeart/2008/layout/VerticalCurvedList"/>
    <dgm:cxn modelId="{9BA35B4D-10BE-4BE9-910D-42F4600D5630}" type="presParOf" srcId="{375A7198-94A2-4A07-B1DC-CAD688FC5B71}" destId="{B4A4BA03-FE09-4348-BA45-2BB3E9374153}" srcOrd="5" destOrd="0" presId="urn:microsoft.com/office/officeart/2008/layout/VerticalCurvedList"/>
    <dgm:cxn modelId="{98D0CFE8-4365-4F23-965E-380F43AB6161}" type="presParOf" srcId="{375A7198-94A2-4A07-B1DC-CAD688FC5B71}" destId="{631974BE-38A5-457C-84C7-2551DE444247}" srcOrd="6" destOrd="0" presId="urn:microsoft.com/office/officeart/2008/layout/VerticalCurvedList"/>
    <dgm:cxn modelId="{A70433E1-1EEA-4AD4-829B-7558A441677B}" type="presParOf" srcId="{631974BE-38A5-457C-84C7-2551DE444247}" destId="{A9D9CB29-0729-4826-8840-BE9978C5305B}" srcOrd="0" destOrd="0" presId="urn:microsoft.com/office/officeart/2008/layout/VerticalCurvedList"/>
    <dgm:cxn modelId="{24AB50A8-D2C2-428F-9AC7-61E64B904ADC}" type="presParOf" srcId="{375A7198-94A2-4A07-B1DC-CAD688FC5B71}" destId="{0049CDC5-AACA-48FA-A6B1-8C12C00981EA}" srcOrd="7" destOrd="0" presId="urn:microsoft.com/office/officeart/2008/layout/VerticalCurvedList"/>
    <dgm:cxn modelId="{EA0151DE-88C7-4448-82FB-79430D5D75CA}" type="presParOf" srcId="{375A7198-94A2-4A07-B1DC-CAD688FC5B71}" destId="{A2E78E44-140A-4152-B850-0E8FAC07D10F}" srcOrd="8" destOrd="0" presId="urn:microsoft.com/office/officeart/2008/layout/VerticalCurvedList"/>
    <dgm:cxn modelId="{1D25D539-3BAD-4A49-A783-1836A4213A3C}" type="presParOf" srcId="{A2E78E44-140A-4152-B850-0E8FAC07D10F}" destId="{190BEAE3-C36E-4B71-8985-E96F84FA30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4E98C1-0E0D-4D52-AA56-6B543596BE86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F8DDA7-1EED-438A-9E6F-AED480BF6038}">
      <dgm:prSet phldrT="[Text]"/>
      <dgm:spPr/>
      <dgm:t>
        <a:bodyPr/>
        <a:lstStyle/>
        <a:p>
          <a:r>
            <a:rPr lang="en-US" b="1" dirty="0" smtClean="0"/>
            <a:t>Statistics</a:t>
          </a:r>
          <a:endParaRPr lang="en-US" b="1" dirty="0"/>
        </a:p>
      </dgm:t>
    </dgm:pt>
    <dgm:pt modelId="{F83051B8-C7D9-49B1-94F6-9CAF950F1D65}" type="parTrans" cxnId="{05DD8E3E-965A-4075-9838-3C9B3486CDFE}">
      <dgm:prSet/>
      <dgm:spPr/>
      <dgm:t>
        <a:bodyPr/>
        <a:lstStyle/>
        <a:p>
          <a:endParaRPr lang="en-US"/>
        </a:p>
      </dgm:t>
    </dgm:pt>
    <dgm:pt modelId="{D52087BB-AB5C-4EB3-B12B-0AC80DD38DB9}" type="sibTrans" cxnId="{05DD8E3E-965A-4075-9838-3C9B3486CDFE}">
      <dgm:prSet/>
      <dgm:spPr/>
      <dgm:t>
        <a:bodyPr/>
        <a:lstStyle/>
        <a:p>
          <a:endParaRPr lang="en-US"/>
        </a:p>
      </dgm:t>
    </dgm:pt>
    <dgm:pt modelId="{33ACE9C7-BF5D-4AFE-9AD6-FA49F5A401F4}">
      <dgm:prSet phldrT="[Text]"/>
      <dgm:spPr/>
      <dgm:t>
        <a:bodyPr/>
        <a:lstStyle/>
        <a:p>
          <a:r>
            <a:rPr lang="en-US" smtClean="0"/>
            <a:t>855,514,374</a:t>
          </a:r>
        </a:p>
        <a:p>
          <a:r>
            <a:rPr lang="en-US" smtClean="0"/>
            <a:t>Edits</a:t>
          </a:r>
          <a:endParaRPr lang="en-US" dirty="0"/>
        </a:p>
      </dgm:t>
    </dgm:pt>
    <dgm:pt modelId="{E75BD79F-ADB8-45FF-BF49-1420F7C67091}" type="parTrans" cxnId="{AE23DE57-B485-4B7F-BBE9-68D304049A52}">
      <dgm:prSet/>
      <dgm:spPr/>
      <dgm:t>
        <a:bodyPr/>
        <a:lstStyle/>
        <a:p>
          <a:endParaRPr lang="en-US"/>
        </a:p>
      </dgm:t>
    </dgm:pt>
    <dgm:pt modelId="{D2448B69-706B-43FF-9386-011759E2CAA5}" type="sibTrans" cxnId="{AE23DE57-B485-4B7F-BBE9-68D304049A52}">
      <dgm:prSet/>
      <dgm:spPr/>
      <dgm:t>
        <a:bodyPr/>
        <a:lstStyle/>
        <a:p>
          <a:endParaRPr lang="en-US"/>
        </a:p>
      </dgm:t>
    </dgm:pt>
    <dgm:pt modelId="{0EA41A97-64B6-4944-B0F7-B1E08013FB3B}">
      <dgm:prSet phldrT="[Text]"/>
      <dgm:spPr/>
      <dgm:t>
        <a:bodyPr/>
        <a:lstStyle/>
        <a:p>
          <a:r>
            <a:rPr lang="en-US" dirty="0" smtClean="0"/>
            <a:t>5,271,235 Articles</a:t>
          </a:r>
          <a:endParaRPr lang="en-US" dirty="0"/>
        </a:p>
      </dgm:t>
    </dgm:pt>
    <dgm:pt modelId="{FB181A7C-5D2F-4DB8-B755-E27368AD5A39}" type="parTrans" cxnId="{5A7C9492-7C0B-46A7-BFD7-254938984698}">
      <dgm:prSet/>
      <dgm:spPr/>
      <dgm:t>
        <a:bodyPr/>
        <a:lstStyle/>
        <a:p>
          <a:endParaRPr lang="en-US"/>
        </a:p>
      </dgm:t>
    </dgm:pt>
    <dgm:pt modelId="{1C0AAF8B-F84E-46C2-B76C-61B78B9A996F}" type="sibTrans" cxnId="{5A7C9492-7C0B-46A7-BFD7-254938984698}">
      <dgm:prSet/>
      <dgm:spPr/>
      <dgm:t>
        <a:bodyPr/>
        <a:lstStyle/>
        <a:p>
          <a:endParaRPr lang="en-US"/>
        </a:p>
      </dgm:t>
    </dgm:pt>
    <dgm:pt modelId="{38C1DF70-05AC-4D12-82D9-4D1A4C528ABE}">
      <dgm:prSet phldrT="[Text]"/>
      <dgm:spPr/>
      <dgm:t>
        <a:bodyPr/>
        <a:lstStyle/>
        <a:p>
          <a:r>
            <a:rPr lang="en-US" dirty="0" smtClean="0"/>
            <a:t>123,517 Recent Contributors</a:t>
          </a:r>
          <a:endParaRPr lang="en-US" dirty="0"/>
        </a:p>
      </dgm:t>
    </dgm:pt>
    <dgm:pt modelId="{4FA16D99-5779-413E-9D83-7D597FE8FFC2}" type="parTrans" cxnId="{C4D1EA43-2F64-43BF-926E-75BC37973FFB}">
      <dgm:prSet/>
      <dgm:spPr/>
      <dgm:t>
        <a:bodyPr/>
        <a:lstStyle/>
        <a:p>
          <a:endParaRPr lang="en-US"/>
        </a:p>
      </dgm:t>
    </dgm:pt>
    <dgm:pt modelId="{BA041BE0-27D3-4383-83A1-B046FF45A313}" type="sibTrans" cxnId="{C4D1EA43-2F64-43BF-926E-75BC37973FFB}">
      <dgm:prSet/>
      <dgm:spPr/>
      <dgm:t>
        <a:bodyPr/>
        <a:lstStyle/>
        <a:p>
          <a:endParaRPr lang="en-US"/>
        </a:p>
      </dgm:t>
    </dgm:pt>
    <dgm:pt modelId="{4DFD268B-2E41-4AC0-9550-E4E0229D9FF0}" type="pres">
      <dgm:prSet presAssocID="{F84E98C1-0E0D-4D52-AA56-6B543596BE86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D1023B9-C773-47B0-A5E8-775965451125}" type="pres">
      <dgm:prSet presAssocID="{F5F8DDA7-1EED-438A-9E6F-AED480BF6038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50E00DA1-1156-4281-B5F2-BB3B88D917F3}" type="pres">
      <dgm:prSet presAssocID="{33ACE9C7-BF5D-4AFE-9AD6-FA49F5A401F4}" presName="Accent" presStyleLbl="node1" presStyleIdx="1" presStyleCnt="2"/>
      <dgm:spPr>
        <a:solidFill>
          <a:schemeClr val="tx2">
            <a:lumMod val="50000"/>
            <a:lumOff val="50000"/>
          </a:schemeClr>
        </a:solidFill>
      </dgm:spPr>
    </dgm:pt>
    <dgm:pt modelId="{28D959F3-5041-4EE6-ADA7-E417697B0F74}" type="pres">
      <dgm:prSet presAssocID="{33ACE9C7-BF5D-4AFE-9AD6-FA49F5A401F4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39E9F2-B841-471C-824E-C6E0C0E90896}" type="pres">
      <dgm:prSet presAssocID="{33ACE9C7-BF5D-4AFE-9AD6-FA49F5A401F4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17A4-E4FD-4EC2-92C0-E6CC918BC964}" type="pres">
      <dgm:prSet presAssocID="{0EA41A97-64B6-4944-B0F7-B1E08013FB3B}" presName="Image2" presStyleCnt="0"/>
      <dgm:spPr/>
    </dgm:pt>
    <dgm:pt modelId="{773507BB-E68F-4338-B397-6D28165160F4}" type="pres">
      <dgm:prSet presAssocID="{0EA41A97-64B6-4944-B0F7-B1E08013FB3B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A7BE9B-15A0-4072-9C19-6D859768F057}" type="pres">
      <dgm:prSet presAssocID="{0EA41A97-64B6-4944-B0F7-B1E08013FB3B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16EC8-18C1-433A-85A3-81082B1F1478}" type="pres">
      <dgm:prSet presAssocID="{38C1DF70-05AC-4D12-82D9-4D1A4C528ABE}" presName="Image3" presStyleCnt="0"/>
      <dgm:spPr/>
    </dgm:pt>
    <dgm:pt modelId="{E02F005A-5C7D-4958-84D0-80EF0FCF0EE5}" type="pres">
      <dgm:prSet presAssocID="{38C1DF70-05AC-4D12-82D9-4D1A4C528ABE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F580DE-BC5F-4041-8FC8-91B45257F7F3}" type="pres">
      <dgm:prSet presAssocID="{38C1DF70-05AC-4D12-82D9-4D1A4C528ABE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7FC31-F161-4C88-81D0-9EA47F9DB518}" type="presOf" srcId="{33ACE9C7-BF5D-4AFE-9AD6-FA49F5A401F4}" destId="{4239E9F2-B841-471C-824E-C6E0C0E90896}" srcOrd="0" destOrd="0" presId="urn:microsoft.com/office/officeart/2011/layout/RadialPictureList"/>
    <dgm:cxn modelId="{5A7C9492-7C0B-46A7-BFD7-254938984698}" srcId="{F5F8DDA7-1EED-438A-9E6F-AED480BF6038}" destId="{0EA41A97-64B6-4944-B0F7-B1E08013FB3B}" srcOrd="1" destOrd="0" parTransId="{FB181A7C-5D2F-4DB8-B755-E27368AD5A39}" sibTransId="{1C0AAF8B-F84E-46C2-B76C-61B78B9A996F}"/>
    <dgm:cxn modelId="{E0D394BB-AA7A-46D5-A944-E3E264C10BF1}" type="presOf" srcId="{F5F8DDA7-1EED-438A-9E6F-AED480BF6038}" destId="{5D1023B9-C773-47B0-A5E8-775965451125}" srcOrd="0" destOrd="0" presId="urn:microsoft.com/office/officeart/2011/layout/RadialPictureList"/>
    <dgm:cxn modelId="{05DD8E3E-965A-4075-9838-3C9B3486CDFE}" srcId="{F84E98C1-0E0D-4D52-AA56-6B543596BE86}" destId="{F5F8DDA7-1EED-438A-9E6F-AED480BF6038}" srcOrd="0" destOrd="0" parTransId="{F83051B8-C7D9-49B1-94F6-9CAF950F1D65}" sibTransId="{D52087BB-AB5C-4EB3-B12B-0AC80DD38DB9}"/>
    <dgm:cxn modelId="{C3C85D41-63D2-4666-AB57-63B45B2C9066}" type="presOf" srcId="{38C1DF70-05AC-4D12-82D9-4D1A4C528ABE}" destId="{BBF580DE-BC5F-4041-8FC8-91B45257F7F3}" srcOrd="0" destOrd="0" presId="urn:microsoft.com/office/officeart/2011/layout/RadialPictureList"/>
    <dgm:cxn modelId="{16D9AD97-70CE-40EE-8F7D-4E2B2E3BD62A}" type="presOf" srcId="{0EA41A97-64B6-4944-B0F7-B1E08013FB3B}" destId="{32A7BE9B-15A0-4072-9C19-6D859768F057}" srcOrd="0" destOrd="0" presId="urn:microsoft.com/office/officeart/2011/layout/RadialPictureList"/>
    <dgm:cxn modelId="{AE23DE57-B485-4B7F-BBE9-68D304049A52}" srcId="{F5F8DDA7-1EED-438A-9E6F-AED480BF6038}" destId="{33ACE9C7-BF5D-4AFE-9AD6-FA49F5A401F4}" srcOrd="0" destOrd="0" parTransId="{E75BD79F-ADB8-45FF-BF49-1420F7C67091}" sibTransId="{D2448B69-706B-43FF-9386-011759E2CAA5}"/>
    <dgm:cxn modelId="{C4D1EA43-2F64-43BF-926E-75BC37973FFB}" srcId="{F5F8DDA7-1EED-438A-9E6F-AED480BF6038}" destId="{38C1DF70-05AC-4D12-82D9-4D1A4C528ABE}" srcOrd="2" destOrd="0" parTransId="{4FA16D99-5779-413E-9D83-7D597FE8FFC2}" sibTransId="{BA041BE0-27D3-4383-83A1-B046FF45A313}"/>
    <dgm:cxn modelId="{4ED9170F-5937-47A9-B516-1BA877594D3F}" type="presOf" srcId="{F84E98C1-0E0D-4D52-AA56-6B543596BE86}" destId="{4DFD268B-2E41-4AC0-9550-E4E0229D9FF0}" srcOrd="0" destOrd="0" presId="urn:microsoft.com/office/officeart/2011/layout/RadialPictureList"/>
    <dgm:cxn modelId="{0748E78B-66B9-441C-8350-B507ACF80B88}" type="presParOf" srcId="{4DFD268B-2E41-4AC0-9550-E4E0229D9FF0}" destId="{5D1023B9-C773-47B0-A5E8-775965451125}" srcOrd="0" destOrd="0" presId="urn:microsoft.com/office/officeart/2011/layout/RadialPictureList"/>
    <dgm:cxn modelId="{9B678622-BE51-4258-AB1D-65B41C388A0D}" type="presParOf" srcId="{4DFD268B-2E41-4AC0-9550-E4E0229D9FF0}" destId="{50E00DA1-1156-4281-B5F2-BB3B88D917F3}" srcOrd="1" destOrd="0" presId="urn:microsoft.com/office/officeart/2011/layout/RadialPictureList"/>
    <dgm:cxn modelId="{4C7F9059-2444-4309-BA6B-FBFA787077EA}" type="presParOf" srcId="{4DFD268B-2E41-4AC0-9550-E4E0229D9FF0}" destId="{28D959F3-5041-4EE6-ADA7-E417697B0F74}" srcOrd="2" destOrd="0" presId="urn:microsoft.com/office/officeart/2011/layout/RadialPictureList"/>
    <dgm:cxn modelId="{576EE1BB-EB0E-46F3-A528-371673113CC9}" type="presParOf" srcId="{4DFD268B-2E41-4AC0-9550-E4E0229D9FF0}" destId="{4239E9F2-B841-471C-824E-C6E0C0E90896}" srcOrd="3" destOrd="0" presId="urn:microsoft.com/office/officeart/2011/layout/RadialPictureList"/>
    <dgm:cxn modelId="{55268092-1DFB-475A-862C-201D4851C221}" type="presParOf" srcId="{4DFD268B-2E41-4AC0-9550-E4E0229D9FF0}" destId="{470617A4-E4FD-4EC2-92C0-E6CC918BC964}" srcOrd="4" destOrd="0" presId="urn:microsoft.com/office/officeart/2011/layout/RadialPictureList"/>
    <dgm:cxn modelId="{747E5BC4-C1E1-4B9B-BFE3-CF77B0E7C81C}" type="presParOf" srcId="{470617A4-E4FD-4EC2-92C0-E6CC918BC964}" destId="{773507BB-E68F-4338-B397-6D28165160F4}" srcOrd="0" destOrd="0" presId="urn:microsoft.com/office/officeart/2011/layout/RadialPictureList"/>
    <dgm:cxn modelId="{A24DAE27-8B1F-4D21-A4AD-FB46595DEA34}" type="presParOf" srcId="{4DFD268B-2E41-4AC0-9550-E4E0229D9FF0}" destId="{32A7BE9B-15A0-4072-9C19-6D859768F057}" srcOrd="5" destOrd="0" presId="urn:microsoft.com/office/officeart/2011/layout/RadialPictureList"/>
    <dgm:cxn modelId="{0E4AB791-6763-4636-9B48-7A4A6E4EACF4}" type="presParOf" srcId="{4DFD268B-2E41-4AC0-9550-E4E0229D9FF0}" destId="{C7B16EC8-18C1-433A-85A3-81082B1F1478}" srcOrd="6" destOrd="0" presId="urn:microsoft.com/office/officeart/2011/layout/RadialPictureList"/>
    <dgm:cxn modelId="{A333F922-E6EE-4FAB-A771-D550F88B5DDC}" type="presParOf" srcId="{C7B16EC8-18C1-433A-85A3-81082B1F1478}" destId="{E02F005A-5C7D-4958-84D0-80EF0FCF0EE5}" srcOrd="0" destOrd="0" presId="urn:microsoft.com/office/officeart/2011/layout/RadialPictureList"/>
    <dgm:cxn modelId="{4CEEE8E9-A791-4172-BE7A-E19977889E48}" type="presParOf" srcId="{4DFD268B-2E41-4AC0-9550-E4E0229D9FF0}" destId="{BBF580DE-BC5F-4041-8FC8-91B45257F7F3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E8059E-DAE6-450A-BEFA-B3990B64F5C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07836-D008-40E7-8D2D-E62D12061BE9}">
      <dgm:prSet phldrT="[Text]"/>
      <dgm:spPr/>
      <dgm:t>
        <a:bodyPr/>
        <a:lstStyle/>
        <a:p>
          <a:r>
            <a:rPr lang="en-US" b="1" dirty="0" smtClean="0"/>
            <a:t>Redesign and enhance the user experience of the website</a:t>
          </a:r>
          <a:endParaRPr lang="en-US" b="1" dirty="0"/>
        </a:p>
      </dgm:t>
    </dgm:pt>
    <dgm:pt modelId="{8859AC57-940A-4521-9665-A1184C869D70}" type="parTrans" cxnId="{8C1A180E-51B6-4EC1-A250-C0623B3D9D27}">
      <dgm:prSet/>
      <dgm:spPr/>
      <dgm:t>
        <a:bodyPr/>
        <a:lstStyle/>
        <a:p>
          <a:endParaRPr lang="en-US"/>
        </a:p>
      </dgm:t>
    </dgm:pt>
    <dgm:pt modelId="{CE97255B-413D-4D41-BAA6-8AEEAE50E0FB}" type="sibTrans" cxnId="{8C1A180E-51B6-4EC1-A250-C0623B3D9D27}">
      <dgm:prSet/>
      <dgm:spPr/>
      <dgm:t>
        <a:bodyPr/>
        <a:lstStyle/>
        <a:p>
          <a:endParaRPr lang="en-US"/>
        </a:p>
      </dgm:t>
    </dgm:pt>
    <dgm:pt modelId="{3DD775C4-C5C1-48C8-96DB-E5D2FBC3AB24}">
      <dgm:prSet phldrT="[Text]"/>
      <dgm:spPr/>
      <dgm:t>
        <a:bodyPr/>
        <a:lstStyle/>
        <a:p>
          <a:r>
            <a:rPr lang="en-US" b="1" dirty="0" smtClean="0"/>
            <a:t>Improve functional interactivity</a:t>
          </a:r>
          <a:endParaRPr lang="en-US" b="1" dirty="0"/>
        </a:p>
      </dgm:t>
    </dgm:pt>
    <dgm:pt modelId="{511D3C7F-D65B-4A4E-A449-E81C942D3CBF}" type="parTrans" cxnId="{B0430B0A-5CF4-4F2B-85DB-BC82E30243E2}">
      <dgm:prSet/>
      <dgm:spPr/>
      <dgm:t>
        <a:bodyPr/>
        <a:lstStyle/>
        <a:p>
          <a:endParaRPr lang="en-US"/>
        </a:p>
      </dgm:t>
    </dgm:pt>
    <dgm:pt modelId="{C3F79343-CFBB-4402-9F60-04EA42E70275}" type="sibTrans" cxnId="{B0430B0A-5CF4-4F2B-85DB-BC82E30243E2}">
      <dgm:prSet/>
      <dgm:spPr/>
      <dgm:t>
        <a:bodyPr/>
        <a:lstStyle/>
        <a:p>
          <a:endParaRPr lang="en-US"/>
        </a:p>
      </dgm:t>
    </dgm:pt>
    <dgm:pt modelId="{25FC6944-41BF-46A4-BBAD-8DBBDD2B854C}">
      <dgm:prSet phldrT="[Text]"/>
      <dgm:spPr/>
      <dgm:t>
        <a:bodyPr/>
        <a:lstStyle/>
        <a:p>
          <a:r>
            <a:rPr lang="en-US" b="1" dirty="0" smtClean="0"/>
            <a:t>Provide security and make it more reliable</a:t>
          </a:r>
          <a:endParaRPr lang="en-US" b="1" dirty="0"/>
        </a:p>
      </dgm:t>
    </dgm:pt>
    <dgm:pt modelId="{57ABFB1F-C7D1-45CA-9CFA-06727C8F3254}" type="parTrans" cxnId="{41E5AC59-7EF4-4342-ACCA-EB00D25D8444}">
      <dgm:prSet/>
      <dgm:spPr/>
      <dgm:t>
        <a:bodyPr/>
        <a:lstStyle/>
        <a:p>
          <a:endParaRPr lang="en-US"/>
        </a:p>
      </dgm:t>
    </dgm:pt>
    <dgm:pt modelId="{5DBBC1E0-1DFC-4458-AC74-018BA461A186}" type="sibTrans" cxnId="{41E5AC59-7EF4-4342-ACCA-EB00D25D8444}">
      <dgm:prSet/>
      <dgm:spPr/>
      <dgm:t>
        <a:bodyPr/>
        <a:lstStyle/>
        <a:p>
          <a:endParaRPr lang="en-US"/>
        </a:p>
      </dgm:t>
    </dgm:pt>
    <dgm:pt modelId="{FAB4CDCF-E2A3-471D-81DB-34F375A1525E}">
      <dgm:prSet phldrT="[Text]"/>
      <dgm:spPr/>
      <dgm:t>
        <a:bodyPr/>
        <a:lstStyle/>
        <a:p>
          <a:r>
            <a:rPr lang="en-US" b="1" dirty="0" smtClean="0"/>
            <a:t>Optimize site performance</a:t>
          </a:r>
          <a:endParaRPr lang="en-US" b="1" dirty="0"/>
        </a:p>
      </dgm:t>
    </dgm:pt>
    <dgm:pt modelId="{458F31B2-508C-4E0B-9F08-CB6FF94EFC56}" type="parTrans" cxnId="{7DAB5221-0E6C-4C1B-B33D-E3CD84DB3997}">
      <dgm:prSet/>
      <dgm:spPr/>
      <dgm:t>
        <a:bodyPr/>
        <a:lstStyle/>
        <a:p>
          <a:endParaRPr lang="en-US"/>
        </a:p>
      </dgm:t>
    </dgm:pt>
    <dgm:pt modelId="{CAD51E56-C42B-443E-9516-69B5141A7C97}" type="sibTrans" cxnId="{7DAB5221-0E6C-4C1B-B33D-E3CD84DB3997}">
      <dgm:prSet/>
      <dgm:spPr/>
      <dgm:t>
        <a:bodyPr/>
        <a:lstStyle/>
        <a:p>
          <a:endParaRPr lang="en-US"/>
        </a:p>
      </dgm:t>
    </dgm:pt>
    <dgm:pt modelId="{DF0D5570-5D89-4466-A9B6-34F6AE58ABF8}" type="pres">
      <dgm:prSet presAssocID="{5EE8059E-DAE6-450A-BEFA-B3990B64F5C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806EA-D703-4289-B674-6A6A058C05A2}" type="pres">
      <dgm:prSet presAssocID="{5EE8059E-DAE6-450A-BEFA-B3990B64F5CC}" presName="diamond" presStyleLbl="bgShp" presStyleIdx="0" presStyleCnt="1"/>
      <dgm:spPr/>
    </dgm:pt>
    <dgm:pt modelId="{0B80E702-894D-42B6-B72E-D00C1E9FEE48}" type="pres">
      <dgm:prSet presAssocID="{5EE8059E-DAE6-450A-BEFA-B3990B64F5C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BA98B-EADC-472C-BBEE-E9547F38CAA5}" type="pres">
      <dgm:prSet presAssocID="{5EE8059E-DAE6-450A-BEFA-B3990B64F5C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8C173-F392-49D9-ABDC-47332FD15A4B}" type="pres">
      <dgm:prSet presAssocID="{5EE8059E-DAE6-450A-BEFA-B3990B64F5C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039DC-D5CC-48D4-9C7B-763ADD8327BB}" type="pres">
      <dgm:prSet presAssocID="{5EE8059E-DAE6-450A-BEFA-B3990B64F5C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52AC9-D667-4BCD-9A19-E092D2AB7B15}" type="presOf" srcId="{98407836-D008-40E7-8D2D-E62D12061BE9}" destId="{0B80E702-894D-42B6-B72E-D00C1E9FEE48}" srcOrd="0" destOrd="0" presId="urn:microsoft.com/office/officeart/2005/8/layout/matrix3"/>
    <dgm:cxn modelId="{8C1A180E-51B6-4EC1-A250-C0623B3D9D27}" srcId="{5EE8059E-DAE6-450A-BEFA-B3990B64F5CC}" destId="{98407836-D008-40E7-8D2D-E62D12061BE9}" srcOrd="0" destOrd="0" parTransId="{8859AC57-940A-4521-9665-A1184C869D70}" sibTransId="{CE97255B-413D-4D41-BAA6-8AEEAE50E0FB}"/>
    <dgm:cxn modelId="{8A1A425C-1FCC-4DB9-9EC2-18A5C756F1E1}" type="presOf" srcId="{FAB4CDCF-E2A3-471D-81DB-34F375A1525E}" destId="{D6F039DC-D5CC-48D4-9C7B-763ADD8327BB}" srcOrd="0" destOrd="0" presId="urn:microsoft.com/office/officeart/2005/8/layout/matrix3"/>
    <dgm:cxn modelId="{B0430B0A-5CF4-4F2B-85DB-BC82E30243E2}" srcId="{5EE8059E-DAE6-450A-BEFA-B3990B64F5CC}" destId="{3DD775C4-C5C1-48C8-96DB-E5D2FBC3AB24}" srcOrd="1" destOrd="0" parTransId="{511D3C7F-D65B-4A4E-A449-E81C942D3CBF}" sibTransId="{C3F79343-CFBB-4402-9F60-04EA42E70275}"/>
    <dgm:cxn modelId="{7DAB5221-0E6C-4C1B-B33D-E3CD84DB3997}" srcId="{5EE8059E-DAE6-450A-BEFA-B3990B64F5CC}" destId="{FAB4CDCF-E2A3-471D-81DB-34F375A1525E}" srcOrd="3" destOrd="0" parTransId="{458F31B2-508C-4E0B-9F08-CB6FF94EFC56}" sibTransId="{CAD51E56-C42B-443E-9516-69B5141A7C97}"/>
    <dgm:cxn modelId="{41E5AC59-7EF4-4342-ACCA-EB00D25D8444}" srcId="{5EE8059E-DAE6-450A-BEFA-B3990B64F5CC}" destId="{25FC6944-41BF-46A4-BBAD-8DBBDD2B854C}" srcOrd="2" destOrd="0" parTransId="{57ABFB1F-C7D1-45CA-9CFA-06727C8F3254}" sibTransId="{5DBBC1E0-1DFC-4458-AC74-018BA461A186}"/>
    <dgm:cxn modelId="{7D14B118-F156-4971-9F29-7FB527A44B4D}" type="presOf" srcId="{5EE8059E-DAE6-450A-BEFA-B3990B64F5CC}" destId="{DF0D5570-5D89-4466-A9B6-34F6AE58ABF8}" srcOrd="0" destOrd="0" presId="urn:microsoft.com/office/officeart/2005/8/layout/matrix3"/>
    <dgm:cxn modelId="{755D42D3-BC93-4EF8-9D79-0432A93FBCA3}" type="presOf" srcId="{3DD775C4-C5C1-48C8-96DB-E5D2FBC3AB24}" destId="{756BA98B-EADC-472C-BBEE-E9547F38CAA5}" srcOrd="0" destOrd="0" presId="urn:microsoft.com/office/officeart/2005/8/layout/matrix3"/>
    <dgm:cxn modelId="{38E6AC13-1974-49F3-B25D-12ED5017DF09}" type="presOf" srcId="{25FC6944-41BF-46A4-BBAD-8DBBDD2B854C}" destId="{7938C173-F392-49D9-ABDC-47332FD15A4B}" srcOrd="0" destOrd="0" presId="urn:microsoft.com/office/officeart/2005/8/layout/matrix3"/>
    <dgm:cxn modelId="{62882342-F51A-416D-B1A6-74E1066E7F80}" type="presParOf" srcId="{DF0D5570-5D89-4466-A9B6-34F6AE58ABF8}" destId="{37B806EA-D703-4289-B674-6A6A058C05A2}" srcOrd="0" destOrd="0" presId="urn:microsoft.com/office/officeart/2005/8/layout/matrix3"/>
    <dgm:cxn modelId="{968A2957-D5A9-4F0C-A87A-52DE0BBEE757}" type="presParOf" srcId="{DF0D5570-5D89-4466-A9B6-34F6AE58ABF8}" destId="{0B80E702-894D-42B6-B72E-D00C1E9FEE48}" srcOrd="1" destOrd="0" presId="urn:microsoft.com/office/officeart/2005/8/layout/matrix3"/>
    <dgm:cxn modelId="{E027784D-380C-45BF-BEAD-FA7E911983F0}" type="presParOf" srcId="{DF0D5570-5D89-4466-A9B6-34F6AE58ABF8}" destId="{756BA98B-EADC-472C-BBEE-E9547F38CAA5}" srcOrd="2" destOrd="0" presId="urn:microsoft.com/office/officeart/2005/8/layout/matrix3"/>
    <dgm:cxn modelId="{A8D21CAE-8698-439C-9D48-5117FEB4DBD0}" type="presParOf" srcId="{DF0D5570-5D89-4466-A9B6-34F6AE58ABF8}" destId="{7938C173-F392-49D9-ABDC-47332FD15A4B}" srcOrd="3" destOrd="0" presId="urn:microsoft.com/office/officeart/2005/8/layout/matrix3"/>
    <dgm:cxn modelId="{16C8078E-7EF4-4C8B-B39C-6E19C3B7CFD2}" type="presParOf" srcId="{DF0D5570-5D89-4466-A9B6-34F6AE58ABF8}" destId="{D6F039DC-D5CC-48D4-9C7B-763ADD8327B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F85504-F40A-4A82-9800-62F8356C6CB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558F25A8-2A8F-4FAB-A121-473D77ABA229}">
      <dgm:prSet phldrT="[Text]"/>
      <dgm:spPr/>
      <dgm:t>
        <a:bodyPr/>
        <a:lstStyle/>
        <a:p>
          <a:r>
            <a:rPr lang="en-US" b="1" dirty="0" smtClean="0"/>
            <a:t>Contributors</a:t>
          </a:r>
          <a:endParaRPr lang="en-US" b="1" dirty="0"/>
        </a:p>
      </dgm:t>
    </dgm:pt>
    <dgm:pt modelId="{AEB801B2-1D0B-4B82-9A48-8C36517E5808}" type="parTrans" cxnId="{F816ABF3-6BAD-4B9B-BFA6-F3DCE2A13626}">
      <dgm:prSet/>
      <dgm:spPr/>
      <dgm:t>
        <a:bodyPr/>
        <a:lstStyle/>
        <a:p>
          <a:endParaRPr lang="en-US"/>
        </a:p>
      </dgm:t>
    </dgm:pt>
    <dgm:pt modelId="{15D51642-F154-413E-AF2C-46EDCCB80CCD}" type="sibTrans" cxnId="{F816ABF3-6BAD-4B9B-BFA6-F3DCE2A13626}">
      <dgm:prSet/>
      <dgm:spPr/>
      <dgm:t>
        <a:bodyPr/>
        <a:lstStyle/>
        <a:p>
          <a:endParaRPr lang="en-US"/>
        </a:p>
      </dgm:t>
    </dgm:pt>
    <dgm:pt modelId="{5F16E371-193E-4872-AF51-252AE0AC222B}">
      <dgm:prSet phldrT="[Text]"/>
      <dgm:spPr/>
      <dgm:t>
        <a:bodyPr/>
        <a:lstStyle/>
        <a:p>
          <a:r>
            <a:rPr lang="en-US" b="1" dirty="0" smtClean="0"/>
            <a:t>Users</a:t>
          </a:r>
          <a:endParaRPr lang="en-US" b="1" dirty="0"/>
        </a:p>
      </dgm:t>
    </dgm:pt>
    <dgm:pt modelId="{BF72127E-ED95-4D8E-B372-53440C555F52}" type="parTrans" cxnId="{24CE36A9-B3C0-41CA-89E2-371679223CD6}">
      <dgm:prSet/>
      <dgm:spPr/>
      <dgm:t>
        <a:bodyPr/>
        <a:lstStyle/>
        <a:p>
          <a:endParaRPr lang="en-US"/>
        </a:p>
      </dgm:t>
    </dgm:pt>
    <dgm:pt modelId="{77C9B65B-65EF-45EF-AD81-DDD5D504C638}" type="sibTrans" cxnId="{24CE36A9-B3C0-41CA-89E2-371679223CD6}">
      <dgm:prSet/>
      <dgm:spPr/>
      <dgm:t>
        <a:bodyPr/>
        <a:lstStyle/>
        <a:p>
          <a:endParaRPr lang="en-US"/>
        </a:p>
      </dgm:t>
    </dgm:pt>
    <dgm:pt modelId="{7D8C1127-F49A-4462-BEA5-3B67454E1D73}">
      <dgm:prSet phldrT="[Text]"/>
      <dgm:spPr/>
      <dgm:t>
        <a:bodyPr/>
        <a:lstStyle/>
        <a:p>
          <a:r>
            <a:rPr lang="en-US" b="1" dirty="0" smtClean="0"/>
            <a:t>Administrators</a:t>
          </a:r>
          <a:endParaRPr lang="en-US" b="1" dirty="0"/>
        </a:p>
      </dgm:t>
    </dgm:pt>
    <dgm:pt modelId="{C1903FC6-8CCC-425A-B3DB-65F5D36EF196}" type="parTrans" cxnId="{59A038A8-77FF-4194-B800-32D882C0C6EA}">
      <dgm:prSet/>
      <dgm:spPr/>
      <dgm:t>
        <a:bodyPr/>
        <a:lstStyle/>
        <a:p>
          <a:endParaRPr lang="en-US"/>
        </a:p>
      </dgm:t>
    </dgm:pt>
    <dgm:pt modelId="{AD57A682-F24B-405C-9D67-6BB9572FCD76}" type="sibTrans" cxnId="{59A038A8-77FF-4194-B800-32D882C0C6EA}">
      <dgm:prSet/>
      <dgm:spPr/>
      <dgm:t>
        <a:bodyPr/>
        <a:lstStyle/>
        <a:p>
          <a:endParaRPr lang="en-US"/>
        </a:p>
      </dgm:t>
    </dgm:pt>
    <dgm:pt modelId="{03795ED8-727A-4F62-A195-C0DF021EAD92}">
      <dgm:prSet/>
      <dgm:spPr/>
      <dgm:t>
        <a:bodyPr/>
        <a:lstStyle/>
        <a:p>
          <a:r>
            <a:rPr lang="en-US" dirty="0" smtClean="0"/>
            <a:t>develops and distribute information</a:t>
          </a:r>
          <a:endParaRPr lang="en-US" dirty="0"/>
        </a:p>
      </dgm:t>
    </dgm:pt>
    <dgm:pt modelId="{CA388334-6E16-4615-BA3B-5470338E612C}" type="parTrans" cxnId="{D53F5F2A-90E9-4ACD-9ABA-23B90BB79F88}">
      <dgm:prSet/>
      <dgm:spPr/>
      <dgm:t>
        <a:bodyPr/>
        <a:lstStyle/>
        <a:p>
          <a:endParaRPr lang="en-US"/>
        </a:p>
      </dgm:t>
    </dgm:pt>
    <dgm:pt modelId="{93812AF1-E2F4-4E51-9F07-64C216363567}" type="sibTrans" cxnId="{D53F5F2A-90E9-4ACD-9ABA-23B90BB79F88}">
      <dgm:prSet/>
      <dgm:spPr/>
      <dgm:t>
        <a:bodyPr/>
        <a:lstStyle/>
        <a:p>
          <a:endParaRPr lang="en-US"/>
        </a:p>
      </dgm:t>
    </dgm:pt>
    <dgm:pt modelId="{01A25443-29CF-4988-992A-E0E173416452}">
      <dgm:prSet/>
      <dgm:spPr/>
      <dgm:t>
        <a:bodyPr/>
        <a:lstStyle/>
        <a:p>
          <a:r>
            <a:rPr lang="en-US" smtClean="0"/>
            <a:t>browse information</a:t>
          </a:r>
          <a:endParaRPr lang="en-US"/>
        </a:p>
      </dgm:t>
    </dgm:pt>
    <dgm:pt modelId="{1B84560A-CDD7-43C8-A29B-C4E61AACCD98}" type="parTrans" cxnId="{29D7B402-0A77-493C-8E2C-3A5FC3F18447}">
      <dgm:prSet/>
      <dgm:spPr/>
      <dgm:t>
        <a:bodyPr/>
        <a:lstStyle/>
        <a:p>
          <a:endParaRPr lang="en-US"/>
        </a:p>
      </dgm:t>
    </dgm:pt>
    <dgm:pt modelId="{A7F034CC-13E4-45F6-A04B-CD2F9F8C5B39}" type="sibTrans" cxnId="{29D7B402-0A77-493C-8E2C-3A5FC3F18447}">
      <dgm:prSet/>
      <dgm:spPr/>
      <dgm:t>
        <a:bodyPr/>
        <a:lstStyle/>
        <a:p>
          <a:endParaRPr lang="en-US"/>
        </a:p>
      </dgm:t>
    </dgm:pt>
    <dgm:pt modelId="{102D643B-C97F-4BF1-9B57-59AAA2B37A17}">
      <dgm:prSet/>
      <dgm:spPr/>
      <dgm:t>
        <a:bodyPr/>
        <a:lstStyle/>
        <a:p>
          <a:r>
            <a:rPr lang="en-US" smtClean="0"/>
            <a:t>monitors the content</a:t>
          </a:r>
          <a:endParaRPr lang="en-US"/>
        </a:p>
      </dgm:t>
    </dgm:pt>
    <dgm:pt modelId="{528F3AAC-9625-43D4-83C8-D2A5CF05AD6A}" type="parTrans" cxnId="{2A7BC7C1-ACA6-4A81-BB96-E4F388E6B144}">
      <dgm:prSet/>
      <dgm:spPr/>
      <dgm:t>
        <a:bodyPr/>
        <a:lstStyle/>
        <a:p>
          <a:endParaRPr lang="en-US"/>
        </a:p>
      </dgm:t>
    </dgm:pt>
    <dgm:pt modelId="{013A91A4-0A78-4055-8732-9E6BF4039E6D}" type="sibTrans" cxnId="{2A7BC7C1-ACA6-4A81-BB96-E4F388E6B144}">
      <dgm:prSet/>
      <dgm:spPr/>
      <dgm:t>
        <a:bodyPr/>
        <a:lstStyle/>
        <a:p>
          <a:endParaRPr lang="en-US"/>
        </a:p>
      </dgm:t>
    </dgm:pt>
    <dgm:pt modelId="{9EA7474A-5092-4783-89F8-972D789BC13A}" type="pres">
      <dgm:prSet presAssocID="{CCF85504-F40A-4A82-9800-62F8356C6CB8}" presName="diagram" presStyleCnt="0">
        <dgm:presLayoutVars>
          <dgm:dir/>
          <dgm:animLvl val="lvl"/>
          <dgm:resizeHandles val="exact"/>
        </dgm:presLayoutVars>
      </dgm:prSet>
      <dgm:spPr/>
    </dgm:pt>
    <dgm:pt modelId="{CE10C87E-78C3-4B4A-9117-B8B866642293}" type="pres">
      <dgm:prSet presAssocID="{558F25A8-2A8F-4FAB-A121-473D77ABA229}" presName="compNode" presStyleCnt="0"/>
      <dgm:spPr/>
    </dgm:pt>
    <dgm:pt modelId="{AFFAE582-9FD8-40BD-AA4F-2551B1E3861B}" type="pres">
      <dgm:prSet presAssocID="{558F25A8-2A8F-4FAB-A121-473D77ABA229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FFC2D-32AB-4974-A85B-0CA8B62A12D1}" type="pres">
      <dgm:prSet presAssocID="{558F25A8-2A8F-4FAB-A121-473D77ABA22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80F97-D007-4BFC-AAE2-096918A685E9}" type="pres">
      <dgm:prSet presAssocID="{558F25A8-2A8F-4FAB-A121-473D77ABA229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84362C74-DC6F-42F4-B508-9CF4F7DC5E6C}" type="pres">
      <dgm:prSet presAssocID="{558F25A8-2A8F-4FAB-A121-473D77ABA229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60EF3E1-FF60-41AA-8FDB-0A55E6E5B88C}" type="pres">
      <dgm:prSet presAssocID="{15D51642-F154-413E-AF2C-46EDCCB80CC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C14A75D-86DF-41A5-9620-F501AB7D7D22}" type="pres">
      <dgm:prSet presAssocID="{5F16E371-193E-4872-AF51-252AE0AC222B}" presName="compNode" presStyleCnt="0"/>
      <dgm:spPr/>
    </dgm:pt>
    <dgm:pt modelId="{FBAA4E59-5E53-477E-A9D5-C54761A8AA46}" type="pres">
      <dgm:prSet presAssocID="{5F16E371-193E-4872-AF51-252AE0AC222B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2D8F9-44DA-4986-9742-BB2F930687ED}" type="pres">
      <dgm:prSet presAssocID="{5F16E371-193E-4872-AF51-252AE0AC222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EA33C-0F4C-4523-9520-04A6D5007AF9}" type="pres">
      <dgm:prSet presAssocID="{5F16E371-193E-4872-AF51-252AE0AC222B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717A33B9-6B50-464D-B8DB-491362B5236A}" type="pres">
      <dgm:prSet presAssocID="{5F16E371-193E-4872-AF51-252AE0AC222B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361B59-DCB4-41A6-BC08-E409203B198A}" type="pres">
      <dgm:prSet presAssocID="{77C9B65B-65EF-45EF-AD81-DDD5D504C6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2B8AFA-8C2A-488C-BC6E-4E9BF0CBE965}" type="pres">
      <dgm:prSet presAssocID="{7D8C1127-F49A-4462-BEA5-3B67454E1D73}" presName="compNode" presStyleCnt="0"/>
      <dgm:spPr/>
    </dgm:pt>
    <dgm:pt modelId="{90C82CBA-56DC-48FE-AD47-24732097F94A}" type="pres">
      <dgm:prSet presAssocID="{7D8C1127-F49A-4462-BEA5-3B67454E1D73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A5D43-F890-4A27-BCDA-0C189C128A10}" type="pres">
      <dgm:prSet presAssocID="{7D8C1127-F49A-4462-BEA5-3B67454E1D7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63EA0-85DD-45F4-BC24-27E98863D325}" type="pres">
      <dgm:prSet presAssocID="{7D8C1127-F49A-4462-BEA5-3B67454E1D73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55D7BADE-4DFB-4B9C-A5A8-EC4C037FFDC7}" type="pres">
      <dgm:prSet presAssocID="{7D8C1127-F49A-4462-BEA5-3B67454E1D73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5068E2A-D31C-4578-84A9-0ED3CA40EDAE}" type="presOf" srcId="{77C9B65B-65EF-45EF-AD81-DDD5D504C638}" destId="{D6361B59-DCB4-41A6-BC08-E409203B198A}" srcOrd="0" destOrd="0" presId="urn:microsoft.com/office/officeart/2005/8/layout/bList2"/>
    <dgm:cxn modelId="{29D7B402-0A77-493C-8E2C-3A5FC3F18447}" srcId="{5F16E371-193E-4872-AF51-252AE0AC222B}" destId="{01A25443-29CF-4988-992A-E0E173416452}" srcOrd="0" destOrd="0" parTransId="{1B84560A-CDD7-43C8-A29B-C4E61AACCD98}" sibTransId="{A7F034CC-13E4-45F6-A04B-CD2F9F8C5B39}"/>
    <dgm:cxn modelId="{5A0EDDA4-E15A-4B77-B388-A767E41B9E89}" type="presOf" srcId="{7D8C1127-F49A-4462-BEA5-3B67454E1D73}" destId="{B9363EA0-85DD-45F4-BC24-27E98863D325}" srcOrd="1" destOrd="0" presId="urn:microsoft.com/office/officeart/2005/8/layout/bList2"/>
    <dgm:cxn modelId="{842A18A8-5413-40B5-AFDC-7FA2C5AEA0DE}" type="presOf" srcId="{102D643B-C97F-4BF1-9B57-59AAA2B37A17}" destId="{90C82CBA-56DC-48FE-AD47-24732097F94A}" srcOrd="0" destOrd="0" presId="urn:microsoft.com/office/officeart/2005/8/layout/bList2"/>
    <dgm:cxn modelId="{8215EC3E-8AB4-453D-9499-54A20236882B}" type="presOf" srcId="{CCF85504-F40A-4A82-9800-62F8356C6CB8}" destId="{9EA7474A-5092-4783-89F8-972D789BC13A}" srcOrd="0" destOrd="0" presId="urn:microsoft.com/office/officeart/2005/8/layout/bList2"/>
    <dgm:cxn modelId="{D97FF96B-A027-4BC4-94E7-FEBACADEDDF5}" type="presOf" srcId="{558F25A8-2A8F-4FAB-A121-473D77ABA229}" destId="{4FA80F97-D007-4BFC-AAE2-096918A685E9}" srcOrd="1" destOrd="0" presId="urn:microsoft.com/office/officeart/2005/8/layout/bList2"/>
    <dgm:cxn modelId="{F7BD1198-FA66-4C53-A8BA-B41075C7717D}" type="presOf" srcId="{5F16E371-193E-4872-AF51-252AE0AC222B}" destId="{3F12D8F9-44DA-4986-9742-BB2F930687ED}" srcOrd="0" destOrd="0" presId="urn:microsoft.com/office/officeart/2005/8/layout/bList2"/>
    <dgm:cxn modelId="{51A5CFCB-CDA5-4529-9C3E-1DD29DFB8C3F}" type="presOf" srcId="{5F16E371-193E-4872-AF51-252AE0AC222B}" destId="{092EA33C-0F4C-4523-9520-04A6D5007AF9}" srcOrd="1" destOrd="0" presId="urn:microsoft.com/office/officeart/2005/8/layout/bList2"/>
    <dgm:cxn modelId="{2AB0FEF4-FC7B-4E69-B78A-805D3C183AA8}" type="presOf" srcId="{03795ED8-727A-4F62-A195-C0DF021EAD92}" destId="{AFFAE582-9FD8-40BD-AA4F-2551B1E3861B}" srcOrd="0" destOrd="0" presId="urn:microsoft.com/office/officeart/2005/8/layout/bList2"/>
    <dgm:cxn modelId="{EBD188B4-66FE-4A31-A86D-EF514697DFC9}" type="presOf" srcId="{01A25443-29CF-4988-992A-E0E173416452}" destId="{FBAA4E59-5E53-477E-A9D5-C54761A8AA46}" srcOrd="0" destOrd="0" presId="urn:microsoft.com/office/officeart/2005/8/layout/bList2"/>
    <dgm:cxn modelId="{F816ABF3-6BAD-4B9B-BFA6-F3DCE2A13626}" srcId="{CCF85504-F40A-4A82-9800-62F8356C6CB8}" destId="{558F25A8-2A8F-4FAB-A121-473D77ABA229}" srcOrd="0" destOrd="0" parTransId="{AEB801B2-1D0B-4B82-9A48-8C36517E5808}" sibTransId="{15D51642-F154-413E-AF2C-46EDCCB80CCD}"/>
    <dgm:cxn modelId="{59A038A8-77FF-4194-B800-32D882C0C6EA}" srcId="{CCF85504-F40A-4A82-9800-62F8356C6CB8}" destId="{7D8C1127-F49A-4462-BEA5-3B67454E1D73}" srcOrd="2" destOrd="0" parTransId="{C1903FC6-8CCC-425A-B3DB-65F5D36EF196}" sibTransId="{AD57A682-F24B-405C-9D67-6BB9572FCD76}"/>
    <dgm:cxn modelId="{00BBF097-2619-466A-AD32-E4569788DC6B}" type="presOf" srcId="{15D51642-F154-413E-AF2C-46EDCCB80CCD}" destId="{360EF3E1-FF60-41AA-8FDB-0A55E6E5B88C}" srcOrd="0" destOrd="0" presId="urn:microsoft.com/office/officeart/2005/8/layout/bList2"/>
    <dgm:cxn modelId="{1D544975-DB1F-4B40-9F99-CB008C0CD749}" type="presOf" srcId="{558F25A8-2A8F-4FAB-A121-473D77ABA229}" destId="{658FFC2D-32AB-4974-A85B-0CA8B62A12D1}" srcOrd="0" destOrd="0" presId="urn:microsoft.com/office/officeart/2005/8/layout/bList2"/>
    <dgm:cxn modelId="{D53F5F2A-90E9-4ACD-9ABA-23B90BB79F88}" srcId="{558F25A8-2A8F-4FAB-A121-473D77ABA229}" destId="{03795ED8-727A-4F62-A195-C0DF021EAD92}" srcOrd="0" destOrd="0" parTransId="{CA388334-6E16-4615-BA3B-5470338E612C}" sibTransId="{93812AF1-E2F4-4E51-9F07-64C216363567}"/>
    <dgm:cxn modelId="{2A7BC7C1-ACA6-4A81-BB96-E4F388E6B144}" srcId="{7D8C1127-F49A-4462-BEA5-3B67454E1D73}" destId="{102D643B-C97F-4BF1-9B57-59AAA2B37A17}" srcOrd="0" destOrd="0" parTransId="{528F3AAC-9625-43D4-83C8-D2A5CF05AD6A}" sibTransId="{013A91A4-0A78-4055-8732-9E6BF4039E6D}"/>
    <dgm:cxn modelId="{7CB286C7-ED60-4962-BDF3-7416F49E4244}" type="presOf" srcId="{7D8C1127-F49A-4462-BEA5-3B67454E1D73}" destId="{A90A5D43-F890-4A27-BCDA-0C189C128A10}" srcOrd="0" destOrd="0" presId="urn:microsoft.com/office/officeart/2005/8/layout/bList2"/>
    <dgm:cxn modelId="{24CE36A9-B3C0-41CA-89E2-371679223CD6}" srcId="{CCF85504-F40A-4A82-9800-62F8356C6CB8}" destId="{5F16E371-193E-4872-AF51-252AE0AC222B}" srcOrd="1" destOrd="0" parTransId="{BF72127E-ED95-4D8E-B372-53440C555F52}" sibTransId="{77C9B65B-65EF-45EF-AD81-DDD5D504C638}"/>
    <dgm:cxn modelId="{A46C78AD-1C7E-4ED3-81A9-6A9755DD1832}" type="presParOf" srcId="{9EA7474A-5092-4783-89F8-972D789BC13A}" destId="{CE10C87E-78C3-4B4A-9117-B8B866642293}" srcOrd="0" destOrd="0" presId="urn:microsoft.com/office/officeart/2005/8/layout/bList2"/>
    <dgm:cxn modelId="{9A5334A0-F0E6-4042-A670-B33C60D407CD}" type="presParOf" srcId="{CE10C87E-78C3-4B4A-9117-B8B866642293}" destId="{AFFAE582-9FD8-40BD-AA4F-2551B1E3861B}" srcOrd="0" destOrd="0" presId="urn:microsoft.com/office/officeart/2005/8/layout/bList2"/>
    <dgm:cxn modelId="{C91308B8-4ABD-4B7D-9F91-ABC395ADB27F}" type="presParOf" srcId="{CE10C87E-78C3-4B4A-9117-B8B866642293}" destId="{658FFC2D-32AB-4974-A85B-0CA8B62A12D1}" srcOrd="1" destOrd="0" presId="urn:microsoft.com/office/officeart/2005/8/layout/bList2"/>
    <dgm:cxn modelId="{F4E52539-9603-4EC9-9871-E27F67871E53}" type="presParOf" srcId="{CE10C87E-78C3-4B4A-9117-B8B866642293}" destId="{4FA80F97-D007-4BFC-AAE2-096918A685E9}" srcOrd="2" destOrd="0" presId="urn:microsoft.com/office/officeart/2005/8/layout/bList2"/>
    <dgm:cxn modelId="{CE9EBB8D-3758-4E95-8921-774F0174DF2A}" type="presParOf" srcId="{CE10C87E-78C3-4B4A-9117-B8B866642293}" destId="{84362C74-DC6F-42F4-B508-9CF4F7DC5E6C}" srcOrd="3" destOrd="0" presId="urn:microsoft.com/office/officeart/2005/8/layout/bList2"/>
    <dgm:cxn modelId="{39CB2C3D-B428-47E9-995D-B2E2B0CCBF81}" type="presParOf" srcId="{9EA7474A-5092-4783-89F8-972D789BC13A}" destId="{360EF3E1-FF60-41AA-8FDB-0A55E6E5B88C}" srcOrd="1" destOrd="0" presId="urn:microsoft.com/office/officeart/2005/8/layout/bList2"/>
    <dgm:cxn modelId="{3A98FCE9-D8E5-44DC-9ABE-11235429AD8E}" type="presParOf" srcId="{9EA7474A-5092-4783-89F8-972D789BC13A}" destId="{7C14A75D-86DF-41A5-9620-F501AB7D7D22}" srcOrd="2" destOrd="0" presId="urn:microsoft.com/office/officeart/2005/8/layout/bList2"/>
    <dgm:cxn modelId="{1D12006C-BF6E-46EC-891D-8FCEED8048D3}" type="presParOf" srcId="{7C14A75D-86DF-41A5-9620-F501AB7D7D22}" destId="{FBAA4E59-5E53-477E-A9D5-C54761A8AA46}" srcOrd="0" destOrd="0" presId="urn:microsoft.com/office/officeart/2005/8/layout/bList2"/>
    <dgm:cxn modelId="{DF7F6083-B2BE-44CA-81C5-E618AC474484}" type="presParOf" srcId="{7C14A75D-86DF-41A5-9620-F501AB7D7D22}" destId="{3F12D8F9-44DA-4986-9742-BB2F930687ED}" srcOrd="1" destOrd="0" presId="urn:microsoft.com/office/officeart/2005/8/layout/bList2"/>
    <dgm:cxn modelId="{6CEDB400-FED8-4DDD-AEAE-70E47B94BB95}" type="presParOf" srcId="{7C14A75D-86DF-41A5-9620-F501AB7D7D22}" destId="{092EA33C-0F4C-4523-9520-04A6D5007AF9}" srcOrd="2" destOrd="0" presId="urn:microsoft.com/office/officeart/2005/8/layout/bList2"/>
    <dgm:cxn modelId="{81D54B71-0FB9-4D3C-8313-94A5AB081DB9}" type="presParOf" srcId="{7C14A75D-86DF-41A5-9620-F501AB7D7D22}" destId="{717A33B9-6B50-464D-B8DB-491362B5236A}" srcOrd="3" destOrd="0" presId="urn:microsoft.com/office/officeart/2005/8/layout/bList2"/>
    <dgm:cxn modelId="{5A999841-2392-4B5C-B6CF-25926F35506D}" type="presParOf" srcId="{9EA7474A-5092-4783-89F8-972D789BC13A}" destId="{D6361B59-DCB4-41A6-BC08-E409203B198A}" srcOrd="3" destOrd="0" presId="urn:microsoft.com/office/officeart/2005/8/layout/bList2"/>
    <dgm:cxn modelId="{22140D15-A750-44FD-BFB0-B093C90E29F2}" type="presParOf" srcId="{9EA7474A-5092-4783-89F8-972D789BC13A}" destId="{BE2B8AFA-8C2A-488C-BC6E-4E9BF0CBE965}" srcOrd="4" destOrd="0" presId="urn:microsoft.com/office/officeart/2005/8/layout/bList2"/>
    <dgm:cxn modelId="{E60F434D-CA19-41CF-9CA5-1C40AF2E34F4}" type="presParOf" srcId="{BE2B8AFA-8C2A-488C-BC6E-4E9BF0CBE965}" destId="{90C82CBA-56DC-48FE-AD47-24732097F94A}" srcOrd="0" destOrd="0" presId="urn:microsoft.com/office/officeart/2005/8/layout/bList2"/>
    <dgm:cxn modelId="{1700F21B-FE5C-468E-AE3D-F1BED06825F0}" type="presParOf" srcId="{BE2B8AFA-8C2A-488C-BC6E-4E9BF0CBE965}" destId="{A90A5D43-F890-4A27-BCDA-0C189C128A10}" srcOrd="1" destOrd="0" presId="urn:microsoft.com/office/officeart/2005/8/layout/bList2"/>
    <dgm:cxn modelId="{63881A89-4AA5-479B-9DA5-244A6E4549CF}" type="presParOf" srcId="{BE2B8AFA-8C2A-488C-BC6E-4E9BF0CBE965}" destId="{B9363EA0-85DD-45F4-BC24-27E98863D325}" srcOrd="2" destOrd="0" presId="urn:microsoft.com/office/officeart/2005/8/layout/bList2"/>
    <dgm:cxn modelId="{1DD4115B-58B5-4C2C-A743-4488C63F40FB}" type="presParOf" srcId="{BE2B8AFA-8C2A-488C-BC6E-4E9BF0CBE965}" destId="{55D7BADE-4DFB-4B9C-A5A8-EC4C037FFDC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66F19-161D-4431-8E61-01DA1861360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3243066-32B0-47C4-AA0C-1906A1656D40}">
      <dgm:prSet phldrT="[Text]" custT="1"/>
      <dgm:spPr/>
      <dgm:t>
        <a:bodyPr/>
        <a:lstStyle/>
        <a:p>
          <a:r>
            <a:rPr lang="en-US" sz="1800" b="1" dirty="0" smtClean="0"/>
            <a:t>Provide an outlet for developing and distributing information</a:t>
          </a:r>
          <a:endParaRPr lang="en-US" sz="1800" b="1" dirty="0"/>
        </a:p>
      </dgm:t>
    </dgm:pt>
    <dgm:pt modelId="{C37A3EDB-8316-4ED0-8136-3F9D8CDE0CF7}" type="parTrans" cxnId="{210CF6DD-2347-4076-A4D0-E4FC9CE2E30F}">
      <dgm:prSet/>
      <dgm:spPr/>
      <dgm:t>
        <a:bodyPr/>
        <a:lstStyle/>
        <a:p>
          <a:endParaRPr lang="en-US"/>
        </a:p>
      </dgm:t>
    </dgm:pt>
    <dgm:pt modelId="{DFECCFC2-1DC8-415E-BEE8-430CB14ADD8C}" type="sibTrans" cxnId="{210CF6DD-2347-4076-A4D0-E4FC9CE2E30F}">
      <dgm:prSet/>
      <dgm:spPr/>
      <dgm:t>
        <a:bodyPr/>
        <a:lstStyle/>
        <a:p>
          <a:endParaRPr lang="en-US"/>
        </a:p>
      </dgm:t>
    </dgm:pt>
    <dgm:pt modelId="{F70EC1AA-412C-41CF-90CC-104AD9710328}">
      <dgm:prSet phldrT="[Text]" custT="1"/>
      <dgm:spPr/>
      <dgm:t>
        <a:bodyPr/>
        <a:lstStyle/>
        <a:p>
          <a:r>
            <a:rPr lang="en-US" sz="1800" b="1" dirty="0" smtClean="0"/>
            <a:t>Browse information</a:t>
          </a:r>
          <a:endParaRPr lang="en-US" sz="1800" b="1" dirty="0"/>
        </a:p>
      </dgm:t>
    </dgm:pt>
    <dgm:pt modelId="{7FDAC9AB-54A1-4007-B200-D0157640F6FA}" type="parTrans" cxnId="{CCB8398E-F692-4F6B-9998-7D4DAE8BD5A6}">
      <dgm:prSet/>
      <dgm:spPr/>
      <dgm:t>
        <a:bodyPr/>
        <a:lstStyle/>
        <a:p>
          <a:endParaRPr lang="en-US"/>
        </a:p>
      </dgm:t>
    </dgm:pt>
    <dgm:pt modelId="{D4E33823-7E29-4724-80E0-19DD42419D6A}" type="sibTrans" cxnId="{CCB8398E-F692-4F6B-9998-7D4DAE8BD5A6}">
      <dgm:prSet/>
      <dgm:spPr/>
      <dgm:t>
        <a:bodyPr/>
        <a:lstStyle/>
        <a:p>
          <a:endParaRPr lang="en-US"/>
        </a:p>
      </dgm:t>
    </dgm:pt>
    <dgm:pt modelId="{F753A878-500D-4A33-B7A0-75D4DB99A0CC}">
      <dgm:prSet phldrT="[Text]" custT="1"/>
      <dgm:spPr/>
      <dgm:t>
        <a:bodyPr/>
        <a:lstStyle/>
        <a:p>
          <a:r>
            <a:rPr lang="en-US" sz="1800" b="1" dirty="0" smtClean="0"/>
            <a:t>Registered users can create and edit an article for publication</a:t>
          </a:r>
          <a:endParaRPr lang="en-US" sz="1800" b="1" dirty="0"/>
        </a:p>
      </dgm:t>
    </dgm:pt>
    <dgm:pt modelId="{1972DEB8-351C-47FF-B191-A2A1F46899DB}" type="parTrans" cxnId="{5C42645B-2058-4D8C-B361-9441B4570EE2}">
      <dgm:prSet/>
      <dgm:spPr/>
      <dgm:t>
        <a:bodyPr/>
        <a:lstStyle/>
        <a:p>
          <a:endParaRPr lang="en-US"/>
        </a:p>
      </dgm:t>
    </dgm:pt>
    <dgm:pt modelId="{7DDD53D9-BEC8-47BF-83DD-8A8171B85233}" type="sibTrans" cxnId="{5C42645B-2058-4D8C-B361-9441B4570EE2}">
      <dgm:prSet/>
      <dgm:spPr/>
      <dgm:t>
        <a:bodyPr/>
        <a:lstStyle/>
        <a:p>
          <a:endParaRPr lang="en-US"/>
        </a:p>
      </dgm:t>
    </dgm:pt>
    <dgm:pt modelId="{ABB585B7-732C-4B88-9DFE-8A4F1CBF5C04}">
      <dgm:prSet custT="1"/>
      <dgm:spPr/>
      <dgm:t>
        <a:bodyPr/>
        <a:lstStyle/>
        <a:p>
          <a:r>
            <a:rPr lang="en-US" sz="1800" b="1" dirty="0" smtClean="0"/>
            <a:t>Wikipedia is used for research purpose</a:t>
          </a:r>
        </a:p>
      </dgm:t>
    </dgm:pt>
    <dgm:pt modelId="{1C1ECF25-D245-4A8B-9B27-2D66E12CF581}" type="parTrans" cxnId="{76A0636C-94A3-464B-9E69-BC699EB46690}">
      <dgm:prSet/>
      <dgm:spPr/>
      <dgm:t>
        <a:bodyPr/>
        <a:lstStyle/>
        <a:p>
          <a:endParaRPr lang="en-US"/>
        </a:p>
      </dgm:t>
    </dgm:pt>
    <dgm:pt modelId="{19DF26D8-CCD0-46C6-8E8F-6C86A9B4EC2C}" type="sibTrans" cxnId="{76A0636C-94A3-464B-9E69-BC699EB46690}">
      <dgm:prSet/>
      <dgm:spPr/>
      <dgm:t>
        <a:bodyPr/>
        <a:lstStyle/>
        <a:p>
          <a:endParaRPr lang="en-US"/>
        </a:p>
      </dgm:t>
    </dgm:pt>
    <dgm:pt modelId="{E738D77F-EE3F-42BC-9D37-D5B7CFADC43B}">
      <dgm:prSet custT="1"/>
      <dgm:spPr/>
      <dgm:t>
        <a:bodyPr/>
        <a:lstStyle/>
        <a:p>
          <a:r>
            <a:rPr lang="en-US" sz="1800" b="1" dirty="0" smtClean="0"/>
            <a:t>Track news and events as per year and month</a:t>
          </a:r>
        </a:p>
      </dgm:t>
    </dgm:pt>
    <dgm:pt modelId="{57D57286-80EA-4B46-9C38-FC0BDD43734A}" type="parTrans" cxnId="{1AC7C3A0-A0FD-466D-93FF-886B6BF26A04}">
      <dgm:prSet/>
      <dgm:spPr/>
      <dgm:t>
        <a:bodyPr/>
        <a:lstStyle/>
        <a:p>
          <a:endParaRPr lang="en-US"/>
        </a:p>
      </dgm:t>
    </dgm:pt>
    <dgm:pt modelId="{F11B72B6-7F55-4639-B310-94D0E727843F}" type="sibTrans" cxnId="{1AC7C3A0-A0FD-466D-93FF-886B6BF26A04}">
      <dgm:prSet/>
      <dgm:spPr/>
      <dgm:t>
        <a:bodyPr/>
        <a:lstStyle/>
        <a:p>
          <a:endParaRPr lang="en-US"/>
        </a:p>
      </dgm:t>
    </dgm:pt>
    <dgm:pt modelId="{668C416E-D979-4FDD-AADD-882540504D4F}">
      <dgm:prSet custT="1"/>
      <dgm:spPr/>
      <dgm:t>
        <a:bodyPr/>
        <a:lstStyle/>
        <a:p>
          <a:r>
            <a:rPr lang="en-US" sz="1800" b="1" dirty="0" smtClean="0"/>
            <a:t>Users can donate to “Wikipedia”  for its technology and maintenance</a:t>
          </a:r>
          <a:endParaRPr lang="en-US" sz="1800" b="1" dirty="0"/>
        </a:p>
      </dgm:t>
    </dgm:pt>
    <dgm:pt modelId="{18F5C18B-957E-4BFC-9B49-D5952808C8D8}" type="parTrans" cxnId="{A92BD664-EA66-4471-B3C9-0F73D5A5DD02}">
      <dgm:prSet/>
      <dgm:spPr/>
      <dgm:t>
        <a:bodyPr/>
        <a:lstStyle/>
        <a:p>
          <a:endParaRPr lang="en-US"/>
        </a:p>
      </dgm:t>
    </dgm:pt>
    <dgm:pt modelId="{F65F4B54-468C-40DA-BA2D-C70FC96EBE81}" type="sibTrans" cxnId="{A92BD664-EA66-4471-B3C9-0F73D5A5DD02}">
      <dgm:prSet/>
      <dgm:spPr/>
      <dgm:t>
        <a:bodyPr/>
        <a:lstStyle/>
        <a:p>
          <a:endParaRPr lang="en-US"/>
        </a:p>
      </dgm:t>
    </dgm:pt>
    <dgm:pt modelId="{B8BDAC70-120B-4AE9-BAF1-756D9BCC135B}" type="pres">
      <dgm:prSet presAssocID="{FA466F19-161D-4431-8E61-01DA18613604}" presName="linearFlow" presStyleCnt="0">
        <dgm:presLayoutVars>
          <dgm:dir/>
          <dgm:resizeHandles val="exact"/>
        </dgm:presLayoutVars>
      </dgm:prSet>
      <dgm:spPr/>
    </dgm:pt>
    <dgm:pt modelId="{4C3BAAF3-B813-402A-99C6-D04FDD81BC80}" type="pres">
      <dgm:prSet presAssocID="{93243066-32B0-47C4-AA0C-1906A1656D40}" presName="composite" presStyleCnt="0"/>
      <dgm:spPr/>
    </dgm:pt>
    <dgm:pt modelId="{388E3335-37AF-4C16-9A56-DF19A647C881}" type="pres">
      <dgm:prSet presAssocID="{93243066-32B0-47C4-AA0C-1906A1656D40}" presName="imgShp" presStyleLbl="fgImgPlace1" presStyleIdx="0" presStyleCnt="6"/>
      <dgm:spPr/>
    </dgm:pt>
    <dgm:pt modelId="{2096637B-19F3-4B69-918C-3FE0515F2E14}" type="pres">
      <dgm:prSet presAssocID="{93243066-32B0-47C4-AA0C-1906A1656D40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2AFA1-CD5D-4CB9-937C-269570A239B8}" type="pres">
      <dgm:prSet presAssocID="{DFECCFC2-1DC8-415E-BEE8-430CB14ADD8C}" presName="spacing" presStyleCnt="0"/>
      <dgm:spPr/>
    </dgm:pt>
    <dgm:pt modelId="{8D52F18E-8F80-4F78-8560-48E7FFD649CE}" type="pres">
      <dgm:prSet presAssocID="{F70EC1AA-412C-41CF-90CC-104AD9710328}" presName="composite" presStyleCnt="0"/>
      <dgm:spPr/>
    </dgm:pt>
    <dgm:pt modelId="{D4B71AB2-3C2A-4391-8A36-42923ABBAF57}" type="pres">
      <dgm:prSet presAssocID="{F70EC1AA-412C-41CF-90CC-104AD9710328}" presName="imgShp" presStyleLbl="fgImgPlace1" presStyleIdx="1" presStyleCnt="6"/>
      <dgm:spPr/>
    </dgm:pt>
    <dgm:pt modelId="{84C28736-0BF8-4A91-96B2-7F40B68C2016}" type="pres">
      <dgm:prSet presAssocID="{F70EC1AA-412C-41CF-90CC-104AD971032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07591-015B-459F-B4C0-E03C2D6A3D7B}" type="pres">
      <dgm:prSet presAssocID="{D4E33823-7E29-4724-80E0-19DD42419D6A}" presName="spacing" presStyleCnt="0"/>
      <dgm:spPr/>
    </dgm:pt>
    <dgm:pt modelId="{779B7227-9A42-48E5-8262-217AFCA78CC7}" type="pres">
      <dgm:prSet presAssocID="{F753A878-500D-4A33-B7A0-75D4DB99A0CC}" presName="composite" presStyleCnt="0"/>
      <dgm:spPr/>
    </dgm:pt>
    <dgm:pt modelId="{1F954596-B12B-4176-8A45-D1781419CE97}" type="pres">
      <dgm:prSet presAssocID="{F753A878-500D-4A33-B7A0-75D4DB99A0CC}" presName="imgShp" presStyleLbl="fgImgPlace1" presStyleIdx="2" presStyleCnt="6"/>
      <dgm:spPr/>
    </dgm:pt>
    <dgm:pt modelId="{077C0086-8C74-4950-88C7-9E979A4FF1D5}" type="pres">
      <dgm:prSet presAssocID="{F753A878-500D-4A33-B7A0-75D4DB99A0CC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7A5D3-B19A-4C77-812F-8D21ACCAD7B9}" type="pres">
      <dgm:prSet presAssocID="{7DDD53D9-BEC8-47BF-83DD-8A8171B85233}" presName="spacing" presStyleCnt="0"/>
      <dgm:spPr/>
    </dgm:pt>
    <dgm:pt modelId="{4C82E21D-E7D9-4034-BA2B-76A318A74677}" type="pres">
      <dgm:prSet presAssocID="{ABB585B7-732C-4B88-9DFE-8A4F1CBF5C04}" presName="composite" presStyleCnt="0"/>
      <dgm:spPr/>
    </dgm:pt>
    <dgm:pt modelId="{F0711A13-F347-40DF-831E-5DEAB0D1EAF0}" type="pres">
      <dgm:prSet presAssocID="{ABB585B7-732C-4B88-9DFE-8A4F1CBF5C04}" presName="imgShp" presStyleLbl="fgImgPlace1" presStyleIdx="3" presStyleCnt="6"/>
      <dgm:spPr/>
    </dgm:pt>
    <dgm:pt modelId="{DC62DDC9-FC6B-4FE1-93ED-E6157AEF1A1A}" type="pres">
      <dgm:prSet presAssocID="{ABB585B7-732C-4B88-9DFE-8A4F1CBF5C04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1EFDF-FAB6-4D2E-B85E-E5431DFB46CA}" type="pres">
      <dgm:prSet presAssocID="{19DF26D8-CCD0-46C6-8E8F-6C86A9B4EC2C}" presName="spacing" presStyleCnt="0"/>
      <dgm:spPr/>
    </dgm:pt>
    <dgm:pt modelId="{74A0A311-1EA9-4CAF-B06F-2EEC214B05D1}" type="pres">
      <dgm:prSet presAssocID="{E738D77F-EE3F-42BC-9D37-D5B7CFADC43B}" presName="composite" presStyleCnt="0"/>
      <dgm:spPr/>
    </dgm:pt>
    <dgm:pt modelId="{E18B4D12-0EDE-49E7-9306-222DFB1F3D3C}" type="pres">
      <dgm:prSet presAssocID="{E738D77F-EE3F-42BC-9D37-D5B7CFADC43B}" presName="imgShp" presStyleLbl="fgImgPlace1" presStyleIdx="4" presStyleCnt="6"/>
      <dgm:spPr/>
    </dgm:pt>
    <dgm:pt modelId="{5E6A0628-8464-4B8A-9827-9326C841B520}" type="pres">
      <dgm:prSet presAssocID="{E738D77F-EE3F-42BC-9D37-D5B7CFADC43B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A7955-3547-449E-BE4D-2250EB0E8DB4}" type="pres">
      <dgm:prSet presAssocID="{F11B72B6-7F55-4639-B310-94D0E727843F}" presName="spacing" presStyleCnt="0"/>
      <dgm:spPr/>
    </dgm:pt>
    <dgm:pt modelId="{7A982696-E2C7-41AD-BB76-A216C9384F4C}" type="pres">
      <dgm:prSet presAssocID="{668C416E-D979-4FDD-AADD-882540504D4F}" presName="composite" presStyleCnt="0"/>
      <dgm:spPr/>
    </dgm:pt>
    <dgm:pt modelId="{6078B1B5-DF13-43CD-BC6B-5859866E3309}" type="pres">
      <dgm:prSet presAssocID="{668C416E-D979-4FDD-AADD-882540504D4F}" presName="imgShp" presStyleLbl="fgImgPlace1" presStyleIdx="5" presStyleCnt="6"/>
      <dgm:spPr/>
    </dgm:pt>
    <dgm:pt modelId="{C11D7479-194E-45C6-80DF-622535D25F66}" type="pres">
      <dgm:prSet presAssocID="{668C416E-D979-4FDD-AADD-882540504D4F}" presName="txShp" presStyleLbl="node1" presStyleIdx="5" presStyleCnt="6" custScaleY="137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D0450-D52B-4BA3-B6ED-CD36A2EAE88A}" type="presOf" srcId="{F753A878-500D-4A33-B7A0-75D4DB99A0CC}" destId="{077C0086-8C74-4950-88C7-9E979A4FF1D5}" srcOrd="0" destOrd="0" presId="urn:microsoft.com/office/officeart/2005/8/layout/vList3"/>
    <dgm:cxn modelId="{3D3F5FB0-38C0-4CFE-8AED-E8356BBC9B61}" type="presOf" srcId="{93243066-32B0-47C4-AA0C-1906A1656D40}" destId="{2096637B-19F3-4B69-918C-3FE0515F2E14}" srcOrd="0" destOrd="0" presId="urn:microsoft.com/office/officeart/2005/8/layout/vList3"/>
    <dgm:cxn modelId="{CCB8398E-F692-4F6B-9998-7D4DAE8BD5A6}" srcId="{FA466F19-161D-4431-8E61-01DA18613604}" destId="{F70EC1AA-412C-41CF-90CC-104AD9710328}" srcOrd="1" destOrd="0" parTransId="{7FDAC9AB-54A1-4007-B200-D0157640F6FA}" sibTransId="{D4E33823-7E29-4724-80E0-19DD42419D6A}"/>
    <dgm:cxn modelId="{A92BD664-EA66-4471-B3C9-0F73D5A5DD02}" srcId="{FA466F19-161D-4431-8E61-01DA18613604}" destId="{668C416E-D979-4FDD-AADD-882540504D4F}" srcOrd="5" destOrd="0" parTransId="{18F5C18B-957E-4BFC-9B49-D5952808C8D8}" sibTransId="{F65F4B54-468C-40DA-BA2D-C70FC96EBE81}"/>
    <dgm:cxn modelId="{76A0636C-94A3-464B-9E69-BC699EB46690}" srcId="{FA466F19-161D-4431-8E61-01DA18613604}" destId="{ABB585B7-732C-4B88-9DFE-8A4F1CBF5C04}" srcOrd="3" destOrd="0" parTransId="{1C1ECF25-D245-4A8B-9B27-2D66E12CF581}" sibTransId="{19DF26D8-CCD0-46C6-8E8F-6C86A9B4EC2C}"/>
    <dgm:cxn modelId="{5CF479CF-3DE6-4C04-9834-CF3516FCCB5C}" type="presOf" srcId="{668C416E-D979-4FDD-AADD-882540504D4F}" destId="{C11D7479-194E-45C6-80DF-622535D25F66}" srcOrd="0" destOrd="0" presId="urn:microsoft.com/office/officeart/2005/8/layout/vList3"/>
    <dgm:cxn modelId="{5C42645B-2058-4D8C-B361-9441B4570EE2}" srcId="{FA466F19-161D-4431-8E61-01DA18613604}" destId="{F753A878-500D-4A33-B7A0-75D4DB99A0CC}" srcOrd="2" destOrd="0" parTransId="{1972DEB8-351C-47FF-B191-A2A1F46899DB}" sibTransId="{7DDD53D9-BEC8-47BF-83DD-8A8171B85233}"/>
    <dgm:cxn modelId="{1C2E5454-C46C-4CC6-B1E5-AF6512C39B34}" type="presOf" srcId="{E738D77F-EE3F-42BC-9D37-D5B7CFADC43B}" destId="{5E6A0628-8464-4B8A-9827-9326C841B520}" srcOrd="0" destOrd="0" presId="urn:microsoft.com/office/officeart/2005/8/layout/vList3"/>
    <dgm:cxn modelId="{83B87CF5-919B-48A0-8743-4D5418374E47}" type="presOf" srcId="{ABB585B7-732C-4B88-9DFE-8A4F1CBF5C04}" destId="{DC62DDC9-FC6B-4FE1-93ED-E6157AEF1A1A}" srcOrd="0" destOrd="0" presId="urn:microsoft.com/office/officeart/2005/8/layout/vList3"/>
    <dgm:cxn modelId="{1AC7C3A0-A0FD-466D-93FF-886B6BF26A04}" srcId="{FA466F19-161D-4431-8E61-01DA18613604}" destId="{E738D77F-EE3F-42BC-9D37-D5B7CFADC43B}" srcOrd="4" destOrd="0" parTransId="{57D57286-80EA-4B46-9C38-FC0BDD43734A}" sibTransId="{F11B72B6-7F55-4639-B310-94D0E727843F}"/>
    <dgm:cxn modelId="{0C9502CF-016E-40E6-A254-5965122D6FB8}" type="presOf" srcId="{F70EC1AA-412C-41CF-90CC-104AD9710328}" destId="{84C28736-0BF8-4A91-96B2-7F40B68C2016}" srcOrd="0" destOrd="0" presId="urn:microsoft.com/office/officeart/2005/8/layout/vList3"/>
    <dgm:cxn modelId="{8432639A-2693-4B16-90B9-0411C178ADE5}" type="presOf" srcId="{FA466F19-161D-4431-8E61-01DA18613604}" destId="{B8BDAC70-120B-4AE9-BAF1-756D9BCC135B}" srcOrd="0" destOrd="0" presId="urn:microsoft.com/office/officeart/2005/8/layout/vList3"/>
    <dgm:cxn modelId="{210CF6DD-2347-4076-A4D0-E4FC9CE2E30F}" srcId="{FA466F19-161D-4431-8E61-01DA18613604}" destId="{93243066-32B0-47C4-AA0C-1906A1656D40}" srcOrd="0" destOrd="0" parTransId="{C37A3EDB-8316-4ED0-8136-3F9D8CDE0CF7}" sibTransId="{DFECCFC2-1DC8-415E-BEE8-430CB14ADD8C}"/>
    <dgm:cxn modelId="{1FFE4B51-AC16-4ACD-BEC8-3897001559BF}" type="presParOf" srcId="{B8BDAC70-120B-4AE9-BAF1-756D9BCC135B}" destId="{4C3BAAF3-B813-402A-99C6-D04FDD81BC80}" srcOrd="0" destOrd="0" presId="urn:microsoft.com/office/officeart/2005/8/layout/vList3"/>
    <dgm:cxn modelId="{7925D687-2364-4482-83CE-06891731377F}" type="presParOf" srcId="{4C3BAAF3-B813-402A-99C6-D04FDD81BC80}" destId="{388E3335-37AF-4C16-9A56-DF19A647C881}" srcOrd="0" destOrd="0" presId="urn:microsoft.com/office/officeart/2005/8/layout/vList3"/>
    <dgm:cxn modelId="{750EA22D-C645-4079-AD0B-20FCF8727D1C}" type="presParOf" srcId="{4C3BAAF3-B813-402A-99C6-D04FDD81BC80}" destId="{2096637B-19F3-4B69-918C-3FE0515F2E14}" srcOrd="1" destOrd="0" presId="urn:microsoft.com/office/officeart/2005/8/layout/vList3"/>
    <dgm:cxn modelId="{4B5339CA-7576-40AA-8F05-C4C0F4BDF810}" type="presParOf" srcId="{B8BDAC70-120B-4AE9-BAF1-756D9BCC135B}" destId="{3D22AFA1-CD5D-4CB9-937C-269570A239B8}" srcOrd="1" destOrd="0" presId="urn:microsoft.com/office/officeart/2005/8/layout/vList3"/>
    <dgm:cxn modelId="{B0CBA6E2-6308-4DE4-AA81-998BFF3A2C56}" type="presParOf" srcId="{B8BDAC70-120B-4AE9-BAF1-756D9BCC135B}" destId="{8D52F18E-8F80-4F78-8560-48E7FFD649CE}" srcOrd="2" destOrd="0" presId="urn:microsoft.com/office/officeart/2005/8/layout/vList3"/>
    <dgm:cxn modelId="{3D23933D-2A56-43A8-8E52-695189C9CCFC}" type="presParOf" srcId="{8D52F18E-8F80-4F78-8560-48E7FFD649CE}" destId="{D4B71AB2-3C2A-4391-8A36-42923ABBAF57}" srcOrd="0" destOrd="0" presId="urn:microsoft.com/office/officeart/2005/8/layout/vList3"/>
    <dgm:cxn modelId="{78058A2F-06C8-4093-9A0E-552F57B2E279}" type="presParOf" srcId="{8D52F18E-8F80-4F78-8560-48E7FFD649CE}" destId="{84C28736-0BF8-4A91-96B2-7F40B68C2016}" srcOrd="1" destOrd="0" presId="urn:microsoft.com/office/officeart/2005/8/layout/vList3"/>
    <dgm:cxn modelId="{14D6CB1A-29CB-4741-8F00-43AFB61A52CB}" type="presParOf" srcId="{B8BDAC70-120B-4AE9-BAF1-756D9BCC135B}" destId="{ABE07591-015B-459F-B4C0-E03C2D6A3D7B}" srcOrd="3" destOrd="0" presId="urn:microsoft.com/office/officeart/2005/8/layout/vList3"/>
    <dgm:cxn modelId="{AB207727-DE3D-4F1F-84FA-EBA22DB5CC0F}" type="presParOf" srcId="{B8BDAC70-120B-4AE9-BAF1-756D9BCC135B}" destId="{779B7227-9A42-48E5-8262-217AFCA78CC7}" srcOrd="4" destOrd="0" presId="urn:microsoft.com/office/officeart/2005/8/layout/vList3"/>
    <dgm:cxn modelId="{D390953F-66DE-44F9-8C68-9C85E95D83DC}" type="presParOf" srcId="{779B7227-9A42-48E5-8262-217AFCA78CC7}" destId="{1F954596-B12B-4176-8A45-D1781419CE97}" srcOrd="0" destOrd="0" presId="urn:microsoft.com/office/officeart/2005/8/layout/vList3"/>
    <dgm:cxn modelId="{ACB207E7-5507-4E56-AE93-19CB0212F13E}" type="presParOf" srcId="{779B7227-9A42-48E5-8262-217AFCA78CC7}" destId="{077C0086-8C74-4950-88C7-9E979A4FF1D5}" srcOrd="1" destOrd="0" presId="urn:microsoft.com/office/officeart/2005/8/layout/vList3"/>
    <dgm:cxn modelId="{BCD3507D-5D3D-4E47-99AB-56F7F5BD732A}" type="presParOf" srcId="{B8BDAC70-120B-4AE9-BAF1-756D9BCC135B}" destId="{4FE7A5D3-B19A-4C77-812F-8D21ACCAD7B9}" srcOrd="5" destOrd="0" presId="urn:microsoft.com/office/officeart/2005/8/layout/vList3"/>
    <dgm:cxn modelId="{78433F51-38D6-48F8-A97B-9A1779FED05D}" type="presParOf" srcId="{B8BDAC70-120B-4AE9-BAF1-756D9BCC135B}" destId="{4C82E21D-E7D9-4034-BA2B-76A318A74677}" srcOrd="6" destOrd="0" presId="urn:microsoft.com/office/officeart/2005/8/layout/vList3"/>
    <dgm:cxn modelId="{AE6804FA-A63B-4A0A-9C13-AC7E770A0330}" type="presParOf" srcId="{4C82E21D-E7D9-4034-BA2B-76A318A74677}" destId="{F0711A13-F347-40DF-831E-5DEAB0D1EAF0}" srcOrd="0" destOrd="0" presId="urn:microsoft.com/office/officeart/2005/8/layout/vList3"/>
    <dgm:cxn modelId="{1CD24A28-FDB9-438E-B085-EAA42248EECB}" type="presParOf" srcId="{4C82E21D-E7D9-4034-BA2B-76A318A74677}" destId="{DC62DDC9-FC6B-4FE1-93ED-E6157AEF1A1A}" srcOrd="1" destOrd="0" presId="urn:microsoft.com/office/officeart/2005/8/layout/vList3"/>
    <dgm:cxn modelId="{9A0696C3-3B28-47A6-AB02-585FD4A3282B}" type="presParOf" srcId="{B8BDAC70-120B-4AE9-BAF1-756D9BCC135B}" destId="{79D1EFDF-FAB6-4D2E-B85E-E5431DFB46CA}" srcOrd="7" destOrd="0" presId="urn:microsoft.com/office/officeart/2005/8/layout/vList3"/>
    <dgm:cxn modelId="{C9DA94DC-E0C4-40CE-8547-40ED044A272B}" type="presParOf" srcId="{B8BDAC70-120B-4AE9-BAF1-756D9BCC135B}" destId="{74A0A311-1EA9-4CAF-B06F-2EEC214B05D1}" srcOrd="8" destOrd="0" presId="urn:microsoft.com/office/officeart/2005/8/layout/vList3"/>
    <dgm:cxn modelId="{404B2E3D-8D98-4468-84E0-6A483DCC00F2}" type="presParOf" srcId="{74A0A311-1EA9-4CAF-B06F-2EEC214B05D1}" destId="{E18B4D12-0EDE-49E7-9306-222DFB1F3D3C}" srcOrd="0" destOrd="0" presId="urn:microsoft.com/office/officeart/2005/8/layout/vList3"/>
    <dgm:cxn modelId="{2C74B156-FFC3-4AE2-B095-54391F7B3EFF}" type="presParOf" srcId="{74A0A311-1EA9-4CAF-B06F-2EEC214B05D1}" destId="{5E6A0628-8464-4B8A-9827-9326C841B520}" srcOrd="1" destOrd="0" presId="urn:microsoft.com/office/officeart/2005/8/layout/vList3"/>
    <dgm:cxn modelId="{71B419D6-A3F8-4093-9786-E60A32C5D984}" type="presParOf" srcId="{B8BDAC70-120B-4AE9-BAF1-756D9BCC135B}" destId="{7E3A7955-3547-449E-BE4D-2250EB0E8DB4}" srcOrd="9" destOrd="0" presId="urn:microsoft.com/office/officeart/2005/8/layout/vList3"/>
    <dgm:cxn modelId="{228C1ED1-D66F-4830-90EA-AD33D4E8E962}" type="presParOf" srcId="{B8BDAC70-120B-4AE9-BAF1-756D9BCC135B}" destId="{7A982696-E2C7-41AD-BB76-A216C9384F4C}" srcOrd="10" destOrd="0" presId="urn:microsoft.com/office/officeart/2005/8/layout/vList3"/>
    <dgm:cxn modelId="{5A25DA0F-70E8-4506-98FC-48B47641FDE8}" type="presParOf" srcId="{7A982696-E2C7-41AD-BB76-A216C9384F4C}" destId="{6078B1B5-DF13-43CD-BC6B-5859866E3309}" srcOrd="0" destOrd="0" presId="urn:microsoft.com/office/officeart/2005/8/layout/vList3"/>
    <dgm:cxn modelId="{E7FE88A9-4CE8-4B18-B591-76E72BE6D2F3}" type="presParOf" srcId="{7A982696-E2C7-41AD-BB76-A216C9384F4C}" destId="{C11D7479-194E-45C6-80DF-622535D25F6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C908CB-3D47-4ABE-BFD8-D6C4F11F3A5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DE6C5-3D3B-4563-842A-BA5571346AD9}">
      <dgm:prSet phldrT="[Text]" custT="1"/>
      <dgm:spPr/>
      <dgm:t>
        <a:bodyPr/>
        <a:lstStyle/>
        <a:p>
          <a:r>
            <a:rPr lang="en-US" sz="3200" dirty="0" smtClean="0"/>
            <a:t>Content Requirements</a:t>
          </a:r>
          <a:endParaRPr lang="en-US" sz="3200" dirty="0"/>
        </a:p>
      </dgm:t>
    </dgm:pt>
    <dgm:pt modelId="{E24F4F7B-B431-4C0D-8572-DFF07017F823}" type="parTrans" cxnId="{279A7AF5-240A-4393-8DA6-0F05163D1B16}">
      <dgm:prSet/>
      <dgm:spPr/>
      <dgm:t>
        <a:bodyPr/>
        <a:lstStyle/>
        <a:p>
          <a:endParaRPr lang="en-US"/>
        </a:p>
      </dgm:t>
    </dgm:pt>
    <dgm:pt modelId="{46940F6F-AFDA-47D7-8DBD-746D8C9A123D}" type="sibTrans" cxnId="{279A7AF5-240A-4393-8DA6-0F05163D1B16}">
      <dgm:prSet/>
      <dgm:spPr/>
      <dgm:t>
        <a:bodyPr/>
        <a:lstStyle/>
        <a:p>
          <a:endParaRPr lang="en-US"/>
        </a:p>
      </dgm:t>
    </dgm:pt>
    <dgm:pt modelId="{227DF76C-8255-42AB-95ED-7903C945DA85}">
      <dgm:prSet phldrT="[Text]" custT="1"/>
      <dgm:spPr/>
      <dgm:t>
        <a:bodyPr/>
        <a:lstStyle/>
        <a:p>
          <a:r>
            <a:rPr lang="en-US" sz="1800" b="1" dirty="0" smtClean="0"/>
            <a:t>Font of the information should adhere to True-type format</a:t>
          </a:r>
          <a:endParaRPr lang="en-US" sz="1800" b="1" dirty="0"/>
        </a:p>
      </dgm:t>
    </dgm:pt>
    <dgm:pt modelId="{EB961468-937E-4712-8A8C-E67A126EDB0D}" type="parTrans" cxnId="{639EE49F-620C-4804-BB60-50A03FD74F4D}">
      <dgm:prSet/>
      <dgm:spPr/>
      <dgm:t>
        <a:bodyPr/>
        <a:lstStyle/>
        <a:p>
          <a:endParaRPr lang="en-US"/>
        </a:p>
      </dgm:t>
    </dgm:pt>
    <dgm:pt modelId="{E0534F80-6212-4260-A31E-08D62D5AD353}" type="sibTrans" cxnId="{639EE49F-620C-4804-BB60-50A03FD74F4D}">
      <dgm:prSet/>
      <dgm:spPr/>
      <dgm:t>
        <a:bodyPr/>
        <a:lstStyle/>
        <a:p>
          <a:endParaRPr lang="en-US"/>
        </a:p>
      </dgm:t>
    </dgm:pt>
    <dgm:pt modelId="{4670AE2D-6DFB-4E14-A863-F8AF5E1B3043}">
      <dgm:prSet phldrT="[Text]" custT="1"/>
      <dgm:spPr/>
      <dgm:t>
        <a:bodyPr/>
        <a:lstStyle/>
        <a:p>
          <a:r>
            <a:rPr lang="en-US" sz="1800" b="1" dirty="0" smtClean="0"/>
            <a:t>Consistency in information as per language selection</a:t>
          </a:r>
          <a:endParaRPr lang="en-US" sz="1800" b="1" dirty="0"/>
        </a:p>
      </dgm:t>
    </dgm:pt>
    <dgm:pt modelId="{ACDBFD37-18F2-45E1-AB90-D952C120E94A}" type="parTrans" cxnId="{81C17570-6368-4016-A266-4275C62605CF}">
      <dgm:prSet/>
      <dgm:spPr/>
      <dgm:t>
        <a:bodyPr/>
        <a:lstStyle/>
        <a:p>
          <a:endParaRPr lang="en-US"/>
        </a:p>
      </dgm:t>
    </dgm:pt>
    <dgm:pt modelId="{71C312B5-61D1-4A3C-B483-FB109E48FDB5}" type="sibTrans" cxnId="{81C17570-6368-4016-A266-4275C62605CF}">
      <dgm:prSet/>
      <dgm:spPr/>
      <dgm:t>
        <a:bodyPr/>
        <a:lstStyle/>
        <a:p>
          <a:endParaRPr lang="en-US"/>
        </a:p>
      </dgm:t>
    </dgm:pt>
    <dgm:pt modelId="{D5207349-DF0B-4670-A6BC-0087BBFB7FA3}">
      <dgm:prSet phldrT="[Text]" custT="1"/>
      <dgm:spPr/>
      <dgm:t>
        <a:bodyPr/>
        <a:lstStyle/>
        <a:p>
          <a:r>
            <a:rPr lang="en-US" sz="1800" b="1" dirty="0" smtClean="0"/>
            <a:t>Email id is mandatory and considered as username for account creation and authentication</a:t>
          </a:r>
          <a:endParaRPr lang="en-US" sz="1800" b="1" dirty="0"/>
        </a:p>
      </dgm:t>
    </dgm:pt>
    <dgm:pt modelId="{909D0C1D-C1B1-4646-B739-057B30BC4693}" type="parTrans" cxnId="{61534BE0-0A22-471F-81A0-87275B808E4F}">
      <dgm:prSet/>
      <dgm:spPr/>
      <dgm:t>
        <a:bodyPr/>
        <a:lstStyle/>
        <a:p>
          <a:endParaRPr lang="en-US"/>
        </a:p>
      </dgm:t>
    </dgm:pt>
    <dgm:pt modelId="{E0C2A757-D41C-410A-933F-CECA60B72E8D}" type="sibTrans" cxnId="{61534BE0-0A22-471F-81A0-87275B808E4F}">
      <dgm:prSet/>
      <dgm:spPr/>
      <dgm:t>
        <a:bodyPr/>
        <a:lstStyle/>
        <a:p>
          <a:endParaRPr lang="en-US"/>
        </a:p>
      </dgm:t>
    </dgm:pt>
    <dgm:pt modelId="{FDBEB47E-3EEF-4A3B-80F2-232B2CB4ED2B}">
      <dgm:prSet custT="1"/>
      <dgm:spPr/>
      <dgm:t>
        <a:bodyPr/>
        <a:lstStyle/>
        <a:p>
          <a:r>
            <a:rPr lang="en-US" sz="1800" b="1" dirty="0" smtClean="0"/>
            <a:t>Picture gallery should be included in search result</a:t>
          </a:r>
        </a:p>
      </dgm:t>
    </dgm:pt>
    <dgm:pt modelId="{3209E45B-430B-449F-A219-260CDC36A0C7}" type="parTrans" cxnId="{77BEC297-731C-436D-95F7-B9D5A015F8A8}">
      <dgm:prSet/>
      <dgm:spPr/>
      <dgm:t>
        <a:bodyPr/>
        <a:lstStyle/>
        <a:p>
          <a:endParaRPr lang="en-US"/>
        </a:p>
      </dgm:t>
    </dgm:pt>
    <dgm:pt modelId="{35893D39-9EEB-456E-93E4-A4BA91304047}" type="sibTrans" cxnId="{77BEC297-731C-436D-95F7-B9D5A015F8A8}">
      <dgm:prSet/>
      <dgm:spPr/>
      <dgm:t>
        <a:bodyPr/>
        <a:lstStyle/>
        <a:p>
          <a:endParaRPr lang="en-US"/>
        </a:p>
      </dgm:t>
    </dgm:pt>
    <dgm:pt modelId="{EA5ACB1F-8CBF-4F6D-AB01-723734356D53}">
      <dgm:prSet custT="1"/>
      <dgm:spPr/>
      <dgm:t>
        <a:bodyPr/>
        <a:lstStyle/>
        <a:p>
          <a:r>
            <a:rPr lang="en-US" sz="1800" b="1" dirty="0" smtClean="0"/>
            <a:t>Concise navigation bar and collapsible tabs</a:t>
          </a:r>
          <a:endParaRPr lang="en-US" sz="1800" b="1" dirty="0"/>
        </a:p>
      </dgm:t>
    </dgm:pt>
    <dgm:pt modelId="{7B93E171-C47D-4A76-B33C-BC8AE581E002}" type="parTrans" cxnId="{738AC17D-9C79-43D5-9AC5-D41153BD60B0}">
      <dgm:prSet/>
      <dgm:spPr/>
      <dgm:t>
        <a:bodyPr/>
        <a:lstStyle/>
        <a:p>
          <a:endParaRPr lang="en-US"/>
        </a:p>
      </dgm:t>
    </dgm:pt>
    <dgm:pt modelId="{A2EC04E6-6C32-44A4-B62A-5173E7E68615}" type="sibTrans" cxnId="{738AC17D-9C79-43D5-9AC5-D41153BD60B0}">
      <dgm:prSet/>
      <dgm:spPr/>
      <dgm:t>
        <a:bodyPr/>
        <a:lstStyle/>
        <a:p>
          <a:endParaRPr lang="en-US"/>
        </a:p>
      </dgm:t>
    </dgm:pt>
    <dgm:pt modelId="{8D5FBF45-ACD5-44BD-9F02-DBB2F6A8F039}">
      <dgm:prSet custT="1"/>
      <dgm:spPr/>
      <dgm:t>
        <a:bodyPr/>
        <a:lstStyle/>
        <a:p>
          <a:r>
            <a:rPr lang="en-US" sz="1800" b="1" dirty="0" smtClean="0"/>
            <a:t>For News and Events aspect ratio should be maintained throughout</a:t>
          </a:r>
        </a:p>
      </dgm:t>
    </dgm:pt>
    <dgm:pt modelId="{5A7A0260-D0E8-440C-941A-5F6F980F404F}" type="parTrans" cxnId="{02822B2E-ABE7-47A3-AA0A-B69032775AD3}">
      <dgm:prSet/>
      <dgm:spPr/>
      <dgm:t>
        <a:bodyPr/>
        <a:lstStyle/>
        <a:p>
          <a:endParaRPr lang="en-US"/>
        </a:p>
      </dgm:t>
    </dgm:pt>
    <dgm:pt modelId="{EAD7A15A-FAE3-481D-A308-F0F6FCED562C}" type="sibTrans" cxnId="{02822B2E-ABE7-47A3-AA0A-B69032775AD3}">
      <dgm:prSet/>
      <dgm:spPr/>
      <dgm:t>
        <a:bodyPr/>
        <a:lstStyle/>
        <a:p>
          <a:endParaRPr lang="en-US"/>
        </a:p>
      </dgm:t>
    </dgm:pt>
    <dgm:pt modelId="{BC052EF3-3A46-4027-B8D5-6FBBB987ADBC}" type="pres">
      <dgm:prSet presAssocID="{CEC908CB-3D47-4ABE-BFD8-D6C4F11F3A5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B6938-10BA-48C7-9D26-9B2C43233C2A}" type="pres">
      <dgm:prSet presAssocID="{160DE6C5-3D3B-4563-842A-BA5571346AD9}" presName="centerShape" presStyleLbl="node0" presStyleIdx="0" presStyleCnt="1" custScaleX="137494" custLinFactNeighborY="-3522"/>
      <dgm:spPr/>
      <dgm:t>
        <a:bodyPr/>
        <a:lstStyle/>
        <a:p>
          <a:endParaRPr lang="en-US"/>
        </a:p>
      </dgm:t>
    </dgm:pt>
    <dgm:pt modelId="{2B6BC034-9266-4326-A9DB-E30EABA9A15C}" type="pres">
      <dgm:prSet presAssocID="{EB961468-937E-4712-8A8C-E67A126EDB0D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5F4FE84F-9563-4F67-B485-0CC772F347BE}" type="pres">
      <dgm:prSet presAssocID="{227DF76C-8255-42AB-95ED-7903C945DA8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0D124-2497-4C0D-9AC5-F38B5E7B816E}" type="pres">
      <dgm:prSet presAssocID="{3209E45B-430B-449F-A219-260CDC36A0C7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88F09824-B4A6-46AD-A87C-352B6902CE6F}" type="pres">
      <dgm:prSet presAssocID="{FDBEB47E-3EEF-4A3B-80F2-232B2CB4ED2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D8221-FD71-40AE-B4E2-F52DF6FCA230}" type="pres">
      <dgm:prSet presAssocID="{ACDBFD37-18F2-45E1-AB90-D952C120E94A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44F4417E-78BD-4BBE-BB34-57BEEACC7F7C}" type="pres">
      <dgm:prSet presAssocID="{4670AE2D-6DFB-4E14-A863-F8AF5E1B304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616CB-086E-4E28-8EE8-1FD08E426A11}" type="pres">
      <dgm:prSet presAssocID="{909D0C1D-C1B1-4646-B739-057B30BC4693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0928B484-615A-483B-9804-AE8CBE4EE6AC}" type="pres">
      <dgm:prSet presAssocID="{D5207349-DF0B-4670-A6BC-0087BBFB7FA3}" presName="node" presStyleLbl="node1" presStyleIdx="3" presStyleCnt="6" custScaleX="101794" custScaleY="133313" custRadScaleRad="93356" custRadScaleInc="-4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D58B1-5D24-4639-833E-3AAB4E88327F}" type="pres">
      <dgm:prSet presAssocID="{7B93E171-C47D-4A76-B33C-BC8AE581E002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88B2F837-8659-4CFA-B6C2-C6FF8E641693}" type="pres">
      <dgm:prSet presAssocID="{EA5ACB1F-8CBF-4F6D-AB01-723734356D5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12016-B667-4BEB-94CA-2F1C24D9ECE1}" type="pres">
      <dgm:prSet presAssocID="{5A7A0260-D0E8-440C-941A-5F6F980F404F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8EE9C440-698D-4282-AAED-3D78FF4907A7}" type="pres">
      <dgm:prSet presAssocID="{8D5FBF45-ACD5-44BD-9F02-DBB2F6A8F03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EC297-731C-436D-95F7-B9D5A015F8A8}" srcId="{160DE6C5-3D3B-4563-842A-BA5571346AD9}" destId="{FDBEB47E-3EEF-4A3B-80F2-232B2CB4ED2B}" srcOrd="1" destOrd="0" parTransId="{3209E45B-430B-449F-A219-260CDC36A0C7}" sibTransId="{35893D39-9EEB-456E-93E4-A4BA91304047}"/>
    <dgm:cxn modelId="{D7848885-B076-42F2-8137-2FF80A47087C}" type="presOf" srcId="{160DE6C5-3D3B-4563-842A-BA5571346AD9}" destId="{771B6938-10BA-48C7-9D26-9B2C43233C2A}" srcOrd="0" destOrd="0" presId="urn:microsoft.com/office/officeart/2005/8/layout/radial4"/>
    <dgm:cxn modelId="{279A7AF5-240A-4393-8DA6-0F05163D1B16}" srcId="{CEC908CB-3D47-4ABE-BFD8-D6C4F11F3A5E}" destId="{160DE6C5-3D3B-4563-842A-BA5571346AD9}" srcOrd="0" destOrd="0" parTransId="{E24F4F7B-B431-4C0D-8572-DFF07017F823}" sibTransId="{46940F6F-AFDA-47D7-8DBD-746D8C9A123D}"/>
    <dgm:cxn modelId="{81C17570-6368-4016-A266-4275C62605CF}" srcId="{160DE6C5-3D3B-4563-842A-BA5571346AD9}" destId="{4670AE2D-6DFB-4E14-A863-F8AF5E1B3043}" srcOrd="2" destOrd="0" parTransId="{ACDBFD37-18F2-45E1-AB90-D952C120E94A}" sibTransId="{71C312B5-61D1-4A3C-B483-FB109E48FDB5}"/>
    <dgm:cxn modelId="{4355CA59-AE9E-4472-B376-239C6C58B111}" type="presOf" srcId="{5A7A0260-D0E8-440C-941A-5F6F980F404F}" destId="{90E12016-B667-4BEB-94CA-2F1C24D9ECE1}" srcOrd="0" destOrd="0" presId="urn:microsoft.com/office/officeart/2005/8/layout/radial4"/>
    <dgm:cxn modelId="{8CDE9F52-25AA-4139-9BC9-4AC73DE1FB25}" type="presOf" srcId="{909D0C1D-C1B1-4646-B739-057B30BC4693}" destId="{A85616CB-086E-4E28-8EE8-1FD08E426A11}" srcOrd="0" destOrd="0" presId="urn:microsoft.com/office/officeart/2005/8/layout/radial4"/>
    <dgm:cxn modelId="{51B2E006-AA83-4986-BDCD-BE82A77A25EE}" type="presOf" srcId="{EA5ACB1F-8CBF-4F6D-AB01-723734356D53}" destId="{88B2F837-8659-4CFA-B6C2-C6FF8E641693}" srcOrd="0" destOrd="0" presId="urn:microsoft.com/office/officeart/2005/8/layout/radial4"/>
    <dgm:cxn modelId="{738AC17D-9C79-43D5-9AC5-D41153BD60B0}" srcId="{160DE6C5-3D3B-4563-842A-BA5571346AD9}" destId="{EA5ACB1F-8CBF-4F6D-AB01-723734356D53}" srcOrd="4" destOrd="0" parTransId="{7B93E171-C47D-4A76-B33C-BC8AE581E002}" sibTransId="{A2EC04E6-6C32-44A4-B62A-5173E7E68615}"/>
    <dgm:cxn modelId="{639EE49F-620C-4804-BB60-50A03FD74F4D}" srcId="{160DE6C5-3D3B-4563-842A-BA5571346AD9}" destId="{227DF76C-8255-42AB-95ED-7903C945DA85}" srcOrd="0" destOrd="0" parTransId="{EB961468-937E-4712-8A8C-E67A126EDB0D}" sibTransId="{E0534F80-6212-4260-A31E-08D62D5AD353}"/>
    <dgm:cxn modelId="{9499AA6F-5AEC-45DE-A3F3-88BBF85FC744}" type="presOf" srcId="{4670AE2D-6DFB-4E14-A863-F8AF5E1B3043}" destId="{44F4417E-78BD-4BBE-BB34-57BEEACC7F7C}" srcOrd="0" destOrd="0" presId="urn:microsoft.com/office/officeart/2005/8/layout/radial4"/>
    <dgm:cxn modelId="{61534BE0-0A22-471F-81A0-87275B808E4F}" srcId="{160DE6C5-3D3B-4563-842A-BA5571346AD9}" destId="{D5207349-DF0B-4670-A6BC-0087BBFB7FA3}" srcOrd="3" destOrd="0" parTransId="{909D0C1D-C1B1-4646-B739-057B30BC4693}" sibTransId="{E0C2A757-D41C-410A-933F-CECA60B72E8D}"/>
    <dgm:cxn modelId="{C074690C-2E11-4E98-B817-56497FF75EC1}" type="presOf" srcId="{EB961468-937E-4712-8A8C-E67A126EDB0D}" destId="{2B6BC034-9266-4326-A9DB-E30EABA9A15C}" srcOrd="0" destOrd="0" presId="urn:microsoft.com/office/officeart/2005/8/layout/radial4"/>
    <dgm:cxn modelId="{0B92A6F6-6154-4030-9D29-052F926C79A3}" type="presOf" srcId="{7B93E171-C47D-4A76-B33C-BC8AE581E002}" destId="{7A4D58B1-5D24-4639-833E-3AAB4E88327F}" srcOrd="0" destOrd="0" presId="urn:microsoft.com/office/officeart/2005/8/layout/radial4"/>
    <dgm:cxn modelId="{EFC393CF-A51A-4B83-9977-65109A3A85EC}" type="presOf" srcId="{227DF76C-8255-42AB-95ED-7903C945DA85}" destId="{5F4FE84F-9563-4F67-B485-0CC772F347BE}" srcOrd="0" destOrd="0" presId="urn:microsoft.com/office/officeart/2005/8/layout/radial4"/>
    <dgm:cxn modelId="{45608249-0574-4369-858A-692C74E60401}" type="presOf" srcId="{8D5FBF45-ACD5-44BD-9F02-DBB2F6A8F039}" destId="{8EE9C440-698D-4282-AAED-3D78FF4907A7}" srcOrd="0" destOrd="0" presId="urn:microsoft.com/office/officeart/2005/8/layout/radial4"/>
    <dgm:cxn modelId="{43BC4CE2-1417-4B12-8936-8FE4245B09B5}" type="presOf" srcId="{ACDBFD37-18F2-45E1-AB90-D952C120E94A}" destId="{481D8221-FD71-40AE-B4E2-F52DF6FCA230}" srcOrd="0" destOrd="0" presId="urn:microsoft.com/office/officeart/2005/8/layout/radial4"/>
    <dgm:cxn modelId="{319E5BBD-918B-4D32-AB37-756C7EC1B715}" type="presOf" srcId="{FDBEB47E-3EEF-4A3B-80F2-232B2CB4ED2B}" destId="{88F09824-B4A6-46AD-A87C-352B6902CE6F}" srcOrd="0" destOrd="0" presId="urn:microsoft.com/office/officeart/2005/8/layout/radial4"/>
    <dgm:cxn modelId="{02822B2E-ABE7-47A3-AA0A-B69032775AD3}" srcId="{160DE6C5-3D3B-4563-842A-BA5571346AD9}" destId="{8D5FBF45-ACD5-44BD-9F02-DBB2F6A8F039}" srcOrd="5" destOrd="0" parTransId="{5A7A0260-D0E8-440C-941A-5F6F980F404F}" sibTransId="{EAD7A15A-FAE3-481D-A308-F0F6FCED562C}"/>
    <dgm:cxn modelId="{0DB0AE80-4598-444C-A99E-721FD19E92C7}" type="presOf" srcId="{CEC908CB-3D47-4ABE-BFD8-D6C4F11F3A5E}" destId="{BC052EF3-3A46-4027-B8D5-6FBBB987ADBC}" srcOrd="0" destOrd="0" presId="urn:microsoft.com/office/officeart/2005/8/layout/radial4"/>
    <dgm:cxn modelId="{44C01E5A-A9D6-4572-905E-53A3AF2F9262}" type="presOf" srcId="{D5207349-DF0B-4670-A6BC-0087BBFB7FA3}" destId="{0928B484-615A-483B-9804-AE8CBE4EE6AC}" srcOrd="0" destOrd="0" presId="urn:microsoft.com/office/officeart/2005/8/layout/radial4"/>
    <dgm:cxn modelId="{E42ACFB0-0BC6-4100-9039-64D7A5859CEF}" type="presOf" srcId="{3209E45B-430B-449F-A219-260CDC36A0C7}" destId="{4610D124-2497-4C0D-9AC5-F38B5E7B816E}" srcOrd="0" destOrd="0" presId="urn:microsoft.com/office/officeart/2005/8/layout/radial4"/>
    <dgm:cxn modelId="{8FB8D15E-5CE6-447A-A542-0E857D74B986}" type="presParOf" srcId="{BC052EF3-3A46-4027-B8D5-6FBBB987ADBC}" destId="{771B6938-10BA-48C7-9D26-9B2C43233C2A}" srcOrd="0" destOrd="0" presId="urn:microsoft.com/office/officeart/2005/8/layout/radial4"/>
    <dgm:cxn modelId="{44DE4A8B-3E98-43EE-BD34-539D354C8D29}" type="presParOf" srcId="{BC052EF3-3A46-4027-B8D5-6FBBB987ADBC}" destId="{2B6BC034-9266-4326-A9DB-E30EABA9A15C}" srcOrd="1" destOrd="0" presId="urn:microsoft.com/office/officeart/2005/8/layout/radial4"/>
    <dgm:cxn modelId="{E2FE5EBF-D7DC-485B-ACAA-5F9175CF2B60}" type="presParOf" srcId="{BC052EF3-3A46-4027-B8D5-6FBBB987ADBC}" destId="{5F4FE84F-9563-4F67-B485-0CC772F347BE}" srcOrd="2" destOrd="0" presId="urn:microsoft.com/office/officeart/2005/8/layout/radial4"/>
    <dgm:cxn modelId="{8E452333-5750-4928-A620-A4427A4F1DE6}" type="presParOf" srcId="{BC052EF3-3A46-4027-B8D5-6FBBB987ADBC}" destId="{4610D124-2497-4C0D-9AC5-F38B5E7B816E}" srcOrd="3" destOrd="0" presId="urn:microsoft.com/office/officeart/2005/8/layout/radial4"/>
    <dgm:cxn modelId="{FB494051-9BF7-4944-8F6E-CE5EDF5F7B1F}" type="presParOf" srcId="{BC052EF3-3A46-4027-B8D5-6FBBB987ADBC}" destId="{88F09824-B4A6-46AD-A87C-352B6902CE6F}" srcOrd="4" destOrd="0" presId="urn:microsoft.com/office/officeart/2005/8/layout/radial4"/>
    <dgm:cxn modelId="{C279D2B5-019D-40E5-A898-56F8D0E64A18}" type="presParOf" srcId="{BC052EF3-3A46-4027-B8D5-6FBBB987ADBC}" destId="{481D8221-FD71-40AE-B4E2-F52DF6FCA230}" srcOrd="5" destOrd="0" presId="urn:microsoft.com/office/officeart/2005/8/layout/radial4"/>
    <dgm:cxn modelId="{C4C299A2-03C9-4B18-B357-5E0EEABDCBB2}" type="presParOf" srcId="{BC052EF3-3A46-4027-B8D5-6FBBB987ADBC}" destId="{44F4417E-78BD-4BBE-BB34-57BEEACC7F7C}" srcOrd="6" destOrd="0" presId="urn:microsoft.com/office/officeart/2005/8/layout/radial4"/>
    <dgm:cxn modelId="{3D6BFF0F-CFE1-4EBB-A922-3AA0743AC2D2}" type="presParOf" srcId="{BC052EF3-3A46-4027-B8D5-6FBBB987ADBC}" destId="{A85616CB-086E-4E28-8EE8-1FD08E426A11}" srcOrd="7" destOrd="0" presId="urn:microsoft.com/office/officeart/2005/8/layout/radial4"/>
    <dgm:cxn modelId="{37E1BA98-64E0-410B-84B3-615FFA701604}" type="presParOf" srcId="{BC052EF3-3A46-4027-B8D5-6FBBB987ADBC}" destId="{0928B484-615A-483B-9804-AE8CBE4EE6AC}" srcOrd="8" destOrd="0" presId="urn:microsoft.com/office/officeart/2005/8/layout/radial4"/>
    <dgm:cxn modelId="{927AE59A-6B99-4BB1-AA5D-8E391BBD9E8E}" type="presParOf" srcId="{BC052EF3-3A46-4027-B8D5-6FBBB987ADBC}" destId="{7A4D58B1-5D24-4639-833E-3AAB4E88327F}" srcOrd="9" destOrd="0" presId="urn:microsoft.com/office/officeart/2005/8/layout/radial4"/>
    <dgm:cxn modelId="{47F1D748-29CB-4B1A-B024-00C7800378FF}" type="presParOf" srcId="{BC052EF3-3A46-4027-B8D5-6FBBB987ADBC}" destId="{88B2F837-8659-4CFA-B6C2-C6FF8E641693}" srcOrd="10" destOrd="0" presId="urn:microsoft.com/office/officeart/2005/8/layout/radial4"/>
    <dgm:cxn modelId="{EBC969C4-BB33-42CC-AA0C-2760A07CA13F}" type="presParOf" srcId="{BC052EF3-3A46-4027-B8D5-6FBBB987ADBC}" destId="{90E12016-B667-4BEB-94CA-2F1C24D9ECE1}" srcOrd="11" destOrd="0" presId="urn:microsoft.com/office/officeart/2005/8/layout/radial4"/>
    <dgm:cxn modelId="{D9B9581B-340B-48EA-82F7-D61F4923744C}" type="presParOf" srcId="{BC052EF3-3A46-4027-B8D5-6FBBB987ADBC}" destId="{8EE9C440-698D-4282-AAED-3D78FF4907A7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6E30-927B-4ECE-86E0-AAC53A7149FD}">
      <dsp:nvSpPr>
        <dsp:cNvPr id="0" name=""/>
        <dsp:cNvSpPr/>
      </dsp:nvSpPr>
      <dsp:spPr>
        <a:xfrm>
          <a:off x="0" y="519198"/>
          <a:ext cx="3654358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ECC7-4CF7-4171-857E-55A06662CB32}">
      <dsp:nvSpPr>
        <dsp:cNvPr id="0" name=""/>
        <dsp:cNvSpPr/>
      </dsp:nvSpPr>
      <dsp:spPr>
        <a:xfrm>
          <a:off x="182717" y="2598"/>
          <a:ext cx="255805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688" tIns="0" rIns="96688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Topic of Discussion</a:t>
          </a:r>
          <a:endParaRPr lang="en-US" sz="3600" b="1" kern="1200" dirty="0"/>
        </a:p>
      </dsp:txBody>
      <dsp:txXfrm>
        <a:off x="233154" y="53035"/>
        <a:ext cx="2457176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EEEA3-F50A-4009-92DE-D9D628F82C66}">
      <dsp:nvSpPr>
        <dsp:cNvPr id="0" name=""/>
        <dsp:cNvSpPr/>
      </dsp:nvSpPr>
      <dsp:spPr>
        <a:xfrm>
          <a:off x="0" y="291899"/>
          <a:ext cx="624046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EC072-63CE-4C18-A005-E6A98F50BE89}">
      <dsp:nvSpPr>
        <dsp:cNvPr id="0" name=""/>
        <dsp:cNvSpPr/>
      </dsp:nvSpPr>
      <dsp:spPr>
        <a:xfrm>
          <a:off x="312023" y="55739"/>
          <a:ext cx="436832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2" tIns="0" rIns="16511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Introduction</a:t>
          </a:r>
          <a:endParaRPr lang="en-US" sz="1600" b="1" kern="1200" dirty="0"/>
        </a:p>
      </dsp:txBody>
      <dsp:txXfrm>
        <a:off x="335080" y="78796"/>
        <a:ext cx="4322209" cy="426206"/>
      </dsp:txXfrm>
    </dsp:sp>
    <dsp:sp modelId="{C7053931-E9DC-4476-9A52-EA1091C96F60}">
      <dsp:nvSpPr>
        <dsp:cNvPr id="0" name=""/>
        <dsp:cNvSpPr/>
      </dsp:nvSpPr>
      <dsp:spPr>
        <a:xfrm>
          <a:off x="0" y="1017660"/>
          <a:ext cx="624046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C212-38F9-4092-82B8-46F961E97F83}">
      <dsp:nvSpPr>
        <dsp:cNvPr id="0" name=""/>
        <dsp:cNvSpPr/>
      </dsp:nvSpPr>
      <dsp:spPr>
        <a:xfrm>
          <a:off x="312023" y="781500"/>
          <a:ext cx="436832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2" tIns="0" rIns="16511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Objective</a:t>
          </a:r>
          <a:endParaRPr lang="en-US" sz="1600" b="1" kern="1200" dirty="0"/>
        </a:p>
      </dsp:txBody>
      <dsp:txXfrm>
        <a:off x="335080" y="804557"/>
        <a:ext cx="4322209" cy="426206"/>
      </dsp:txXfrm>
    </dsp:sp>
    <dsp:sp modelId="{F0CA9D9E-D3DD-4341-9453-41B9D7D1689E}">
      <dsp:nvSpPr>
        <dsp:cNvPr id="0" name=""/>
        <dsp:cNvSpPr/>
      </dsp:nvSpPr>
      <dsp:spPr>
        <a:xfrm>
          <a:off x="0" y="1743419"/>
          <a:ext cx="624046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9A5F-E763-44A6-ACB3-26AF39AC6457}">
      <dsp:nvSpPr>
        <dsp:cNvPr id="0" name=""/>
        <dsp:cNvSpPr/>
      </dsp:nvSpPr>
      <dsp:spPr>
        <a:xfrm>
          <a:off x="312023" y="1519478"/>
          <a:ext cx="436832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2" tIns="0" rIns="16511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User Needs and Segmentation</a:t>
          </a:r>
          <a:endParaRPr lang="en-US" sz="1600" b="1" kern="1200" dirty="0"/>
        </a:p>
      </dsp:txBody>
      <dsp:txXfrm>
        <a:off x="335080" y="1542535"/>
        <a:ext cx="4322209" cy="426206"/>
      </dsp:txXfrm>
    </dsp:sp>
    <dsp:sp modelId="{6CC22F08-D47F-4AF8-8702-70E6BDBAD2B2}">
      <dsp:nvSpPr>
        <dsp:cNvPr id="0" name=""/>
        <dsp:cNvSpPr/>
      </dsp:nvSpPr>
      <dsp:spPr>
        <a:xfrm>
          <a:off x="0" y="2469179"/>
          <a:ext cx="624046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562E0-8E54-4E14-87A5-C5C8924A757E}">
      <dsp:nvSpPr>
        <dsp:cNvPr id="0" name=""/>
        <dsp:cNvSpPr/>
      </dsp:nvSpPr>
      <dsp:spPr>
        <a:xfrm>
          <a:off x="312023" y="2233019"/>
          <a:ext cx="436832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2" tIns="0" rIns="16511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Functional Requirements</a:t>
          </a:r>
          <a:endParaRPr lang="en-US" sz="1600" b="1" kern="1200" dirty="0"/>
        </a:p>
      </dsp:txBody>
      <dsp:txXfrm>
        <a:off x="335080" y="2256076"/>
        <a:ext cx="4322209" cy="426206"/>
      </dsp:txXfrm>
    </dsp:sp>
    <dsp:sp modelId="{93A0DA3A-EA24-479F-A90C-39CCCA696277}">
      <dsp:nvSpPr>
        <dsp:cNvPr id="0" name=""/>
        <dsp:cNvSpPr/>
      </dsp:nvSpPr>
      <dsp:spPr>
        <a:xfrm>
          <a:off x="0" y="3194940"/>
          <a:ext cx="624046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7B61C-53C0-4508-BDCE-025BC853ADFF}">
      <dsp:nvSpPr>
        <dsp:cNvPr id="0" name=""/>
        <dsp:cNvSpPr/>
      </dsp:nvSpPr>
      <dsp:spPr>
        <a:xfrm>
          <a:off x="312023" y="2958780"/>
          <a:ext cx="436832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2" tIns="0" rIns="16511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Content Requirements</a:t>
          </a:r>
          <a:endParaRPr lang="en-US" sz="1600" b="1" kern="1200" dirty="0"/>
        </a:p>
      </dsp:txBody>
      <dsp:txXfrm>
        <a:off x="335080" y="2981837"/>
        <a:ext cx="4322209" cy="426206"/>
      </dsp:txXfrm>
    </dsp:sp>
    <dsp:sp modelId="{57C8C8DA-0F05-4331-9EA2-89081A0D91B0}">
      <dsp:nvSpPr>
        <dsp:cNvPr id="0" name=""/>
        <dsp:cNvSpPr/>
      </dsp:nvSpPr>
      <dsp:spPr>
        <a:xfrm>
          <a:off x="0" y="3920700"/>
          <a:ext cx="624046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AF844-CD8B-4C98-965E-56FC60D9544D}">
      <dsp:nvSpPr>
        <dsp:cNvPr id="0" name=""/>
        <dsp:cNvSpPr/>
      </dsp:nvSpPr>
      <dsp:spPr>
        <a:xfrm>
          <a:off x="312023" y="3684540"/>
          <a:ext cx="436832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2" tIns="0" rIns="16511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Information Architecture</a:t>
          </a:r>
          <a:endParaRPr lang="en-US" sz="1600" b="1" kern="1200" dirty="0"/>
        </a:p>
      </dsp:txBody>
      <dsp:txXfrm>
        <a:off x="335080" y="3707597"/>
        <a:ext cx="4322209" cy="426206"/>
      </dsp:txXfrm>
    </dsp:sp>
    <dsp:sp modelId="{0813280E-2DF7-400B-9015-F839D8357BA5}">
      <dsp:nvSpPr>
        <dsp:cNvPr id="0" name=""/>
        <dsp:cNvSpPr/>
      </dsp:nvSpPr>
      <dsp:spPr>
        <a:xfrm>
          <a:off x="0" y="4646460"/>
          <a:ext cx="624046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E8CFA-2119-496A-BDEB-60436BB42B76}">
      <dsp:nvSpPr>
        <dsp:cNvPr id="0" name=""/>
        <dsp:cNvSpPr/>
      </dsp:nvSpPr>
      <dsp:spPr>
        <a:xfrm>
          <a:off x="312023" y="4410300"/>
          <a:ext cx="436832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2" tIns="0" rIns="16511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Wireframes</a:t>
          </a:r>
          <a:endParaRPr lang="en-US" sz="1600" b="1" kern="1200" dirty="0"/>
        </a:p>
      </dsp:txBody>
      <dsp:txXfrm>
        <a:off x="335080" y="4433357"/>
        <a:ext cx="4322209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CBAB9-45F9-4759-A608-A88F637BDAA5}">
      <dsp:nvSpPr>
        <dsp:cNvPr id="0" name=""/>
        <dsp:cNvSpPr/>
      </dsp:nvSpPr>
      <dsp:spPr>
        <a:xfrm rot="16200000">
          <a:off x="1289204" y="-1289204"/>
          <a:ext cx="2238232" cy="4816641"/>
        </a:xfrm>
        <a:prstGeom prst="round1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AKSHAY CHOUDHARY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-Current Events Page Re-design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-Tools section – Related pages, Special pages, Upload file etc.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-Content requirements gathering</a:t>
          </a:r>
          <a:endParaRPr lang="en-US" sz="1800" kern="1200" dirty="0">
            <a:solidFill>
              <a:schemeClr val="bg1"/>
            </a:solidFill>
          </a:endParaRPr>
        </a:p>
      </dsp:txBody>
      <dsp:txXfrm rot="5400000">
        <a:off x="0" y="0"/>
        <a:ext cx="4816641" cy="1678674"/>
      </dsp:txXfrm>
    </dsp:sp>
    <dsp:sp modelId="{F73440C0-CEAA-4324-B137-6FD198418C69}">
      <dsp:nvSpPr>
        <dsp:cNvPr id="0" name=""/>
        <dsp:cNvSpPr/>
      </dsp:nvSpPr>
      <dsp:spPr>
        <a:xfrm>
          <a:off x="4816641" y="0"/>
          <a:ext cx="4816641" cy="223823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GARIMA DESHPANDE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</a:t>
          </a:r>
          <a:r>
            <a:rPr lang="en-IN" sz="1800" b="1" kern="1200" dirty="0" smtClean="0">
              <a:solidFill>
                <a:schemeClr val="bg1"/>
              </a:solidFill>
            </a:rPr>
            <a:t>Login and Sign Up pages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-Interaction section –Help, About, Contact etc.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-Analysis of existing website</a:t>
          </a:r>
          <a:endParaRPr lang="en-US" sz="1800" kern="1200" dirty="0"/>
        </a:p>
      </dsp:txBody>
      <dsp:txXfrm>
        <a:off x="4816641" y="0"/>
        <a:ext cx="4816641" cy="1678674"/>
      </dsp:txXfrm>
    </dsp:sp>
    <dsp:sp modelId="{E71FA5C9-ABE2-4B8B-A2E1-F5A8309B5EEB}">
      <dsp:nvSpPr>
        <dsp:cNvPr id="0" name=""/>
        <dsp:cNvSpPr/>
      </dsp:nvSpPr>
      <dsp:spPr>
        <a:xfrm rot="10800000">
          <a:off x="0" y="2238232"/>
          <a:ext cx="4816641" cy="223823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PRIYANKA PAGARE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-Recreating  Search result page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-Print /Export section – Create a book,  Download as PDF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-Information Architecture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0" y="2797790"/>
        <a:ext cx="4816641" cy="1678674"/>
      </dsp:txXfrm>
    </dsp:sp>
    <dsp:sp modelId="{1998B32E-2F07-4529-9C9D-EB3854556D70}">
      <dsp:nvSpPr>
        <dsp:cNvPr id="0" name=""/>
        <dsp:cNvSpPr/>
      </dsp:nvSpPr>
      <dsp:spPr>
        <a:xfrm rot="5400000">
          <a:off x="6105845" y="949028"/>
          <a:ext cx="2238232" cy="4816641"/>
        </a:xfrm>
        <a:prstGeom prst="round1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       TEJAS WASHINDKAR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-</a:t>
          </a:r>
          <a:r>
            <a:rPr lang="en-IN" sz="1800" b="1" kern="1200" dirty="0" smtClean="0">
              <a:solidFill>
                <a:schemeClr val="bg1"/>
              </a:solidFill>
            </a:rPr>
            <a:t>Recreating Home page and related content pages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-Donate to Wikipedia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-Gathering functional requirements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4816641" y="2797790"/>
        <a:ext cx="4816641" cy="1678674"/>
      </dsp:txXfrm>
    </dsp:sp>
    <dsp:sp modelId="{D425C352-CEF1-4344-A58C-DA544241C047}">
      <dsp:nvSpPr>
        <dsp:cNvPr id="0" name=""/>
        <dsp:cNvSpPr/>
      </dsp:nvSpPr>
      <dsp:spPr>
        <a:xfrm>
          <a:off x="3371648" y="1678674"/>
          <a:ext cx="2889984" cy="111911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Issues and Wireframes</a:t>
          </a:r>
          <a:endParaRPr lang="en-US" sz="2800" kern="1200" dirty="0"/>
        </a:p>
      </dsp:txBody>
      <dsp:txXfrm>
        <a:off x="3426279" y="1733305"/>
        <a:ext cx="2780722" cy="1009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8EBC-3219-45C3-97EA-F244FC3D41CB}">
      <dsp:nvSpPr>
        <dsp:cNvPr id="0" name=""/>
        <dsp:cNvSpPr/>
      </dsp:nvSpPr>
      <dsp:spPr>
        <a:xfrm>
          <a:off x="-3531063" y="-542762"/>
          <a:ext cx="4209724" cy="4209724"/>
        </a:xfrm>
        <a:prstGeom prst="blockArc">
          <a:avLst>
            <a:gd name="adj1" fmla="val 18900000"/>
            <a:gd name="adj2" fmla="val 2700000"/>
            <a:gd name="adj3" fmla="val 51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97005-0FBB-4239-8CEA-684979E6BC07}">
      <dsp:nvSpPr>
        <dsp:cNvPr id="0" name=""/>
        <dsp:cNvSpPr/>
      </dsp:nvSpPr>
      <dsp:spPr>
        <a:xfrm>
          <a:off x="355805" y="240188"/>
          <a:ext cx="9622563" cy="480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9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 free web-based, multilingual interactive encyclopedia written collaboratively by contributors around the world</a:t>
          </a:r>
          <a:endParaRPr lang="en-US" sz="1900" b="1" kern="1200" dirty="0"/>
        </a:p>
      </dsp:txBody>
      <dsp:txXfrm>
        <a:off x="355805" y="240188"/>
        <a:ext cx="9622563" cy="480626"/>
      </dsp:txXfrm>
    </dsp:sp>
    <dsp:sp modelId="{83839282-AEF8-4C00-A54B-ED4DB8145356}">
      <dsp:nvSpPr>
        <dsp:cNvPr id="0" name=""/>
        <dsp:cNvSpPr/>
      </dsp:nvSpPr>
      <dsp:spPr>
        <a:xfrm>
          <a:off x="55413" y="180110"/>
          <a:ext cx="600783" cy="600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E1D6C-4355-4E25-8A73-C37837C1D343}">
      <dsp:nvSpPr>
        <dsp:cNvPr id="0" name=""/>
        <dsp:cNvSpPr/>
      </dsp:nvSpPr>
      <dsp:spPr>
        <a:xfrm>
          <a:off x="631359" y="961253"/>
          <a:ext cx="9347009" cy="480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Ranked 6</a:t>
          </a:r>
          <a:r>
            <a:rPr lang="en-US" sz="1800" b="1" kern="1200" baseline="30000" dirty="0" smtClean="0"/>
            <a:t>th</a:t>
          </a:r>
          <a:r>
            <a:rPr lang="en-US" sz="1800" b="1" kern="1200" dirty="0" smtClean="0"/>
            <a:t> globally and in United States as per http://www.alexa.com/ </a:t>
          </a:r>
          <a:endParaRPr lang="en-US" sz="1800" b="1" kern="1200" dirty="0"/>
        </a:p>
      </dsp:txBody>
      <dsp:txXfrm>
        <a:off x="631359" y="961253"/>
        <a:ext cx="9347009" cy="480626"/>
      </dsp:txXfrm>
    </dsp:sp>
    <dsp:sp modelId="{29528626-02D1-4249-8C9A-93A83524458B}">
      <dsp:nvSpPr>
        <dsp:cNvPr id="0" name=""/>
        <dsp:cNvSpPr/>
      </dsp:nvSpPr>
      <dsp:spPr>
        <a:xfrm>
          <a:off x="330967" y="901175"/>
          <a:ext cx="600783" cy="600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4BA03-FE09-4348-BA45-2BB3E9374153}">
      <dsp:nvSpPr>
        <dsp:cNvPr id="0" name=""/>
        <dsp:cNvSpPr/>
      </dsp:nvSpPr>
      <dsp:spPr>
        <a:xfrm>
          <a:off x="631359" y="1682319"/>
          <a:ext cx="9347009" cy="480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Nonprofit organization funded by public donations</a:t>
          </a:r>
          <a:endParaRPr lang="en-US" sz="1800" b="1" kern="1200" dirty="0"/>
        </a:p>
      </dsp:txBody>
      <dsp:txXfrm>
        <a:off x="631359" y="1682319"/>
        <a:ext cx="9347009" cy="480626"/>
      </dsp:txXfrm>
    </dsp:sp>
    <dsp:sp modelId="{A9D9CB29-0729-4826-8840-BE9978C5305B}">
      <dsp:nvSpPr>
        <dsp:cNvPr id="0" name=""/>
        <dsp:cNvSpPr/>
      </dsp:nvSpPr>
      <dsp:spPr>
        <a:xfrm>
          <a:off x="330967" y="1622240"/>
          <a:ext cx="600783" cy="600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CDC5-AACA-48FA-A6B1-8C12C00981EA}">
      <dsp:nvSpPr>
        <dsp:cNvPr id="0" name=""/>
        <dsp:cNvSpPr/>
      </dsp:nvSpPr>
      <dsp:spPr>
        <a:xfrm>
          <a:off x="355805" y="2403384"/>
          <a:ext cx="9622563" cy="480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 huge online platform for all categories of users to edit, contribute and view information</a:t>
          </a:r>
        </a:p>
      </dsp:txBody>
      <dsp:txXfrm>
        <a:off x="355805" y="2403384"/>
        <a:ext cx="9622563" cy="480626"/>
      </dsp:txXfrm>
    </dsp:sp>
    <dsp:sp modelId="{190BEAE3-C36E-4B71-8985-E96F84FA307C}">
      <dsp:nvSpPr>
        <dsp:cNvPr id="0" name=""/>
        <dsp:cNvSpPr/>
      </dsp:nvSpPr>
      <dsp:spPr>
        <a:xfrm>
          <a:off x="55413" y="2343306"/>
          <a:ext cx="600783" cy="600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023B9-C773-47B0-A5E8-775965451125}">
      <dsp:nvSpPr>
        <dsp:cNvPr id="0" name=""/>
        <dsp:cNvSpPr/>
      </dsp:nvSpPr>
      <dsp:spPr>
        <a:xfrm>
          <a:off x="1541625" y="1433779"/>
          <a:ext cx="2578616" cy="2578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Statistics</a:t>
          </a:r>
          <a:endParaRPr lang="en-US" sz="3400" b="1" kern="1200" dirty="0"/>
        </a:p>
      </dsp:txBody>
      <dsp:txXfrm>
        <a:off x="1919255" y="1811427"/>
        <a:ext cx="1823356" cy="1823447"/>
      </dsp:txXfrm>
    </dsp:sp>
    <dsp:sp modelId="{50E00DA1-1156-4281-B5F2-BB3B88D917F3}">
      <dsp:nvSpPr>
        <dsp:cNvPr id="0" name=""/>
        <dsp:cNvSpPr/>
      </dsp:nvSpPr>
      <dsp:spPr>
        <a:xfrm>
          <a:off x="211869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tx2">
            <a:lumMod val="50000"/>
            <a:lumOff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59F3-5041-4EE6-ADA7-E417697B0F74}">
      <dsp:nvSpPr>
        <dsp:cNvPr id="0" name=""/>
        <dsp:cNvSpPr/>
      </dsp:nvSpPr>
      <dsp:spPr>
        <a:xfrm>
          <a:off x="4039346" y="456793"/>
          <a:ext cx="1381373" cy="1381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9E9F2-B841-471C-824E-C6E0C0E90896}">
      <dsp:nvSpPr>
        <dsp:cNvPr id="0" name=""/>
        <dsp:cNvSpPr/>
      </dsp:nvSpPr>
      <dsp:spPr>
        <a:xfrm>
          <a:off x="5525498" y="479010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kern="1200" smtClean="0"/>
            <a:t>855,514,374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kern="1200" smtClean="0"/>
            <a:t>Edits</a:t>
          </a:r>
          <a:endParaRPr lang="en-US" sz="2600" kern="1200" dirty="0"/>
        </a:p>
      </dsp:txBody>
      <dsp:txXfrm>
        <a:off x="5525498" y="479010"/>
        <a:ext cx="1849022" cy="1337327"/>
      </dsp:txXfrm>
    </dsp:sp>
    <dsp:sp modelId="{773507BB-E68F-4338-B397-6D28165160F4}">
      <dsp:nvSpPr>
        <dsp:cNvPr id="0" name=""/>
        <dsp:cNvSpPr/>
      </dsp:nvSpPr>
      <dsp:spPr>
        <a:xfrm>
          <a:off x="4573251" y="2028748"/>
          <a:ext cx="1381373" cy="13817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7BE9B-15A0-4072-9C19-6D859768F057}">
      <dsp:nvSpPr>
        <dsp:cNvPr id="0" name=""/>
        <dsp:cNvSpPr/>
      </dsp:nvSpPr>
      <dsp:spPr>
        <a:xfrm>
          <a:off x="6067107" y="2048256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kern="1200" dirty="0" smtClean="0"/>
            <a:t>5,271,235 Articles</a:t>
          </a:r>
          <a:endParaRPr lang="en-US" sz="2600" kern="1200" dirty="0"/>
        </a:p>
      </dsp:txBody>
      <dsp:txXfrm>
        <a:off x="6067107" y="2048256"/>
        <a:ext cx="1849022" cy="1337327"/>
      </dsp:txXfrm>
    </dsp:sp>
    <dsp:sp modelId="{E02F005A-5C7D-4958-84D0-80EF0FCF0EE5}">
      <dsp:nvSpPr>
        <dsp:cNvPr id="0" name=""/>
        <dsp:cNvSpPr/>
      </dsp:nvSpPr>
      <dsp:spPr>
        <a:xfrm>
          <a:off x="4039346" y="3622920"/>
          <a:ext cx="1381373" cy="138176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580DE-BC5F-4041-8FC8-91B45257F7F3}">
      <dsp:nvSpPr>
        <dsp:cNvPr id="0" name=""/>
        <dsp:cNvSpPr/>
      </dsp:nvSpPr>
      <dsp:spPr>
        <a:xfrm>
          <a:off x="5525498" y="3651097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kern="1200" dirty="0" smtClean="0"/>
            <a:t>123,517 Recent Contributors</a:t>
          </a:r>
          <a:endParaRPr lang="en-US" sz="2600" kern="1200" dirty="0"/>
        </a:p>
      </dsp:txBody>
      <dsp:txXfrm>
        <a:off x="5525498" y="3651097"/>
        <a:ext cx="1849022" cy="1337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806EA-D703-4289-B674-6A6A058C05A2}">
      <dsp:nvSpPr>
        <dsp:cNvPr id="0" name=""/>
        <dsp:cNvSpPr/>
      </dsp:nvSpPr>
      <dsp:spPr>
        <a:xfrm>
          <a:off x="567531" y="0"/>
          <a:ext cx="5105400" cy="51054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0E702-894D-42B6-B72E-D00C1E9FEE48}">
      <dsp:nvSpPr>
        <dsp:cNvPr id="0" name=""/>
        <dsp:cNvSpPr/>
      </dsp:nvSpPr>
      <dsp:spPr>
        <a:xfrm>
          <a:off x="1052544" y="485013"/>
          <a:ext cx="1991106" cy="1991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Redesign and enhance the user experience of the website</a:t>
          </a:r>
          <a:endParaRPr lang="en-US" sz="2200" b="1" kern="1200" dirty="0"/>
        </a:p>
      </dsp:txBody>
      <dsp:txXfrm>
        <a:off x="1149742" y="582211"/>
        <a:ext cx="1796710" cy="1796710"/>
      </dsp:txXfrm>
    </dsp:sp>
    <dsp:sp modelId="{756BA98B-EADC-472C-BBEE-E9547F38CAA5}">
      <dsp:nvSpPr>
        <dsp:cNvPr id="0" name=""/>
        <dsp:cNvSpPr/>
      </dsp:nvSpPr>
      <dsp:spPr>
        <a:xfrm>
          <a:off x="3196812" y="485013"/>
          <a:ext cx="1991106" cy="1991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Improve functional interactivity</a:t>
          </a:r>
          <a:endParaRPr lang="en-US" sz="2200" b="1" kern="1200" dirty="0"/>
        </a:p>
      </dsp:txBody>
      <dsp:txXfrm>
        <a:off x="3294010" y="582211"/>
        <a:ext cx="1796710" cy="1796710"/>
      </dsp:txXfrm>
    </dsp:sp>
    <dsp:sp modelId="{7938C173-F392-49D9-ABDC-47332FD15A4B}">
      <dsp:nvSpPr>
        <dsp:cNvPr id="0" name=""/>
        <dsp:cNvSpPr/>
      </dsp:nvSpPr>
      <dsp:spPr>
        <a:xfrm>
          <a:off x="1052544" y="2629281"/>
          <a:ext cx="1991106" cy="1991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Provide security and make it more reliable</a:t>
          </a:r>
          <a:endParaRPr lang="en-US" sz="2200" b="1" kern="1200" dirty="0"/>
        </a:p>
      </dsp:txBody>
      <dsp:txXfrm>
        <a:off x="1149742" y="2726479"/>
        <a:ext cx="1796710" cy="1796710"/>
      </dsp:txXfrm>
    </dsp:sp>
    <dsp:sp modelId="{D6F039DC-D5CC-48D4-9C7B-763ADD8327BB}">
      <dsp:nvSpPr>
        <dsp:cNvPr id="0" name=""/>
        <dsp:cNvSpPr/>
      </dsp:nvSpPr>
      <dsp:spPr>
        <a:xfrm>
          <a:off x="3196812" y="2629281"/>
          <a:ext cx="1991106" cy="1991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Optimize site performance</a:t>
          </a:r>
          <a:endParaRPr lang="en-US" sz="2200" b="1" kern="1200" dirty="0"/>
        </a:p>
      </dsp:txBody>
      <dsp:txXfrm>
        <a:off x="3294010" y="2726479"/>
        <a:ext cx="1796710" cy="17967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AE582-9FD8-40BD-AA4F-2551B1E3861B}">
      <dsp:nvSpPr>
        <dsp:cNvPr id="0" name=""/>
        <dsp:cNvSpPr/>
      </dsp:nvSpPr>
      <dsp:spPr>
        <a:xfrm>
          <a:off x="361893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develops and distribute information</a:t>
          </a:r>
          <a:endParaRPr lang="en-US" sz="3200" kern="1200" dirty="0"/>
        </a:p>
      </dsp:txBody>
      <dsp:txXfrm>
        <a:off x="409417" y="50764"/>
        <a:ext cx="2622002" cy="1980696"/>
      </dsp:txXfrm>
    </dsp:sp>
    <dsp:sp modelId="{4FA80F97-D007-4BFC-AAE2-096918A685E9}">
      <dsp:nvSpPr>
        <dsp:cNvPr id="0" name=""/>
        <dsp:cNvSpPr/>
      </dsp:nvSpPr>
      <dsp:spPr>
        <a:xfrm>
          <a:off x="361893" y="2031461"/>
          <a:ext cx="2717050" cy="872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Contributors</a:t>
          </a:r>
          <a:endParaRPr lang="en-US" sz="2100" b="1" kern="1200" dirty="0"/>
        </a:p>
      </dsp:txBody>
      <dsp:txXfrm>
        <a:off x="361893" y="2031461"/>
        <a:ext cx="1913415" cy="872134"/>
      </dsp:txXfrm>
    </dsp:sp>
    <dsp:sp modelId="{84362C74-DC6F-42F4-B508-9CF4F7DC5E6C}">
      <dsp:nvSpPr>
        <dsp:cNvPr id="0" name=""/>
        <dsp:cNvSpPr/>
      </dsp:nvSpPr>
      <dsp:spPr>
        <a:xfrm>
          <a:off x="2352169" y="2169991"/>
          <a:ext cx="950967" cy="95096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A4E59-5E53-477E-A9D5-C54761A8AA46}">
      <dsp:nvSpPr>
        <dsp:cNvPr id="0" name=""/>
        <dsp:cNvSpPr/>
      </dsp:nvSpPr>
      <dsp:spPr>
        <a:xfrm>
          <a:off x="3538733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browse information</a:t>
          </a:r>
          <a:endParaRPr lang="en-US" sz="3200" kern="1200"/>
        </a:p>
      </dsp:txBody>
      <dsp:txXfrm>
        <a:off x="3586257" y="50764"/>
        <a:ext cx="2622002" cy="1980696"/>
      </dsp:txXfrm>
    </dsp:sp>
    <dsp:sp modelId="{092EA33C-0F4C-4523-9520-04A6D5007AF9}">
      <dsp:nvSpPr>
        <dsp:cNvPr id="0" name=""/>
        <dsp:cNvSpPr/>
      </dsp:nvSpPr>
      <dsp:spPr>
        <a:xfrm>
          <a:off x="3538733" y="2031461"/>
          <a:ext cx="2717050" cy="872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Users</a:t>
          </a:r>
          <a:endParaRPr lang="en-US" sz="2100" b="1" kern="1200" dirty="0"/>
        </a:p>
      </dsp:txBody>
      <dsp:txXfrm>
        <a:off x="3538733" y="2031461"/>
        <a:ext cx="1913415" cy="872134"/>
      </dsp:txXfrm>
    </dsp:sp>
    <dsp:sp modelId="{717A33B9-6B50-464D-B8DB-491362B5236A}">
      <dsp:nvSpPr>
        <dsp:cNvPr id="0" name=""/>
        <dsp:cNvSpPr/>
      </dsp:nvSpPr>
      <dsp:spPr>
        <a:xfrm>
          <a:off x="5529010" y="2169991"/>
          <a:ext cx="950967" cy="95096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82CBA-56DC-48FE-AD47-24732097F94A}">
      <dsp:nvSpPr>
        <dsp:cNvPr id="0" name=""/>
        <dsp:cNvSpPr/>
      </dsp:nvSpPr>
      <dsp:spPr>
        <a:xfrm>
          <a:off x="6715574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monitors the content</a:t>
          </a:r>
          <a:endParaRPr lang="en-US" sz="3200" kern="1200"/>
        </a:p>
      </dsp:txBody>
      <dsp:txXfrm>
        <a:off x="6763098" y="50764"/>
        <a:ext cx="2622002" cy="1980696"/>
      </dsp:txXfrm>
    </dsp:sp>
    <dsp:sp modelId="{B9363EA0-85DD-45F4-BC24-27E98863D325}">
      <dsp:nvSpPr>
        <dsp:cNvPr id="0" name=""/>
        <dsp:cNvSpPr/>
      </dsp:nvSpPr>
      <dsp:spPr>
        <a:xfrm>
          <a:off x="6715574" y="2031461"/>
          <a:ext cx="2717050" cy="872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Administrators</a:t>
          </a:r>
          <a:endParaRPr lang="en-US" sz="2100" b="1" kern="1200" dirty="0"/>
        </a:p>
      </dsp:txBody>
      <dsp:txXfrm>
        <a:off x="6715574" y="2031461"/>
        <a:ext cx="1913415" cy="872134"/>
      </dsp:txXfrm>
    </dsp:sp>
    <dsp:sp modelId="{55D7BADE-4DFB-4B9C-A5A8-EC4C037FFDC7}">
      <dsp:nvSpPr>
        <dsp:cNvPr id="0" name=""/>
        <dsp:cNvSpPr/>
      </dsp:nvSpPr>
      <dsp:spPr>
        <a:xfrm>
          <a:off x="8705851" y="2169991"/>
          <a:ext cx="950967" cy="9509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6637B-19F3-4B69-918C-3FE0515F2E14}">
      <dsp:nvSpPr>
        <dsp:cNvPr id="0" name=""/>
        <dsp:cNvSpPr/>
      </dsp:nvSpPr>
      <dsp:spPr>
        <a:xfrm rot="10800000">
          <a:off x="1790187" y="1381"/>
          <a:ext cx="6662443" cy="448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Provide an outlet for developing and distributing information</a:t>
          </a:r>
          <a:endParaRPr lang="en-US" sz="1800" b="1" kern="1200" dirty="0"/>
        </a:p>
      </dsp:txBody>
      <dsp:txXfrm rot="10800000">
        <a:off x="1902240" y="1381"/>
        <a:ext cx="6550390" cy="448212"/>
      </dsp:txXfrm>
    </dsp:sp>
    <dsp:sp modelId="{388E3335-37AF-4C16-9A56-DF19A647C881}">
      <dsp:nvSpPr>
        <dsp:cNvPr id="0" name=""/>
        <dsp:cNvSpPr/>
      </dsp:nvSpPr>
      <dsp:spPr>
        <a:xfrm>
          <a:off x="1566081" y="1381"/>
          <a:ext cx="448212" cy="448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28736-0BF8-4A91-96B2-7F40B68C2016}">
      <dsp:nvSpPr>
        <dsp:cNvPr id="0" name=""/>
        <dsp:cNvSpPr/>
      </dsp:nvSpPr>
      <dsp:spPr>
        <a:xfrm rot="10800000">
          <a:off x="1790187" y="564227"/>
          <a:ext cx="6662443" cy="448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Browse information</a:t>
          </a:r>
          <a:endParaRPr lang="en-US" sz="1800" b="1" kern="1200" dirty="0"/>
        </a:p>
      </dsp:txBody>
      <dsp:txXfrm rot="10800000">
        <a:off x="1902240" y="564227"/>
        <a:ext cx="6550390" cy="448212"/>
      </dsp:txXfrm>
    </dsp:sp>
    <dsp:sp modelId="{D4B71AB2-3C2A-4391-8A36-42923ABBAF57}">
      <dsp:nvSpPr>
        <dsp:cNvPr id="0" name=""/>
        <dsp:cNvSpPr/>
      </dsp:nvSpPr>
      <dsp:spPr>
        <a:xfrm>
          <a:off x="1566081" y="564227"/>
          <a:ext cx="448212" cy="448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C0086-8C74-4950-88C7-9E979A4FF1D5}">
      <dsp:nvSpPr>
        <dsp:cNvPr id="0" name=""/>
        <dsp:cNvSpPr/>
      </dsp:nvSpPr>
      <dsp:spPr>
        <a:xfrm rot="10800000">
          <a:off x="1790187" y="1127073"/>
          <a:ext cx="6662443" cy="448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Registered users can create and edit an article for publication</a:t>
          </a:r>
          <a:endParaRPr lang="en-US" sz="1800" b="1" kern="1200" dirty="0"/>
        </a:p>
      </dsp:txBody>
      <dsp:txXfrm rot="10800000">
        <a:off x="1902240" y="1127073"/>
        <a:ext cx="6550390" cy="448212"/>
      </dsp:txXfrm>
    </dsp:sp>
    <dsp:sp modelId="{1F954596-B12B-4176-8A45-D1781419CE97}">
      <dsp:nvSpPr>
        <dsp:cNvPr id="0" name=""/>
        <dsp:cNvSpPr/>
      </dsp:nvSpPr>
      <dsp:spPr>
        <a:xfrm>
          <a:off x="1566081" y="1127073"/>
          <a:ext cx="448212" cy="448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2DDC9-FC6B-4FE1-93ED-E6157AEF1A1A}">
      <dsp:nvSpPr>
        <dsp:cNvPr id="0" name=""/>
        <dsp:cNvSpPr/>
      </dsp:nvSpPr>
      <dsp:spPr>
        <a:xfrm rot="10800000">
          <a:off x="1790187" y="1689919"/>
          <a:ext cx="6662443" cy="448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Wikipedia is used for research purpose</a:t>
          </a:r>
        </a:p>
      </dsp:txBody>
      <dsp:txXfrm rot="10800000">
        <a:off x="1902240" y="1689919"/>
        <a:ext cx="6550390" cy="448212"/>
      </dsp:txXfrm>
    </dsp:sp>
    <dsp:sp modelId="{F0711A13-F347-40DF-831E-5DEAB0D1EAF0}">
      <dsp:nvSpPr>
        <dsp:cNvPr id="0" name=""/>
        <dsp:cNvSpPr/>
      </dsp:nvSpPr>
      <dsp:spPr>
        <a:xfrm>
          <a:off x="1566081" y="1689919"/>
          <a:ext cx="448212" cy="448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A0628-8464-4B8A-9827-9326C841B520}">
      <dsp:nvSpPr>
        <dsp:cNvPr id="0" name=""/>
        <dsp:cNvSpPr/>
      </dsp:nvSpPr>
      <dsp:spPr>
        <a:xfrm rot="10800000">
          <a:off x="1790187" y="2252764"/>
          <a:ext cx="6662443" cy="448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Track news and events as per year and month</a:t>
          </a:r>
        </a:p>
      </dsp:txBody>
      <dsp:txXfrm rot="10800000">
        <a:off x="1902240" y="2252764"/>
        <a:ext cx="6550390" cy="448212"/>
      </dsp:txXfrm>
    </dsp:sp>
    <dsp:sp modelId="{E18B4D12-0EDE-49E7-9306-222DFB1F3D3C}">
      <dsp:nvSpPr>
        <dsp:cNvPr id="0" name=""/>
        <dsp:cNvSpPr/>
      </dsp:nvSpPr>
      <dsp:spPr>
        <a:xfrm>
          <a:off x="1566081" y="2252764"/>
          <a:ext cx="448212" cy="448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D7479-194E-45C6-80DF-622535D25F66}">
      <dsp:nvSpPr>
        <dsp:cNvPr id="0" name=""/>
        <dsp:cNvSpPr/>
      </dsp:nvSpPr>
      <dsp:spPr>
        <a:xfrm rot="10800000">
          <a:off x="1790187" y="2815610"/>
          <a:ext cx="6662443" cy="6165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Users can donate to “Wikipedia”  for its technology and maintenance</a:t>
          </a:r>
          <a:endParaRPr lang="en-US" sz="1800" b="1" kern="1200" dirty="0"/>
        </a:p>
      </dsp:txBody>
      <dsp:txXfrm rot="10800000">
        <a:off x="1944326" y="2815610"/>
        <a:ext cx="6508304" cy="616556"/>
      </dsp:txXfrm>
    </dsp:sp>
    <dsp:sp modelId="{6078B1B5-DF13-43CD-BC6B-5859866E3309}">
      <dsp:nvSpPr>
        <dsp:cNvPr id="0" name=""/>
        <dsp:cNvSpPr/>
      </dsp:nvSpPr>
      <dsp:spPr>
        <a:xfrm>
          <a:off x="1566081" y="2899782"/>
          <a:ext cx="448212" cy="448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B6938-10BA-48C7-9D26-9B2C43233C2A}">
      <dsp:nvSpPr>
        <dsp:cNvPr id="0" name=""/>
        <dsp:cNvSpPr/>
      </dsp:nvSpPr>
      <dsp:spPr>
        <a:xfrm>
          <a:off x="3164242" y="3138782"/>
          <a:ext cx="3690227" cy="2683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Content Requirements</a:t>
          </a:r>
          <a:endParaRPr lang="en-US" sz="3200" kern="1200" dirty="0"/>
        </a:p>
      </dsp:txBody>
      <dsp:txXfrm>
        <a:off x="3704663" y="3531833"/>
        <a:ext cx="2609385" cy="1897817"/>
      </dsp:txXfrm>
    </dsp:sp>
    <dsp:sp modelId="{2B6BC034-9266-4326-A9DB-E30EABA9A15C}">
      <dsp:nvSpPr>
        <dsp:cNvPr id="0" name=""/>
        <dsp:cNvSpPr/>
      </dsp:nvSpPr>
      <dsp:spPr>
        <a:xfrm rot="10558244">
          <a:off x="937770" y="4310599"/>
          <a:ext cx="2114894" cy="7649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FE84F-9563-4F67-B485-0CC772F347BE}">
      <dsp:nvSpPr>
        <dsp:cNvPr id="0" name=""/>
        <dsp:cNvSpPr/>
      </dsp:nvSpPr>
      <dsp:spPr>
        <a:xfrm>
          <a:off x="1012" y="4015863"/>
          <a:ext cx="1878743" cy="150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Font of the information should adhere to True-type format</a:t>
          </a:r>
          <a:endParaRPr lang="en-US" sz="1800" b="1" kern="1200" dirty="0"/>
        </a:p>
      </dsp:txBody>
      <dsp:txXfrm>
        <a:off x="45033" y="4059884"/>
        <a:ext cx="1790701" cy="1414952"/>
      </dsp:txXfrm>
    </dsp:sp>
    <dsp:sp modelId="{4610D124-2497-4C0D-9AC5-F38B5E7B816E}">
      <dsp:nvSpPr>
        <dsp:cNvPr id="0" name=""/>
        <dsp:cNvSpPr/>
      </dsp:nvSpPr>
      <dsp:spPr>
        <a:xfrm rot="12755871">
          <a:off x="1549077" y="2569178"/>
          <a:ext cx="2138172" cy="7649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09824-B4A6-46AD-A87C-352B6902CE6F}">
      <dsp:nvSpPr>
        <dsp:cNvPr id="0" name=""/>
        <dsp:cNvSpPr/>
      </dsp:nvSpPr>
      <dsp:spPr>
        <a:xfrm>
          <a:off x="778116" y="1624181"/>
          <a:ext cx="1878743" cy="150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Picture gallery should be included in search result</a:t>
          </a:r>
        </a:p>
      </dsp:txBody>
      <dsp:txXfrm>
        <a:off x="822137" y="1668202"/>
        <a:ext cx="1790701" cy="1414952"/>
      </dsp:txXfrm>
    </dsp:sp>
    <dsp:sp modelId="{481D8221-FD71-40AE-B4E2-F52DF6FCA230}">
      <dsp:nvSpPr>
        <dsp:cNvPr id="0" name=""/>
        <dsp:cNvSpPr/>
      </dsp:nvSpPr>
      <dsp:spPr>
        <a:xfrm rot="15039812">
          <a:off x="2987327" y="1593761"/>
          <a:ext cx="2286334" cy="7649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4417E-78BD-4BBE-BB34-57BEEACC7F7C}">
      <dsp:nvSpPr>
        <dsp:cNvPr id="0" name=""/>
        <dsp:cNvSpPr/>
      </dsp:nvSpPr>
      <dsp:spPr>
        <a:xfrm>
          <a:off x="2812602" y="146040"/>
          <a:ext cx="1878743" cy="150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Consistency in information as per language selection</a:t>
          </a:r>
          <a:endParaRPr lang="en-US" sz="1800" b="1" kern="1200" dirty="0"/>
        </a:p>
      </dsp:txBody>
      <dsp:txXfrm>
        <a:off x="2856623" y="190061"/>
        <a:ext cx="1790701" cy="1414952"/>
      </dsp:txXfrm>
    </dsp:sp>
    <dsp:sp modelId="{A85616CB-086E-4E28-8EE8-1FD08E426A11}">
      <dsp:nvSpPr>
        <dsp:cNvPr id="0" name=""/>
        <dsp:cNvSpPr/>
      </dsp:nvSpPr>
      <dsp:spPr>
        <a:xfrm rot="17284392">
          <a:off x="4770898" y="1713595"/>
          <a:ext cx="2033318" cy="7649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B484-615A-483B-9804-AE8CBE4EE6AC}">
      <dsp:nvSpPr>
        <dsp:cNvPr id="0" name=""/>
        <dsp:cNvSpPr/>
      </dsp:nvSpPr>
      <dsp:spPr>
        <a:xfrm>
          <a:off x="5146733" y="127712"/>
          <a:ext cx="1912447" cy="2003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Email id is mandatory and considered as username for account creation and authentication</a:t>
          </a:r>
          <a:endParaRPr lang="en-US" sz="1800" b="1" kern="1200" dirty="0"/>
        </a:p>
      </dsp:txBody>
      <dsp:txXfrm>
        <a:off x="5202747" y="183726"/>
        <a:ext cx="1800419" cy="1891659"/>
      </dsp:txXfrm>
    </dsp:sp>
    <dsp:sp modelId="{7A4D58B1-5D24-4639-833E-3AAB4E88327F}">
      <dsp:nvSpPr>
        <dsp:cNvPr id="0" name=""/>
        <dsp:cNvSpPr/>
      </dsp:nvSpPr>
      <dsp:spPr>
        <a:xfrm rot="19644129">
          <a:off x="6331461" y="2569178"/>
          <a:ext cx="2138172" cy="7649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F837-8659-4CFA-B6C2-C6FF8E641693}">
      <dsp:nvSpPr>
        <dsp:cNvPr id="0" name=""/>
        <dsp:cNvSpPr/>
      </dsp:nvSpPr>
      <dsp:spPr>
        <a:xfrm>
          <a:off x="7361852" y="1624181"/>
          <a:ext cx="1878743" cy="150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Concise navigation bar and collapsible tabs</a:t>
          </a:r>
          <a:endParaRPr lang="en-US" sz="1800" b="1" kern="1200" dirty="0"/>
        </a:p>
      </dsp:txBody>
      <dsp:txXfrm>
        <a:off x="7405873" y="1668202"/>
        <a:ext cx="1790701" cy="1414952"/>
      </dsp:txXfrm>
    </dsp:sp>
    <dsp:sp modelId="{90E12016-B667-4BEB-94CA-2F1C24D9ECE1}">
      <dsp:nvSpPr>
        <dsp:cNvPr id="0" name=""/>
        <dsp:cNvSpPr/>
      </dsp:nvSpPr>
      <dsp:spPr>
        <a:xfrm rot="241756">
          <a:off x="6966047" y="4310599"/>
          <a:ext cx="2114894" cy="7649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C440-698D-4282-AAED-3D78FF4907A7}">
      <dsp:nvSpPr>
        <dsp:cNvPr id="0" name=""/>
        <dsp:cNvSpPr/>
      </dsp:nvSpPr>
      <dsp:spPr>
        <a:xfrm>
          <a:off x="8138956" y="4015863"/>
          <a:ext cx="1878743" cy="150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For News and Events aspect ratio should be maintained throughout</a:t>
          </a:r>
        </a:p>
      </dsp:txBody>
      <dsp:txXfrm>
        <a:off x="8182977" y="4059884"/>
        <a:ext cx="1790701" cy="1414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1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8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1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45E07F-1FE9-4FE3-B008-8A566E718347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BFE28C-C610-4D23-AB4E-B7A131EAB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Information%20Architectur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kipedia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682" y="3124199"/>
            <a:ext cx="3451538" cy="971283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800" dirty="0" smtClean="0"/>
          </a:p>
          <a:p>
            <a:pPr algn="l"/>
            <a:r>
              <a:rPr lang="en-US" sz="12800" b="1" dirty="0" smtClean="0">
                <a:latin typeface="Calibri" panose="020F0502020204030204" pitchFamily="34" charset="0"/>
              </a:rPr>
              <a:t>Presented by :</a:t>
            </a:r>
          </a:p>
          <a:p>
            <a:pPr algn="l"/>
            <a:r>
              <a:rPr lang="en-US" sz="12800" dirty="0" smtClean="0">
                <a:latin typeface="Calibri" panose="020F0502020204030204" pitchFamily="34" charset="0"/>
              </a:rPr>
              <a:t>Akshay Choudhary</a:t>
            </a:r>
          </a:p>
          <a:p>
            <a:pPr algn="l"/>
            <a:r>
              <a:rPr lang="en-US" sz="12800" dirty="0" smtClean="0">
                <a:latin typeface="Calibri" panose="020F0502020204030204" pitchFamily="34" charset="0"/>
              </a:rPr>
              <a:t>Garima Deshpande</a:t>
            </a:r>
          </a:p>
          <a:p>
            <a:pPr algn="l"/>
            <a:r>
              <a:rPr lang="en-US" sz="12800" dirty="0" smtClean="0">
                <a:latin typeface="Calibri" panose="020F0502020204030204" pitchFamily="34" charset="0"/>
              </a:rPr>
              <a:t>Priyanka Pagare</a:t>
            </a:r>
          </a:p>
          <a:p>
            <a:pPr algn="l"/>
            <a:r>
              <a:rPr lang="en-US" sz="12800" dirty="0" smtClean="0">
                <a:latin typeface="Calibri" panose="020F0502020204030204" pitchFamily="34" charset="0"/>
              </a:rPr>
              <a:t>Tejas Washindkar</a:t>
            </a:r>
            <a:endParaRPr lang="en-US" sz="12800" dirty="0">
              <a:latin typeface="Calibri" panose="020F0502020204030204" pitchFamily="34" charset="0"/>
            </a:endParaRPr>
          </a:p>
        </p:txBody>
      </p:sp>
      <p:pic>
        <p:nvPicPr>
          <p:cNvPr id="1028" name="Picture 4" descr="Image result for wikipedia image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r="15195"/>
          <a:stretch>
            <a:fillRect/>
          </a:stretch>
        </p:blipFill>
        <p:spPr bwMode="auto">
          <a:xfrm>
            <a:off x="6632575" y="914400"/>
            <a:ext cx="42433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 and Segmentation cont.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2865153"/>
              </p:ext>
            </p:extLst>
          </p:nvPr>
        </p:nvGraphicFramePr>
        <p:xfrm>
          <a:off x="1866363" y="2667000"/>
          <a:ext cx="489585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4900279"/>
              </p:ext>
            </p:extLst>
          </p:nvPr>
        </p:nvGraphicFramePr>
        <p:xfrm>
          <a:off x="6762213" y="2667000"/>
          <a:ext cx="489426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56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388172"/>
              </p:ext>
            </p:extLst>
          </p:nvPr>
        </p:nvGraphicFramePr>
        <p:xfrm>
          <a:off x="1484313" y="2666999"/>
          <a:ext cx="10018712" cy="343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4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001178"/>
              </p:ext>
            </p:extLst>
          </p:nvPr>
        </p:nvGraphicFramePr>
        <p:xfrm>
          <a:off x="1484313" y="313899"/>
          <a:ext cx="10018712" cy="6005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6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93794"/>
            <a:ext cx="10018713" cy="1754876"/>
          </a:xfrm>
        </p:spPr>
        <p:txBody>
          <a:bodyPr/>
          <a:lstStyle/>
          <a:p>
            <a:r>
              <a:rPr lang="en-US" dirty="0" smtClean="0"/>
              <a:t>Top down approach</a:t>
            </a:r>
          </a:p>
          <a:p>
            <a:r>
              <a:rPr lang="en-US" b="1" dirty="0" smtClean="0">
                <a:hlinkClick r:id="rId2" action="ppaction://hlinkfile"/>
              </a:rPr>
              <a:t>Information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3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3918"/>
            <a:ext cx="10018713" cy="663055"/>
          </a:xfrm>
        </p:spPr>
        <p:txBody>
          <a:bodyPr/>
          <a:lstStyle/>
          <a:p>
            <a:r>
              <a:rPr lang="en-US" b="1" dirty="0" smtClean="0">
                <a:hlinkClick r:id="rId2" action="ppaction://hlinkfile"/>
              </a:rPr>
              <a:t>Wireframes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23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Question and Answers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78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88157171"/>
              </p:ext>
            </p:extLst>
          </p:nvPr>
        </p:nvGraphicFramePr>
        <p:xfrm>
          <a:off x="1291129" y="2434107"/>
          <a:ext cx="3654358" cy="140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782698"/>
              </p:ext>
            </p:extLst>
          </p:nvPr>
        </p:nvGraphicFramePr>
        <p:xfrm>
          <a:off x="5262563" y="685800"/>
          <a:ext cx="6240462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71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2875"/>
          </a:xfrm>
        </p:spPr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438903"/>
              </p:ext>
            </p:extLst>
          </p:nvPr>
        </p:nvGraphicFramePr>
        <p:xfrm>
          <a:off x="1869742" y="1678674"/>
          <a:ext cx="9633282" cy="44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3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2940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6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0635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442" y="2552700"/>
            <a:ext cx="3549121" cy="1371600"/>
          </a:xfrm>
        </p:spPr>
        <p:txBody>
          <a:bodyPr>
            <a:noAutofit/>
          </a:bodyPr>
          <a:lstStyle/>
          <a:p>
            <a:r>
              <a:rPr lang="en-US" sz="4800" dirty="0"/>
              <a:t>Project Objectives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19922"/>
              </p:ext>
            </p:extLst>
          </p:nvPr>
        </p:nvGraphicFramePr>
        <p:xfrm>
          <a:off x="5262563" y="685800"/>
          <a:ext cx="6240462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 and Segmentation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84951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7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 and </a:t>
            </a:r>
            <a:r>
              <a:rPr lang="en-US" dirty="0" smtClean="0"/>
              <a:t>Segmentation cont.</a:t>
            </a:r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6955786"/>
              </p:ext>
            </p:extLst>
          </p:nvPr>
        </p:nvGraphicFramePr>
        <p:xfrm>
          <a:off x="1723292" y="2055643"/>
          <a:ext cx="4171071" cy="3487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5" name="Content Placeholder 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709285"/>
              </p:ext>
            </p:extLst>
          </p:nvPr>
        </p:nvGraphicFramePr>
        <p:xfrm>
          <a:off x="6738425" y="2055643"/>
          <a:ext cx="3924886" cy="3487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0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 and Segmentation cont.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9892933"/>
              </p:ext>
            </p:extLst>
          </p:nvPr>
        </p:nvGraphicFramePr>
        <p:xfrm>
          <a:off x="1484313" y="2667000"/>
          <a:ext cx="4894262" cy="345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Content Placeholder 3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46808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07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1037</TotalTime>
  <Words>373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PowerPoint Presentation</vt:lpstr>
      <vt:lpstr>PowerPoint Presentation</vt:lpstr>
      <vt:lpstr>Work Distribution</vt:lpstr>
      <vt:lpstr>Introduction</vt:lpstr>
      <vt:lpstr>PowerPoint Presentation</vt:lpstr>
      <vt:lpstr>Project Objectives</vt:lpstr>
      <vt:lpstr>User Needs and Segmentation</vt:lpstr>
      <vt:lpstr>User Needs and Segmentation cont.</vt:lpstr>
      <vt:lpstr>User Needs and Segmentation cont.</vt:lpstr>
      <vt:lpstr>User Needs and Segmentation cont.</vt:lpstr>
      <vt:lpstr>Functional Requirements</vt:lpstr>
      <vt:lpstr>PowerPoint Presentation</vt:lpstr>
      <vt:lpstr>Information Architecture</vt:lpstr>
      <vt:lpstr>Issues and Wireframes</vt:lpstr>
      <vt:lpstr>Question and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</dc:title>
  <dc:creator>Tejas Hiraman Washindkar</dc:creator>
  <cp:lastModifiedBy>Tejas Hiraman Washindkar</cp:lastModifiedBy>
  <cp:revision>48</cp:revision>
  <dcterms:created xsi:type="dcterms:W3CDTF">2016-10-27T19:13:58Z</dcterms:created>
  <dcterms:modified xsi:type="dcterms:W3CDTF">2016-10-29T16:10:05Z</dcterms:modified>
</cp:coreProperties>
</file>