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mparativeStudyofCountries_16714599777630/ComparativeStudyofCountri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B0B794-4D65-436E-86F1-684F5DF8F3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Comparative Study of Countries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BF442E-95B7-43C4-97EC-AC3AAF4801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4/20/2023 5:58:18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e Study of Countries" id="2" name="slide2">
            <a:extLst>
              <a:ext uri="{FF2B5EF4-FFF2-40B4-BE49-F238E27FC236}">
                <a16:creationId xmlns:a16="http://schemas.microsoft.com/office/drawing/2014/main" id="{11850080-F8DF-41F3-9E83-86F23B61A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075"/>
            <a:ext cx="12192000" cy="43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2023-04-20T05:58:19Z</dcterms:created>
  <dcterms:modified xsi:type="dcterms:W3CDTF">2023-04-20T05:58:19Z</dcterms:modified>
</cp:coreProperties>
</file>