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8C7A3B1-89CC-444F-B178-0ED3F867FB8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2-Sales Comparison by Region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D4A1B1D-9DA5-4723-907C-C808A259EF6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12/21/2022 4:45:17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Comparison by Region" id="10" name="slide10">
            <a:extLst>
              <a:ext uri="{FF2B5EF4-FFF2-40B4-BE49-F238E27FC236}">
                <a16:creationId xmlns:a16="http://schemas.microsoft.com/office/drawing/2014/main" id="{790A1979-7C3F-4D71-A43F-B9A693D3A6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ary Sales Data" id="2" name="slide2">
            <a:extLst>
              <a:ext uri="{FF2B5EF4-FFF2-40B4-BE49-F238E27FC236}">
                <a16:creationId xmlns:a16="http://schemas.microsoft.com/office/drawing/2014/main" id="{B99D9FC0-EE92-4318-A774-6775C8A5DD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795337"/>
            <a:ext cx="77343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ondary Sales Data" id="3" name="slide3">
            <a:extLst>
              <a:ext uri="{FF2B5EF4-FFF2-40B4-BE49-F238E27FC236}">
                <a16:creationId xmlns:a16="http://schemas.microsoft.com/office/drawing/2014/main" id="{13E1CE8A-A621-4729-8236-99FA35F142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795337"/>
            <a:ext cx="77343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ary Map" id="4" name="slide4">
            <a:extLst>
              <a:ext uri="{FF2B5EF4-FFF2-40B4-BE49-F238E27FC236}">
                <a16:creationId xmlns:a16="http://schemas.microsoft.com/office/drawing/2014/main" id="{7ABB5AA9-BF2C-4C7C-AAD8-9E29E9EC82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90575"/>
            <a:ext cx="9172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ondary Map" id="5" name="slide5">
            <a:extLst>
              <a:ext uri="{FF2B5EF4-FFF2-40B4-BE49-F238E27FC236}">
                <a16:creationId xmlns:a16="http://schemas.microsoft.com/office/drawing/2014/main" id="{8506D68D-D6BF-4397-846E-294A084063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90575"/>
            <a:ext cx="9172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- Primary" id="6" name="slide6">
            <a:extLst>
              <a:ext uri="{FF2B5EF4-FFF2-40B4-BE49-F238E27FC236}">
                <a16:creationId xmlns:a16="http://schemas.microsoft.com/office/drawing/2014/main" id="{58C7279D-F430-4EC1-A0C0-475CDEFD5E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57250"/>
            <a:ext cx="9258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- Secondary" id="7" name="slide7">
            <a:extLst>
              <a:ext uri="{FF2B5EF4-FFF2-40B4-BE49-F238E27FC236}">
                <a16:creationId xmlns:a16="http://schemas.microsoft.com/office/drawing/2014/main" id="{88F4D2C2-3101-4345-A1E4-EEE30EA6FD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57250"/>
            <a:ext cx="9258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mary Region Data" id="8" name="slide8">
            <a:extLst>
              <a:ext uri="{FF2B5EF4-FFF2-40B4-BE49-F238E27FC236}">
                <a16:creationId xmlns:a16="http://schemas.microsoft.com/office/drawing/2014/main" id="{27CA9237-FACB-4544-819E-DB09B4682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790575"/>
            <a:ext cx="92678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condary Region Data" id="9" name="slide9">
            <a:extLst>
              <a:ext uri="{FF2B5EF4-FFF2-40B4-BE49-F238E27FC236}">
                <a16:creationId xmlns:a16="http://schemas.microsoft.com/office/drawing/2014/main" id="{68D35961-901F-4489-8209-29408B0B55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790575"/>
            <a:ext cx="92678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2022-12-21T11:15:25Z</dcterms:created>
  <dcterms:modified xsi:type="dcterms:W3CDTF">2022-12-21T11:15:25Z</dcterms:modified>
</cp:coreProperties>
</file>