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imeanalysisStory4Dashboards/CrimeAnalysi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6AB72A-00A9-48CA-B30C-F3CBF5ECEB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Crime analysis Story (4 Dashboard's)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FDC419-65B0-47D1-AFB4-7801B4E9B2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4/5/2023 11:26:20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Period Analysis Dashboard" id="10" name="slide10">
            <a:extLst>
              <a:ext uri="{FF2B5EF4-FFF2-40B4-BE49-F238E27FC236}">
                <a16:creationId xmlns:a16="http://schemas.microsoft.com/office/drawing/2014/main" id="{47A5AF8F-2A21-4A6F-A779-A4C8A20274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wise" id="11" name="slide11">
            <a:extLst>
              <a:ext uri="{FF2B5EF4-FFF2-40B4-BE49-F238E27FC236}">
                <a16:creationId xmlns:a16="http://schemas.microsoft.com/office/drawing/2014/main" id="{954C4806-B9FC-4B77-8449-F4554B505C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65"/>
            <a:ext cx="12192000" cy="50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ge" id="12" name="slide12">
            <a:extLst>
              <a:ext uri="{FF2B5EF4-FFF2-40B4-BE49-F238E27FC236}">
                <a16:creationId xmlns:a16="http://schemas.microsoft.com/office/drawing/2014/main" id="{874DAD58-647E-44D4-A593-955A01CDB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981325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" id="13" name="slide13">
            <a:extLst>
              <a:ext uri="{FF2B5EF4-FFF2-40B4-BE49-F238E27FC236}">
                <a16:creationId xmlns:a16="http://schemas.microsoft.com/office/drawing/2014/main" id="{526D8E11-1746-4E68-8CE3-6FD01E9F4F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wise Distribution" id="14" name="slide14">
            <a:extLst>
              <a:ext uri="{FF2B5EF4-FFF2-40B4-BE49-F238E27FC236}">
                <a16:creationId xmlns:a16="http://schemas.microsoft.com/office/drawing/2014/main" id="{FDA6C8B9-4505-458B-AA7A-9C440D23A1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521"/>
            <a:ext cx="12192000" cy="5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 Dashboard" id="15" name="slide15">
            <a:extLst>
              <a:ext uri="{FF2B5EF4-FFF2-40B4-BE49-F238E27FC236}">
                <a16:creationId xmlns:a16="http://schemas.microsoft.com/office/drawing/2014/main" id="{70922600-F896-4016-A8DD-0D47203655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est ratio" id="16" name="slide16">
            <a:extLst>
              <a:ext uri="{FF2B5EF4-FFF2-40B4-BE49-F238E27FC236}">
                <a16:creationId xmlns:a16="http://schemas.microsoft.com/office/drawing/2014/main" id="{7516F355-F586-43BB-91C3-F28AE8DA54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661"/>
            <a:ext cx="12192000" cy="2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ratio" id="17" name="slide17">
            <a:extLst>
              <a:ext uri="{FF2B5EF4-FFF2-40B4-BE49-F238E27FC236}">
                <a16:creationId xmlns:a16="http://schemas.microsoft.com/office/drawing/2014/main" id="{0EAC7F61-4A13-430F-8956-DC98912A90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661"/>
            <a:ext cx="12192000" cy="2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ested Criminals" id="18" name="slide18">
            <a:extLst>
              <a:ext uri="{FF2B5EF4-FFF2-40B4-BE49-F238E27FC236}">
                <a16:creationId xmlns:a16="http://schemas.microsoft.com/office/drawing/2014/main" id="{0ED1DB38-7328-46B6-80FE-AAE2446892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89"/>
            <a:ext cx="12192000" cy="4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Criminals" id="19" name="slide19">
            <a:extLst>
              <a:ext uri="{FF2B5EF4-FFF2-40B4-BE49-F238E27FC236}">
                <a16:creationId xmlns:a16="http://schemas.microsoft.com/office/drawing/2014/main" id="{E6777D0F-8A22-47B7-9F1D-2D63CDD133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235"/>
            <a:ext cx="12192000" cy="39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rimes" id="2" name="slide2">
            <a:extLst>
              <a:ext uri="{FF2B5EF4-FFF2-40B4-BE49-F238E27FC236}">
                <a16:creationId xmlns:a16="http://schemas.microsoft.com/office/drawing/2014/main" id="{04B2EA57-15CB-4DD0-B7A9-69A87242D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63"/>
            <a:ext cx="12192000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tive Analysis" id="20" name="slide20">
            <a:extLst>
              <a:ext uri="{FF2B5EF4-FFF2-40B4-BE49-F238E27FC236}">
                <a16:creationId xmlns:a16="http://schemas.microsoft.com/office/drawing/2014/main" id="{CC0BDA8D-C302-4BFE-8CC7-D6856E5FB3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Analysis1" id="21" name="slide21">
            <a:extLst>
              <a:ext uri="{FF2B5EF4-FFF2-40B4-BE49-F238E27FC236}">
                <a16:creationId xmlns:a16="http://schemas.microsoft.com/office/drawing/2014/main" id="{CDF8200C-F619-4DED-BF01-BC7A7B81CD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Analysis2" id="22" name="slide22">
            <a:extLst>
              <a:ext uri="{FF2B5EF4-FFF2-40B4-BE49-F238E27FC236}">
                <a16:creationId xmlns:a16="http://schemas.microsoft.com/office/drawing/2014/main" id="{C5E35800-E968-4DC4-9630-81277FD531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Analysis3" id="23" name="slide23">
            <a:extLst>
              <a:ext uri="{FF2B5EF4-FFF2-40B4-BE49-F238E27FC236}">
                <a16:creationId xmlns:a16="http://schemas.microsoft.com/office/drawing/2014/main" id="{36DBE3D3-046B-4286-B70E-64977B9E960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Analysis4" id="24" name="slide24">
            <a:extLst>
              <a:ext uri="{FF2B5EF4-FFF2-40B4-BE49-F238E27FC236}">
                <a16:creationId xmlns:a16="http://schemas.microsoft.com/office/drawing/2014/main" id="{749E1959-ECEF-4D15-ACA3-1A41E260DFB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ECC6204F-3F37-4333-8C18-6FFF7AFBB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ent Crime" id="4" name="slide4">
            <a:extLst>
              <a:ext uri="{FF2B5EF4-FFF2-40B4-BE49-F238E27FC236}">
                <a16:creationId xmlns:a16="http://schemas.microsoft.com/office/drawing/2014/main" id="{9428DCCC-1708-4FF8-8E61-F29FC3E4EE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62237"/>
            <a:ext cx="7696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s this year" id="5" name="slide5">
            <a:extLst>
              <a:ext uri="{FF2B5EF4-FFF2-40B4-BE49-F238E27FC236}">
                <a16:creationId xmlns:a16="http://schemas.microsoft.com/office/drawing/2014/main" id="{06C161F9-60B0-4BBF-8F5D-4B6A7D3468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038475"/>
            <a:ext cx="4953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Crime Statistics Dashboard" id="6" name="slide6">
            <a:extLst>
              <a:ext uri="{FF2B5EF4-FFF2-40B4-BE49-F238E27FC236}">
                <a16:creationId xmlns:a16="http://schemas.microsoft.com/office/drawing/2014/main" id="{A8BD71B8-1FFA-433D-A3A5-CA50C77848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892"/>
            <a:ext cx="12192000" cy="48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" id="7" name="slide7">
            <a:extLst>
              <a:ext uri="{FF2B5EF4-FFF2-40B4-BE49-F238E27FC236}">
                <a16:creationId xmlns:a16="http://schemas.microsoft.com/office/drawing/2014/main" id="{77A67232-E8CE-408B-BD30-3BF3AC023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65"/>
            <a:ext cx="12192000" cy="50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r" id="8" name="slide8">
            <a:extLst>
              <a:ext uri="{FF2B5EF4-FFF2-40B4-BE49-F238E27FC236}">
                <a16:creationId xmlns:a16="http://schemas.microsoft.com/office/drawing/2014/main" id="{E669D02F-76F9-407F-AE01-07FCD21784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04"/>
            <a:ext cx="12192000" cy="50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Block" id="9" name="slide9">
            <a:extLst>
              <a:ext uri="{FF2B5EF4-FFF2-40B4-BE49-F238E27FC236}">
                <a16:creationId xmlns:a16="http://schemas.microsoft.com/office/drawing/2014/main" id="{91C5AB2A-3687-4AF2-946E-4CEC6DCD20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04"/>
            <a:ext cx="12192000" cy="50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2023-04-05T11:26:22Z</dcterms:created>
  <dcterms:modified xsi:type="dcterms:W3CDTF">2023-04-05T11:26:22Z</dcterms:modified>
</cp:coreProperties>
</file>