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2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9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4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43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52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65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28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567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31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B855B-F866-4365-B4FF-E66024F2DD5F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37859-F118-4FFA-8110-984F67F74C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2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35B8-B26A-FF72-B6C7-EB10910F8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A0177-8A2C-F6A7-090C-55BA646F2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Fierce is a </a:t>
            </a:r>
            <a:r>
              <a:rPr lang="en-GB" b="1" dirty="0"/>
              <a:t>reconnaissance</a:t>
            </a:r>
            <a:r>
              <a:rPr lang="en-GB" dirty="0"/>
              <a:t> tool used by ethical hackers and penetration testers. It helps them </a:t>
            </a:r>
            <a:r>
              <a:rPr lang="en-GB" b="1" dirty="0"/>
              <a:t>find hidden parts of a network</a:t>
            </a:r>
            <a:r>
              <a:rPr lang="en-GB" dirty="0"/>
              <a:t> before they test it for security weaknesses.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72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9BF7-9605-7684-0012-AA082F98D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--traverse 10 in Fierce?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54F1-B5AA-FA3D-94D7-F69A554C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🧭 Imagine this:</a:t>
            </a:r>
          </a:p>
          <a:p>
            <a:r>
              <a:rPr lang="en-GB" dirty="0"/>
              <a:t>You're standing in front of admin.google.com (IP: 142.250.196.14) and wonder:</a:t>
            </a:r>
          </a:p>
          <a:p>
            <a:pPr lvl="1"/>
            <a:r>
              <a:rPr lang="en-GB" dirty="0"/>
              <a:t>“Who lives 10 doors down on each side?”</a:t>
            </a:r>
          </a:p>
          <a:p>
            <a:r>
              <a:rPr lang="en-GB" dirty="0"/>
              <a:t>--traverse 10 does just that — it checks 10 IPs before and after the target </a:t>
            </a:r>
            <a:r>
              <a:rPr lang="en-GB" dirty="0" err="1"/>
              <a:t>IP.You’re</a:t>
            </a:r>
            <a:r>
              <a:rPr lang="en-GB" dirty="0"/>
              <a:t> scanning from .4 to .24, like peeking at every house on the block.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985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DB03-FBA6-F4E0-6608-98C3A0D8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IP </a:t>
            </a:r>
            <a:r>
              <a:rPr lang="en-IN" dirty="0" err="1"/>
              <a:t>Neighborhood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9ACF-9A3B-A13D-B5BD-B61314C3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🏡 IP Range: 142.250.196.X</a:t>
            </a:r>
          </a:p>
          <a:p>
            <a:r>
              <a:rPr lang="en-IN" dirty="0"/>
              <a:t>All these IPs belong to a special server </a:t>
            </a:r>
            <a:r>
              <a:rPr lang="en-IN" dirty="0" err="1"/>
              <a:t>neighborhood</a:t>
            </a:r>
            <a:r>
              <a:rPr lang="en-IN" dirty="0"/>
              <a:t> called:</a:t>
            </a:r>
          </a:p>
          <a:p>
            <a:r>
              <a:rPr lang="en-IN" dirty="0"/>
              <a:t>maa03s44-in-fX.1e100.net</a:t>
            </a:r>
          </a:p>
          <a:p>
            <a:r>
              <a:rPr lang="en-IN" dirty="0"/>
              <a:t>Here's the breakdown:</a:t>
            </a:r>
          </a:p>
          <a:p>
            <a:pPr lvl="1"/>
            <a:r>
              <a:rPr lang="en-IN" dirty="0"/>
              <a:t>maa = Likely Mumbai, India</a:t>
            </a:r>
          </a:p>
          <a:p>
            <a:pPr lvl="1"/>
            <a:r>
              <a:rPr lang="en-IN" dirty="0"/>
              <a:t>03s44 = Data </a:t>
            </a:r>
            <a:r>
              <a:rPr lang="en-IN" dirty="0" err="1"/>
              <a:t>center</a:t>
            </a:r>
            <a:r>
              <a:rPr lang="en-IN" dirty="0"/>
              <a:t> rack or location code’</a:t>
            </a:r>
          </a:p>
          <a:p>
            <a:pPr lvl="1"/>
            <a:r>
              <a:rPr lang="en-IN" dirty="0"/>
              <a:t>in-</a:t>
            </a:r>
            <a:r>
              <a:rPr lang="en-IN" dirty="0" err="1"/>
              <a:t>fX</a:t>
            </a:r>
            <a:r>
              <a:rPr lang="en-IN" dirty="0"/>
              <a:t> = Frontend server number</a:t>
            </a:r>
          </a:p>
          <a:p>
            <a:pPr lvl="1"/>
            <a:r>
              <a:rPr lang="en-IN" dirty="0"/>
              <a:t>1e100.net = Internal domain used by Google</a:t>
            </a:r>
          </a:p>
          <a:p>
            <a:pPr lvl="2"/>
            <a:r>
              <a:rPr lang="en-IN" dirty="0"/>
              <a:t>(Fun fact: 1e100 = 1 googol = 1 followed by 100 zeros 🤓)</a:t>
            </a:r>
          </a:p>
        </p:txBody>
      </p:sp>
    </p:spTree>
    <p:extLst>
      <p:ext uri="{BB962C8B-B14F-4D97-AF65-F5344CB8AC3E}">
        <p14:creationId xmlns:p14="http://schemas.microsoft.com/office/powerpoint/2010/main" val="19935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8E5F-E6EB-76E4-3B96-C4B9BC11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This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0787-7B99-6994-41F1-754D48E7F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🕵️‍♂️ As a cybersecurity detective, you now know:</a:t>
            </a:r>
          </a:p>
          <a:p>
            <a:pPr lvl="1"/>
            <a:r>
              <a:rPr lang="en-GB" dirty="0"/>
              <a:t>admin.google.com lives at 142.250.196.14</a:t>
            </a:r>
          </a:p>
          <a:p>
            <a:pPr lvl="1"/>
            <a:r>
              <a:rPr lang="en-GB" dirty="0"/>
              <a:t>It's surrounded by servers in the same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Those other servers might be doing:</a:t>
            </a:r>
          </a:p>
          <a:p>
            <a:pPr lvl="2"/>
            <a:r>
              <a:rPr lang="en-GB" dirty="0"/>
              <a:t>Load balancing</a:t>
            </a:r>
          </a:p>
          <a:p>
            <a:pPr lvl="2"/>
            <a:r>
              <a:rPr lang="en-GB" dirty="0"/>
              <a:t>Backups</a:t>
            </a:r>
          </a:p>
          <a:p>
            <a:pPr lvl="2"/>
            <a:r>
              <a:rPr lang="en-GB" dirty="0"/>
              <a:t>API handling</a:t>
            </a:r>
          </a:p>
          <a:p>
            <a:pPr lvl="2"/>
            <a:r>
              <a:rPr lang="en-GB" dirty="0"/>
              <a:t>Other critical tasks</a:t>
            </a:r>
          </a:p>
          <a:p>
            <a:r>
              <a:rPr lang="en-GB" dirty="0"/>
              <a:t>So you ask:</a:t>
            </a:r>
          </a:p>
          <a:p>
            <a:pPr lvl="1"/>
            <a:r>
              <a:rPr lang="en-GB" dirty="0"/>
              <a:t>“Are any of these nearby servers revealing something they shouldn’t?”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10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C3AC-78A0-35F3-C25E-AD7641B8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Stay Ethical – Just Recon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6078A-488B-FBEA-C9B1-08341F995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you’re doing here is:</a:t>
            </a:r>
          </a:p>
          <a:p>
            <a:pPr lvl="1"/>
            <a:r>
              <a:rPr lang="en-GB" dirty="0"/>
              <a:t>Reconnaissance — observing public info</a:t>
            </a:r>
          </a:p>
          <a:p>
            <a:pPr lvl="1"/>
            <a:r>
              <a:rPr lang="en-GB" dirty="0"/>
              <a:t>Like reading street signs or looking at who lives where </a:t>
            </a:r>
          </a:p>
          <a:p>
            <a:r>
              <a:rPr lang="en-GB" dirty="0"/>
              <a:t>You're not:</a:t>
            </a:r>
          </a:p>
          <a:p>
            <a:pPr lvl="1"/>
            <a:r>
              <a:rPr lang="en-GB" dirty="0"/>
              <a:t>Breaking in</a:t>
            </a:r>
          </a:p>
          <a:p>
            <a:pPr lvl="1"/>
            <a:r>
              <a:rPr lang="en-GB" dirty="0"/>
              <a:t>Probing private ports</a:t>
            </a:r>
          </a:p>
          <a:p>
            <a:pPr lvl="1"/>
            <a:r>
              <a:rPr lang="en-GB" dirty="0"/>
              <a:t>Accessing restricted systems</a:t>
            </a:r>
          </a:p>
          <a:p>
            <a:r>
              <a:rPr lang="en-GB" dirty="0"/>
              <a:t>✅ Ethical Hacking Rule #1: Look, don’t touch — unless you have permission.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14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F872-CA0A-2BE6-3837-40D029FB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Does --search gstatic.com 1e100.net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0006-ACF1-DC7B-18CC-34130821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🧠 You told Fierce:</a:t>
            </a:r>
          </a:p>
          <a:p>
            <a:pPr lvl="1"/>
            <a:r>
              <a:rPr lang="en-GB" dirty="0"/>
              <a:t>“If any servers are connected to gstatic.com or 1e100.net, let me know.”</a:t>
            </a:r>
          </a:p>
          <a:p>
            <a:r>
              <a:rPr lang="en-GB" dirty="0"/>
              <a:t>It’s like saying:</a:t>
            </a:r>
          </a:p>
          <a:p>
            <a:pPr lvl="1"/>
            <a:r>
              <a:rPr lang="en-GB" dirty="0"/>
              <a:t>“Point out any houses on this street that belong to the </a:t>
            </a:r>
            <a:r>
              <a:rPr lang="en-GB" dirty="0" err="1"/>
              <a:t>Gstatic</a:t>
            </a:r>
            <a:r>
              <a:rPr lang="en-GB" dirty="0"/>
              <a:t> or 1e100 families.”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12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4E89-B74F-3CAB-D1F7-0058FE88E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🏡 What Did Fierce Find?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D37BE-50B4-22B1-79FC-37EBF958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Target: admin.google.com → IP: 142.250.196.14</a:t>
            </a:r>
          </a:p>
          <a:p>
            <a:r>
              <a:rPr lang="en-GB" dirty="0"/>
              <a:t>Scanned IPs: .9 to .19</a:t>
            </a:r>
          </a:p>
          <a:p>
            <a:r>
              <a:rPr lang="en-GB" dirty="0"/>
              <a:t>All matched names like:</a:t>
            </a:r>
          </a:p>
          <a:p>
            <a:pPr lvl="1"/>
            <a:r>
              <a:rPr lang="en-GB" dirty="0"/>
              <a:t>maa03s44-in-f10.1e100.net</a:t>
            </a:r>
          </a:p>
          <a:p>
            <a:r>
              <a:rPr lang="en-GB" dirty="0"/>
              <a:t>✅ 1e100.net — YES!</a:t>
            </a:r>
          </a:p>
          <a:p>
            <a:r>
              <a:rPr lang="en-GB" dirty="0"/>
              <a:t>❌ gstatic.com — Not found in this range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550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8D4A-875A-90AC-38EB-634B4D23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🧙 What Is 1e100.net?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2B12-4BE0-9CB1-82E0-D7A51275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1e100 = A googol (1 followed by 100 zeros)</a:t>
            </a:r>
          </a:p>
          <a:p>
            <a:r>
              <a:rPr lang="en-IN" dirty="0"/>
              <a:t>It’s a private domain Google uses for:</a:t>
            </a:r>
          </a:p>
          <a:p>
            <a:pPr lvl="1"/>
            <a:r>
              <a:rPr lang="en-IN" dirty="0"/>
              <a:t>Backend servers</a:t>
            </a:r>
          </a:p>
          <a:p>
            <a:pPr lvl="1"/>
            <a:r>
              <a:rPr lang="en-IN" dirty="0"/>
              <a:t>Load balancers</a:t>
            </a:r>
          </a:p>
          <a:p>
            <a:pPr lvl="1"/>
            <a:r>
              <a:rPr lang="en-IN" dirty="0"/>
              <a:t>Internal services</a:t>
            </a:r>
          </a:p>
          <a:p>
            <a:pPr lvl="1"/>
            <a:r>
              <a:rPr lang="en-IN" dirty="0"/>
              <a:t>Data </a:t>
            </a:r>
            <a:r>
              <a:rPr lang="en-IN" dirty="0" err="1"/>
              <a:t>center</a:t>
            </a:r>
            <a:r>
              <a:rPr lang="en-IN" dirty="0"/>
              <a:t> machines (e.g. in Mumbai: maa03s44-in-fX)</a:t>
            </a:r>
          </a:p>
          <a:p>
            <a:r>
              <a:rPr lang="en-IN" dirty="0"/>
              <a:t>These are not user-facing (like Gmail or Search), but they power Google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202087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CD8E-B5A6-89D6-4543-5775B867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🛰️ What Is gstatic.com?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1FEF-6A2C-16B6-ED6B-CCDD6822E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Google domain for hosting static assets, like:</a:t>
            </a:r>
          </a:p>
          <a:p>
            <a:pPr lvl="1"/>
            <a:r>
              <a:rPr lang="en-GB" dirty="0"/>
              <a:t>Fonts</a:t>
            </a:r>
          </a:p>
          <a:p>
            <a:pPr lvl="1"/>
            <a:r>
              <a:rPr lang="en-GB" dirty="0"/>
              <a:t>JavaScript files</a:t>
            </a:r>
          </a:p>
          <a:p>
            <a:pPr lvl="1"/>
            <a:r>
              <a:rPr lang="en-GB" dirty="0"/>
              <a:t>Images</a:t>
            </a:r>
          </a:p>
          <a:p>
            <a:r>
              <a:rPr lang="en-GB" dirty="0"/>
              <a:t>Purpose: To serve content quickly and efficiently</a:t>
            </a:r>
          </a:p>
          <a:p>
            <a:r>
              <a:rPr lang="en-GB" dirty="0"/>
              <a:t>Not seeing it </a:t>
            </a:r>
            <a:r>
              <a:rPr lang="en-GB" dirty="0" err="1"/>
              <a:t>here?Just</a:t>
            </a:r>
            <a:r>
              <a:rPr lang="en-GB" dirty="0"/>
              <a:t> means these IPs don’t serve static assets — they do something else.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60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90945-1E3A-FBEF-507B-86ED3B996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Mail Subdomain Scanned: Stack Overflow x Google Hosting?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F9017-00B0-E641-1181-57B62B102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Fierce to uncover the hidden tech behind mail.stackoverflow.com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998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636C-9C3E-6FBA-4675-AAA3656F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🕵️‍♂️ What You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8463-D75A-82D2-4C61-301E9027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fierce --domain stackoverflow.com --subdomains mail --connect</a:t>
            </a:r>
          </a:p>
          <a:p>
            <a:r>
              <a:rPr lang="en-GB" dirty="0"/>
              <a:t>What it means:</a:t>
            </a:r>
          </a:p>
          <a:p>
            <a:pPr lvl="1"/>
            <a:r>
              <a:rPr lang="en-GB" dirty="0"/>
              <a:t>“Hey Fierce, check if mail.stackoverflow.com exists — and try to connect if it does!”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10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DB77-29D2-4F9A-63EE-7FF1648A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Imagine This: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3EA7-3AE3-2A25-1921-1A645AEF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You’re playing </a:t>
            </a:r>
            <a:r>
              <a:rPr lang="en-GB" b="1" dirty="0"/>
              <a:t>hide-and-seek</a:t>
            </a:r>
            <a:r>
              <a:rPr lang="en-GB" dirty="0"/>
              <a:t> in a big </a:t>
            </a:r>
            <a:r>
              <a:rPr lang="en-GB" dirty="0" err="1"/>
              <a:t>neighborhood</a:t>
            </a:r>
            <a:r>
              <a:rPr lang="en-GB" dirty="0"/>
              <a:t>. 🏡</a:t>
            </a:r>
            <a:br>
              <a:rPr lang="en-GB" dirty="0"/>
            </a:br>
            <a:r>
              <a:rPr lang="en-GB" dirty="0"/>
              <a:t>You want to find </a:t>
            </a:r>
            <a:r>
              <a:rPr lang="en-GB" b="1" dirty="0"/>
              <a:t>all the houses</a:t>
            </a:r>
            <a:r>
              <a:rPr lang="en-GB" dirty="0"/>
              <a:t> where your friends might be hiding — not just the ones you can see from the street, but </a:t>
            </a:r>
            <a:r>
              <a:rPr lang="en-GB" b="1" dirty="0"/>
              <a:t>even the ones hidden behind trees or down secret paths</a:t>
            </a:r>
            <a:r>
              <a:rPr lang="en-GB" dirty="0"/>
              <a:t>.</a:t>
            </a:r>
          </a:p>
          <a:p>
            <a:r>
              <a:rPr lang="en-GB" dirty="0"/>
              <a:t>You pull out your </a:t>
            </a:r>
            <a:r>
              <a:rPr lang="en-GB" b="1" dirty="0"/>
              <a:t>magic map scanner</a:t>
            </a:r>
            <a:r>
              <a:rPr lang="en-GB" dirty="0"/>
              <a:t> (Fierce!). Here's what it does:</a:t>
            </a:r>
          </a:p>
        </p:txBody>
      </p:sp>
    </p:spTree>
    <p:extLst>
      <p:ext uri="{BB962C8B-B14F-4D97-AF65-F5344CB8AC3E}">
        <p14:creationId xmlns:p14="http://schemas.microsoft.com/office/powerpoint/2010/main" val="370137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F454-C073-9830-7116-431FF12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💥 Boom! Found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A029-217C-C5EA-1D57-BD01C25A8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✅ mail.stackoverflow.com exists</a:t>
            </a:r>
          </a:p>
          <a:p>
            <a:r>
              <a:rPr lang="en-IN" dirty="0"/>
              <a:t>🌐 IP Address: 142.250.77.179🔌</a:t>
            </a:r>
          </a:p>
          <a:p>
            <a:r>
              <a:rPr lang="en-IN" dirty="0"/>
              <a:t> Fierce connected using HTTP — and the server replied!</a:t>
            </a:r>
          </a:p>
          <a:p>
            <a:pPr lvl="1"/>
            <a:r>
              <a:rPr lang="en-IN" dirty="0"/>
              <a:t>🧠 Not a zombie — it’s alive and talking!</a:t>
            </a:r>
          </a:p>
        </p:txBody>
      </p:sp>
    </p:spTree>
    <p:extLst>
      <p:ext uri="{BB962C8B-B14F-4D97-AF65-F5344CB8AC3E}">
        <p14:creationId xmlns:p14="http://schemas.microsoft.com/office/powerpoint/2010/main" val="1711700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ACE1-F8B9-BE1F-9D46-E10045EA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📦 What the Server Said (Headers)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A8C788-7CB2-DC2B-2B87-BF40C64B77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83994" y="1598612"/>
          <a:ext cx="5949950" cy="3657600"/>
        </p:xfrm>
        <a:graphic>
          <a:graphicData uri="http://schemas.openxmlformats.org/drawingml/2006/table">
            <a:tbl>
              <a:tblPr/>
              <a:tblGrid>
                <a:gridCol w="2974975">
                  <a:extLst>
                    <a:ext uri="{9D8B030D-6E8A-4147-A177-3AD203B41FA5}">
                      <a16:colId xmlns:a16="http://schemas.microsoft.com/office/drawing/2014/main" val="1175784871"/>
                    </a:ext>
                  </a:extLst>
                </a:gridCol>
                <a:gridCol w="2974975">
                  <a:extLst>
                    <a:ext uri="{9D8B030D-6E8A-4147-A177-3AD203B41FA5}">
                      <a16:colId xmlns:a16="http://schemas.microsoft.com/office/drawing/2014/main" val="3383369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Header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93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Date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Server responded on: </a:t>
                      </a:r>
                      <a:r>
                        <a:rPr lang="en-GB" b="1"/>
                        <a:t>April 25, 2025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766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Content-Type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HTML web page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458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Server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ghs = </a:t>
                      </a:r>
                      <a:r>
                        <a:rPr lang="en-IN" b="1"/>
                        <a:t>Google Hosted Services</a:t>
                      </a:r>
                      <a:r>
                        <a:rPr lang="en-IN"/>
                        <a:t> 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29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Content-Length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1561 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33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X-XSS-Protection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⚠️ Disabled (no cross-site script filter)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2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X-Frame-Options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SAMEORIGIN (prevents clickjacking)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06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320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3046-BBC2-A063-00D9-FBCFB4C1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🧠 Wait… Google?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57D9-EDC7-4E07-E155-D5B46C70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Name: maa05s17-in-f19.1e100.net</a:t>
            </a:r>
          </a:p>
          <a:p>
            <a:r>
              <a:rPr lang="en-IN" dirty="0"/>
              <a:t>This is Google’s infrastructure — in their Mumbai data </a:t>
            </a:r>
            <a:r>
              <a:rPr lang="en-IN" dirty="0" err="1"/>
              <a:t>center</a:t>
            </a:r>
            <a:r>
              <a:rPr lang="en-IN" dirty="0"/>
              <a:t> (maa)</a:t>
            </a:r>
          </a:p>
          <a:p>
            <a:r>
              <a:rPr lang="en-IN" dirty="0"/>
              <a:t>👉 So Stack Overflow’s mail. subdomain is:</a:t>
            </a:r>
          </a:p>
          <a:p>
            <a:pPr lvl="1"/>
            <a:r>
              <a:rPr lang="en-IN" dirty="0"/>
              <a:t>Hosted by Google</a:t>
            </a:r>
          </a:p>
          <a:p>
            <a:pPr lvl="1"/>
            <a:r>
              <a:rPr lang="en-IN" dirty="0"/>
              <a:t>Likely part of G Suite / Gmail</a:t>
            </a:r>
          </a:p>
          <a:p>
            <a:pPr lvl="1"/>
            <a:r>
              <a:rPr lang="en-IN" dirty="0"/>
              <a:t>Not a traditional mail server with SMTP open — more of a redirect or service handler</a:t>
            </a:r>
          </a:p>
        </p:txBody>
      </p:sp>
    </p:spTree>
    <p:extLst>
      <p:ext uri="{BB962C8B-B14F-4D97-AF65-F5344CB8AC3E}">
        <p14:creationId xmlns:p14="http://schemas.microsoft.com/office/powerpoint/2010/main" val="18310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E4E3-8EE8-8893-0AE1-B9E50697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🧱 Nearby IPs — The </a:t>
            </a:r>
            <a:r>
              <a:rPr lang="en-GB" dirty="0" err="1"/>
              <a:t>Neighborhood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433C-6F16-CD30-6002-1E89C3F5E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IPs from .174 to .184 = Google servers</a:t>
            </a:r>
          </a:p>
          <a:p>
            <a:r>
              <a:rPr lang="en-GB" dirty="0"/>
              <a:t>All belong to:</a:t>
            </a:r>
          </a:p>
          <a:p>
            <a:pPr lvl="1"/>
            <a:r>
              <a:rPr lang="en-GB" dirty="0"/>
              <a:t>maa05s17-in-fXX.1e100.net</a:t>
            </a:r>
          </a:p>
          <a:p>
            <a:r>
              <a:rPr lang="en-GB" dirty="0"/>
              <a:t>You scanned the block, and it’s all Google-owned property 🏢🏢🏢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27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9BDD-4E4B-486D-7200-5C69A4C7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💡 Why This Is Cool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1866-705E-EAA7-8A7E-E01738BB6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🧠 You confirmed Google hosting for Stack Overflow’s mail subdomain</a:t>
            </a:r>
          </a:p>
          <a:p>
            <a:pPr lvl="1"/>
            <a:r>
              <a:rPr lang="en-IN" dirty="0"/>
              <a:t>🌐 The server responded live — headers gave you intel</a:t>
            </a:r>
          </a:p>
          <a:p>
            <a:pPr lvl="1"/>
            <a:r>
              <a:rPr lang="en-IN" dirty="0"/>
              <a:t>🧱 You mapped the digital </a:t>
            </a:r>
            <a:r>
              <a:rPr lang="en-IN" dirty="0" err="1"/>
              <a:t>neighborhood</a:t>
            </a:r>
            <a:endParaRPr lang="en-IN" dirty="0"/>
          </a:p>
          <a:p>
            <a:pPr lvl="1"/>
            <a:r>
              <a:rPr lang="en-IN" dirty="0"/>
              <a:t>🔍 You identified an active endpoint sitting on Google’s infrastructure</a:t>
            </a:r>
          </a:p>
          <a:p>
            <a:r>
              <a:rPr lang="en-IN" dirty="0"/>
              <a:t>This is like knocking on a building and someone handing you their digital ID card 👀</a:t>
            </a:r>
          </a:p>
        </p:txBody>
      </p:sp>
    </p:spTree>
    <p:extLst>
      <p:ext uri="{BB962C8B-B14F-4D97-AF65-F5344CB8AC3E}">
        <p14:creationId xmlns:p14="http://schemas.microsoft.com/office/powerpoint/2010/main" val="749614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6573-4354-C8B1-F110-F982CB8D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Exploring Facebook’s Infrastructure with Fierce --wide Mode Unlocked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D926-748D-8075-2B70-F12BCDAA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🕵️ A deep dive into Meta’s digital kingdom using the Fierce recon tool.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64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DF88-85DF-ACA6-8BC8-70D33AB7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🛠️ What Does --wide Do?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F7E75-8E01-8C48-E68F-A7A39F5B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told Fierce:</a:t>
            </a:r>
          </a:p>
          <a:p>
            <a:pPr lvl="1"/>
            <a:r>
              <a:rPr lang="en-GB" dirty="0"/>
              <a:t>“Don’t just peek. Take a full walk around Facebook’s castle and see everything weird, hidden, or connected.”</a:t>
            </a:r>
          </a:p>
          <a:p>
            <a:r>
              <a:rPr lang="en-GB" dirty="0"/>
              <a:t>It’s like turning on X-ray vision in a digital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📡 Reveals connected subdomains + nearby IP ranges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832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0E27-D3B4-3D93-0E4B-4D8BCE566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👀 What Did You Find?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F912-3C32-6310-C755-53BA3B73F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💥 Jackpot moments:</a:t>
            </a:r>
          </a:p>
          <a:p>
            <a:pPr lvl="1"/>
            <a:r>
              <a:rPr lang="en-GB" dirty="0"/>
              <a:t>0.facebook.com — a real subdomain (once used for free mobile access)</a:t>
            </a:r>
          </a:p>
          <a:p>
            <a:pPr lvl="1"/>
            <a:r>
              <a:rPr lang="en-GB" dirty="0"/>
              <a:t>IP Address: 157.240.192.36</a:t>
            </a:r>
          </a:p>
          <a:p>
            <a:pPr lvl="1"/>
            <a:r>
              <a:rPr lang="en-GB" dirty="0"/>
              <a:t>A whole subnet of Meta-owned Ips</a:t>
            </a:r>
          </a:p>
          <a:p>
            <a:r>
              <a:rPr lang="en-GB" dirty="0"/>
              <a:t>You found a literal “Facebook City” of services in their MAA2 (Chennai, India) data </a:t>
            </a:r>
            <a:r>
              <a:rPr lang="en-GB" dirty="0" err="1"/>
              <a:t>center</a:t>
            </a:r>
            <a:r>
              <a:rPr lang="en-GB" dirty="0"/>
              <a:t> 🏢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251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1062-88AC-70A8-2811-3F8BD240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🧱 Inside the </a:t>
            </a:r>
            <a:r>
              <a:rPr lang="en-GB" dirty="0" err="1"/>
              <a:t>Neighborhood</a:t>
            </a:r>
            <a:r>
              <a:rPr lang="en-GB" dirty="0"/>
              <a:t> – 157.240.192.X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94DE1E-9BF8-83F9-6651-9CAA91A76C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19912" y="803275"/>
          <a:ext cx="4678114" cy="5248274"/>
        </p:xfrm>
        <a:graphic>
          <a:graphicData uri="http://schemas.openxmlformats.org/drawingml/2006/table">
            <a:tbl>
              <a:tblPr/>
              <a:tblGrid>
                <a:gridCol w="2339057">
                  <a:extLst>
                    <a:ext uri="{9D8B030D-6E8A-4147-A177-3AD203B41FA5}">
                      <a16:colId xmlns:a16="http://schemas.microsoft.com/office/drawing/2014/main" val="300473052"/>
                    </a:ext>
                  </a:extLst>
                </a:gridCol>
                <a:gridCol w="2339057">
                  <a:extLst>
                    <a:ext uri="{9D8B030D-6E8A-4147-A177-3AD203B41FA5}">
                      <a16:colId xmlns:a16="http://schemas.microsoft.com/office/drawing/2014/main" val="2546806873"/>
                    </a:ext>
                  </a:extLst>
                </a:gridCol>
              </a:tblGrid>
              <a:tr h="287577">
                <a:tc>
                  <a:txBody>
                    <a:bodyPr/>
                    <a:lstStyle/>
                    <a:p>
                      <a:r>
                        <a:rPr lang="en-IN" sz="1400" b="1"/>
                        <a:t>Service / Domain</a:t>
                      </a:r>
                      <a:endParaRPr lang="en-IN" sz="1400"/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What It Is</a:t>
                      </a:r>
                      <a:endParaRPr lang="en-IN" sz="1400"/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125848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whatsapp-chatd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WhatsApp chat delivery servers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56948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edge-mqtt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Messaging transport (Messenger &amp; WhatsApp)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300714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fbcdn.net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Facebook’s CDN (images, videos, static files)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04383"/>
                  </a:ext>
                </a:extLst>
              </a:tr>
              <a:tr h="718942">
                <a:tc>
                  <a:txBody>
                    <a:bodyPr/>
                    <a:lstStyle/>
                    <a:p>
                      <a:r>
                        <a:rPr lang="en-IN" sz="1400"/>
                        <a:t>edgeray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Load balancing or routing system (internal codename)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981680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metaenterprise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Enterprise services by Meta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160265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rt-gateway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Real-time data gateways (messaging, analytics)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205542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oculus, cloudgaming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Meta’s VR, AR, and cloud gaming servers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25178"/>
                  </a:ext>
                </a:extLst>
              </a:tr>
              <a:tr h="503259">
                <a:tc>
                  <a:txBody>
                    <a:bodyPr/>
                    <a:lstStyle/>
                    <a:p>
                      <a:r>
                        <a:rPr lang="en-IN" sz="1400"/>
                        <a:t>synthetic-e2e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Automated testing and performance monitoring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869823"/>
                  </a:ext>
                </a:extLst>
              </a:tr>
              <a:tr h="718942">
                <a:tc>
                  <a:txBody>
                    <a:bodyPr/>
                    <a:lstStyle/>
                    <a:p>
                      <a:r>
                        <a:rPr lang="en-IN" sz="1400"/>
                        <a:t>traceroute-fbonly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Internal routing/troubleshooting servers</a:t>
                      </a:r>
                    </a:p>
                  </a:txBody>
                  <a:tcPr marL="71894" marR="71894" marT="35947" marB="35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365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577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25D7-7CF9-EF73-2112-83AD577E3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📦 Why So Many?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2394-7E23-B086-0DC4-F3C4048C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not random — they’re:</a:t>
            </a:r>
          </a:p>
          <a:p>
            <a:pPr lvl="1"/>
            <a:r>
              <a:rPr lang="en-GB" dirty="0"/>
              <a:t>🧠 Specialized: Each server handles a specific app/service (WhatsApp, Oculus, etc.)</a:t>
            </a:r>
          </a:p>
          <a:p>
            <a:pPr lvl="1"/>
            <a:r>
              <a:rPr lang="en-GB" dirty="0"/>
              <a:t>🌍 Geo-located: Hosted in MAA2, closer to Indian users = faster performance</a:t>
            </a:r>
          </a:p>
          <a:p>
            <a:pPr lvl="1"/>
            <a:r>
              <a:rPr lang="en-GB" dirty="0"/>
              <a:t>🚀 Edge Servers: Designed to reduce latency by serving users regionally</a:t>
            </a:r>
          </a:p>
          <a:p>
            <a:r>
              <a:rPr lang="en-GB" dirty="0"/>
              <a:t>You basically scanned the heart of Meta’s edge network 💡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2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4DF4-AA21-D00F-D23D-6F514EF7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Fierce Tool – Explained Like You’re 10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EBD37-9DB3-B748-383B-13E60A21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fun, kid-friendly guide to what Fierce does in cybersecurity!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791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DEA4B-E5F9-867B-9CC9-8E7E1725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Zone Transfer Success – DNS Secrets Unlocked 🧠💥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2EE7-C3B5-D31F-3DEA-F52D316C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🎮 A real-world treasure hunt inside </a:t>
            </a:r>
            <a:r>
              <a:rPr lang="en-IN" dirty="0" err="1"/>
              <a:t>zonetransfer.meTool</a:t>
            </a:r>
            <a:r>
              <a:rPr lang="en-IN" dirty="0"/>
              <a:t>: dig / fierce / </a:t>
            </a:r>
            <a:r>
              <a:rPr lang="en-IN" dirty="0" err="1"/>
              <a:t>dnsenum</a:t>
            </a:r>
            <a:r>
              <a:rPr lang="en-IN" dirty="0"/>
              <a:t> (etc.)</a:t>
            </a:r>
          </a:p>
        </p:txBody>
      </p:sp>
    </p:spTree>
    <p:extLst>
      <p:ext uri="{BB962C8B-B14F-4D97-AF65-F5344CB8AC3E}">
        <p14:creationId xmlns:p14="http://schemas.microsoft.com/office/powerpoint/2010/main" val="2307300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D4F0-EE62-D39D-C235-1AD015F6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🧩 What’s a Zone Transfer?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B10ED-B89A-E90E-528F-AC33486F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DNS is like a phonebook that tells you where all the servers live.</a:t>
            </a:r>
          </a:p>
          <a:p>
            <a:r>
              <a:rPr lang="en-GB" dirty="0"/>
              <a:t>A zone transfer asks:</a:t>
            </a:r>
          </a:p>
          <a:p>
            <a:pPr lvl="1"/>
            <a:r>
              <a:rPr lang="en-GB" dirty="0"/>
              <a:t>“Hey, can I get a copy of the whole phonebook?”</a:t>
            </a:r>
          </a:p>
          <a:p>
            <a:r>
              <a:rPr lang="en-GB" dirty="0"/>
              <a:t>🧱 Normally: ❌ Access denied</a:t>
            </a:r>
          </a:p>
          <a:p>
            <a:r>
              <a:rPr lang="en-GB" dirty="0"/>
              <a:t>But for zonetransfer.me: ✅ Access granted</a:t>
            </a:r>
          </a:p>
          <a:p>
            <a:r>
              <a:rPr lang="en-GB" dirty="0"/>
              <a:t>💡 You just downloaded an entire DNS zone file = All the subdomains, IPs, and more!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574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7B4B-31AE-5F43-9EB5-14A875B3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🎒 What’s Inside the Treasure Chest?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16B9F2-A45D-97D0-6C27-253E323DD5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48633" y="803274"/>
          <a:ext cx="5420672" cy="5248278"/>
        </p:xfrm>
        <a:graphic>
          <a:graphicData uri="http://schemas.openxmlformats.org/drawingml/2006/table">
            <a:tbl>
              <a:tblPr/>
              <a:tblGrid>
                <a:gridCol w="2710336">
                  <a:extLst>
                    <a:ext uri="{9D8B030D-6E8A-4147-A177-3AD203B41FA5}">
                      <a16:colId xmlns:a16="http://schemas.microsoft.com/office/drawing/2014/main" val="490454727"/>
                    </a:ext>
                  </a:extLst>
                </a:gridCol>
                <a:gridCol w="2710336">
                  <a:extLst>
                    <a:ext uri="{9D8B030D-6E8A-4147-A177-3AD203B41FA5}">
                      <a16:colId xmlns:a16="http://schemas.microsoft.com/office/drawing/2014/main" val="1469230092"/>
                    </a:ext>
                  </a:extLst>
                </a:gridCol>
              </a:tblGrid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🧠 Record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🔍 What It Means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154119"/>
                  </a:ext>
                </a:extLst>
              </a:tr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@ IN A 5.196.105.14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Main website IP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16693"/>
                  </a:ext>
                </a:extLst>
              </a:tr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intns1, intns2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Internal nameservers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535894"/>
                  </a:ext>
                </a:extLst>
              </a:tr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canberra-office, dc-office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Physical office endpoints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339587"/>
                  </a:ext>
                </a:extLst>
              </a:tr>
              <a:tr h="583142">
                <a:tc>
                  <a:txBody>
                    <a:bodyPr/>
                    <a:lstStyle/>
                    <a:p>
                      <a:r>
                        <a:rPr lang="en-IN" sz="1600"/>
                        <a:t>vpn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Exposed VPN endpoint 👀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195773"/>
                  </a:ext>
                </a:extLst>
              </a:tr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email.zonetransfer.me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Mail server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1519"/>
                  </a:ext>
                </a:extLst>
              </a:tr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sip, srv, NAPTR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VoIP settings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130078"/>
                  </a:ext>
                </a:extLst>
              </a:tr>
              <a:tr h="333224">
                <a:tc>
                  <a:txBody>
                    <a:bodyPr/>
                    <a:lstStyle/>
                    <a:p>
                      <a:r>
                        <a:rPr lang="en-IN" sz="1600"/>
                        <a:t>sqli, xss, sshock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Vulnerability test records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427154"/>
                  </a:ext>
                </a:extLst>
              </a:tr>
              <a:tr h="583142">
                <a:tc>
                  <a:txBody>
                    <a:bodyPr/>
                    <a:lstStyle/>
                    <a:p>
                      <a:r>
                        <a:rPr lang="en-IN" sz="1600"/>
                        <a:t>hello, info, robinwood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Messages &amp; credits from DigiNinja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854795"/>
                  </a:ext>
                </a:extLst>
              </a:tr>
              <a:tr h="583142">
                <a:tc>
                  <a:txBody>
                    <a:bodyPr/>
                    <a:lstStyle/>
                    <a:p>
                      <a:r>
                        <a:rPr lang="en-IN" sz="1600"/>
                        <a:t>localhost, home, asfdbbox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Internal/loopback-only entries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247701"/>
                  </a:ext>
                </a:extLst>
              </a:tr>
              <a:tr h="583142">
                <a:tc>
                  <a:txBody>
                    <a:bodyPr/>
                    <a:lstStyle/>
                    <a:p>
                      <a:r>
                        <a:rPr lang="en-IN" sz="1600"/>
                        <a:t>deadbeef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Nerdy IPv6 joke: dead:beef::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45005"/>
                  </a:ext>
                </a:extLst>
              </a:tr>
              <a:tr h="583142">
                <a:tc>
                  <a:txBody>
                    <a:bodyPr/>
                    <a:lstStyle/>
                    <a:p>
                      <a:r>
                        <a:rPr lang="en-IN" sz="1600"/>
                        <a:t>staging → sydneyoperahouse.com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Staging pointing to a fun CNAME</a:t>
                      </a:r>
                    </a:p>
                  </a:txBody>
                  <a:tcPr marL="83306" marR="83306" marT="41653" marB="41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284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46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6C25-0403-64B5-B2A3-25D89517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🧠 Why Is This Awesome?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ED4B-53B0-E1B4-469C-FEF625F7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just:</a:t>
            </a:r>
          </a:p>
          <a:p>
            <a:pPr lvl="1"/>
            <a:r>
              <a:rPr lang="en-GB" dirty="0"/>
              <a:t>💾 Downloaded the entire DNS map</a:t>
            </a:r>
          </a:p>
          <a:p>
            <a:pPr lvl="1"/>
            <a:r>
              <a:rPr lang="en-GB" dirty="0"/>
              <a:t>🧙 Discovered test domains, internal use cases, VPNs</a:t>
            </a:r>
          </a:p>
          <a:p>
            <a:pPr lvl="1"/>
            <a:r>
              <a:rPr lang="en-GB" dirty="0"/>
              <a:t>🧠 Learned how </a:t>
            </a:r>
            <a:r>
              <a:rPr lang="en-GB" dirty="0" err="1"/>
              <a:t>misconfigs</a:t>
            </a:r>
            <a:r>
              <a:rPr lang="en-GB" dirty="0"/>
              <a:t> expose real infrastructure</a:t>
            </a:r>
          </a:p>
          <a:p>
            <a:pPr lvl="1"/>
            <a:r>
              <a:rPr lang="en-GB" dirty="0"/>
              <a:t>🥷 Got a glimpse into the mind of a hacker-friendly educator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76361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EE38-B249-C5EB-C2A2-ACFA03C4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🔐 Real-World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8141-FA0C-339E-AB7C-1A2AE6D30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real company allowed this:</a:t>
            </a:r>
          </a:p>
          <a:p>
            <a:pPr lvl="1"/>
            <a:r>
              <a:rPr lang="en-GB" dirty="0"/>
              <a:t>Hackers could map the network</a:t>
            </a:r>
          </a:p>
          <a:p>
            <a:pPr lvl="1"/>
            <a:r>
              <a:rPr lang="en-GB" dirty="0"/>
              <a:t>Identify test environments or vulnerable endpoints</a:t>
            </a:r>
          </a:p>
          <a:p>
            <a:pPr lvl="1"/>
            <a:r>
              <a:rPr lang="en-GB" dirty="0"/>
              <a:t>Launch targeted attacks with high precision</a:t>
            </a:r>
          </a:p>
          <a:p>
            <a:r>
              <a:rPr lang="en-GB" dirty="0"/>
              <a:t>✅ Best practice: Restrict zone transfers to trusted, internal name servers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06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5D79-2018-740F-4276-DA218833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🧠 So What Is zonetransfer.me?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046A-5318-8127-0BB3-C030C1BE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/>
              <a:t>Set up by Robin Wood (aka </a:t>
            </a:r>
            <a:r>
              <a:rPr lang="en-GB" dirty="0" err="1"/>
              <a:t>DigiNinja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Intentionally vulnerable DNS zone for training &amp; learning</a:t>
            </a:r>
          </a:p>
          <a:p>
            <a:pPr lvl="1"/>
            <a:r>
              <a:rPr lang="en-GB" dirty="0"/>
              <a:t>Famous in ethical hacking and CTFs</a:t>
            </a:r>
          </a:p>
          <a:p>
            <a:r>
              <a:rPr lang="en-GB" dirty="0"/>
              <a:t>🎯 It’s like a playground for learning how DNS can go wrong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053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787B-79EF-0EFD-46F9-4F8F0CBF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1D7C-D8F5-C61B-4CA5-5CC16EBC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✅ You successfully ran a zone transfer</a:t>
            </a:r>
          </a:p>
          <a:p>
            <a:r>
              <a:rPr lang="en-IN" dirty="0"/>
              <a:t>🧠 Pulled real DNS records from zonetransfer.me</a:t>
            </a:r>
          </a:p>
          <a:p>
            <a:r>
              <a:rPr lang="en-IN" dirty="0"/>
              <a:t>🔍 Found:</a:t>
            </a:r>
          </a:p>
          <a:p>
            <a:pPr lvl="1"/>
            <a:r>
              <a:rPr lang="en-IN" dirty="0"/>
              <a:t>Test servers</a:t>
            </a:r>
          </a:p>
          <a:p>
            <a:pPr lvl="1"/>
            <a:r>
              <a:rPr lang="en-IN" dirty="0"/>
              <a:t>Vulnerability examples</a:t>
            </a:r>
          </a:p>
          <a:p>
            <a:pPr lvl="1"/>
            <a:r>
              <a:rPr lang="en-IN" dirty="0"/>
              <a:t>Fun Easter eggs</a:t>
            </a:r>
          </a:p>
          <a:p>
            <a:r>
              <a:rPr lang="en-IN" dirty="0"/>
              <a:t>🎓 Used for education, not exploitation</a:t>
            </a:r>
          </a:p>
          <a:p>
            <a:r>
              <a:rPr lang="en-IN" dirty="0"/>
              <a:t>🏴‍☠️ You just looted the DNS treasure chest — ethically.</a:t>
            </a:r>
          </a:p>
        </p:txBody>
      </p:sp>
    </p:spTree>
    <p:extLst>
      <p:ext uri="{BB962C8B-B14F-4D97-AF65-F5344CB8AC3E}">
        <p14:creationId xmlns:p14="http://schemas.microsoft.com/office/powerpoint/2010/main" val="1278432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9707-3C9B-AD3A-A09E-6E498783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5D5F8-FCE1-44EE-43D1-3476ECFC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✅ You performed a real zone transfer</a:t>
            </a:r>
          </a:p>
          <a:p>
            <a:r>
              <a:rPr lang="en-IN" dirty="0"/>
              <a:t>🔍 Extracted full DNS intel from a vulnerable test domain</a:t>
            </a:r>
          </a:p>
          <a:p>
            <a:r>
              <a:rPr lang="en-IN" dirty="0"/>
              <a:t>🧪 Found: test servers, vulnerabilities, and internal records</a:t>
            </a:r>
          </a:p>
          <a:p>
            <a:r>
              <a:rPr lang="en-IN" dirty="0"/>
              <a:t>🎓 All done on a site made for ethical learning</a:t>
            </a:r>
          </a:p>
          <a:p>
            <a:r>
              <a:rPr lang="en-IN" dirty="0"/>
              <a:t>🏴‍☠️ You didn’t hack — you understood how hacking works</a:t>
            </a:r>
          </a:p>
        </p:txBody>
      </p:sp>
    </p:spTree>
    <p:extLst>
      <p:ext uri="{BB962C8B-B14F-4D97-AF65-F5344CB8AC3E}">
        <p14:creationId xmlns:p14="http://schemas.microsoft.com/office/powerpoint/2010/main" val="1270838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01C0-B3E8-15DC-E587-E4AD3215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 for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0644-74C4-F093-CF52-70C3F002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Stay curious, stay ethical — and always read the DNS fine print.</a:t>
            </a:r>
          </a:p>
          <a:p>
            <a:r>
              <a:rPr lang="en-GB" dirty="0"/>
              <a:t>💻✨ #CyberSecurity #EthicalHacking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95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78FC-8683-D7BA-3F4A-5D73A1C9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 Did - The Exploration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F302A-E631-4FA1-C123-5C59C11D5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GB" dirty="0"/>
              <a:t>Fierce Tool: Used to discover subdomains of a domain, like finding secret doors to a castle.</a:t>
            </a:r>
          </a:p>
          <a:p>
            <a:r>
              <a:rPr lang="en-GB" dirty="0"/>
              <a:t>Example: Looked for subdomains of google.com — smaller "castles" around the big kingdom (e.g., accounts.google.com, admin.google.com, ads.google.com).</a:t>
            </a:r>
          </a:p>
        </p:txBody>
      </p:sp>
    </p:spTree>
    <p:extLst>
      <p:ext uri="{BB962C8B-B14F-4D97-AF65-F5344CB8AC3E}">
        <p14:creationId xmlns:p14="http://schemas.microsoft.com/office/powerpoint/2010/main" val="131212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EDD3-4EEF-704C-652A-B3EB83E2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NS and SOA — The Royal Guards and the King’s Scroll</a:t>
            </a:r>
            <a:br>
              <a:rPr lang="en-GB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DB9D-CA20-B740-5766-90FA580B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NS (Name Servers): Like royal guards who know where each castle (website) is located.</a:t>
            </a:r>
          </a:p>
          <a:p>
            <a:pPr lvl="1"/>
            <a:r>
              <a:rPr lang="en-IN" dirty="0"/>
              <a:t>Found 4 NS for google.com:</a:t>
            </a:r>
          </a:p>
          <a:p>
            <a:pPr lvl="2"/>
            <a:r>
              <a:rPr lang="en-IN" dirty="0"/>
              <a:t>ns1.google.com, ns2.google.com, etc.</a:t>
            </a:r>
          </a:p>
          <a:p>
            <a:r>
              <a:rPr lang="en-IN" dirty="0"/>
              <a:t>SOA (Start of Authority): The King’s scroll that says who’s in charge.</a:t>
            </a:r>
          </a:p>
          <a:p>
            <a:pPr lvl="1"/>
            <a:r>
              <a:rPr lang="en-IN" dirty="0"/>
              <a:t>ns1.google.com is the boss.</a:t>
            </a:r>
          </a:p>
        </p:txBody>
      </p:sp>
    </p:spTree>
    <p:extLst>
      <p:ext uri="{BB962C8B-B14F-4D97-AF65-F5344CB8AC3E}">
        <p14:creationId xmlns:p14="http://schemas.microsoft.com/office/powerpoint/2010/main" val="422040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1320-A4C7-8104-2044-3B3596D0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Zone: Failure / Wildcard: Failure — What Does That Mean?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DCE1-F2F7-D279-6761-8D376EA1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Zone Failure: Fierce tried to get a map of all subdomains in the kingdom, but Google denied access.</a:t>
            </a:r>
          </a:p>
          <a:p>
            <a:pPr lvl="1"/>
            <a:r>
              <a:rPr lang="en-GB" dirty="0"/>
              <a:t>No map available — the castles are private.</a:t>
            </a:r>
          </a:p>
          <a:p>
            <a:r>
              <a:rPr lang="en-GB" dirty="0"/>
              <a:t>Wildcard Failure: Google doesn’t have the magic trick where any made-up name like </a:t>
            </a:r>
            <a:r>
              <a:rPr lang="en-GB" dirty="0">
                <a:solidFill>
                  <a:srgbClr val="00B0F0"/>
                </a:solidFill>
              </a:rPr>
              <a:t>whatever.google.com </a:t>
            </a:r>
            <a:r>
              <a:rPr lang="en-GB" dirty="0"/>
              <a:t>leads somewhere.</a:t>
            </a:r>
          </a:p>
          <a:p>
            <a:pPr lvl="1"/>
            <a:r>
              <a:rPr lang="en-GB" dirty="0"/>
              <a:t>No wildcard enabled.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888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B10-AB33-01CF-7CBF-427C79F7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Found Subdomains — The Hidden Castles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72D1-83EF-1AAD-A25E-E8097972C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Fierce Found These Subdomains: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accounts.google.com </a:t>
            </a:r>
            <a:r>
              <a:rPr lang="en-IN" dirty="0"/>
              <a:t>– Real, for logging into Google.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admin.google.com </a:t>
            </a:r>
            <a:r>
              <a:rPr lang="en-IN" dirty="0"/>
              <a:t>–</a:t>
            </a:r>
            <a:r>
              <a:rPr lang="en-IN" dirty="0">
                <a:solidFill>
                  <a:srgbClr val="00B0F0"/>
                </a:solidFill>
              </a:rPr>
              <a:t> </a:t>
            </a:r>
            <a:r>
              <a:rPr lang="en-IN" dirty="0"/>
              <a:t>Real, for managing Google Workspace (G Suite).</a:t>
            </a:r>
          </a:p>
          <a:p>
            <a:pPr lvl="1"/>
            <a:r>
              <a:rPr lang="en-IN" dirty="0">
                <a:solidFill>
                  <a:srgbClr val="00B0F0"/>
                </a:solidFill>
              </a:rPr>
              <a:t>ads.google.com </a:t>
            </a:r>
            <a:r>
              <a:rPr lang="en-IN" dirty="0"/>
              <a:t>– Real, for advertising with Google.</a:t>
            </a:r>
          </a:p>
          <a:p>
            <a:r>
              <a:rPr lang="en-IN" dirty="0"/>
              <a:t>IP Addresses: Each subdomain has its own IP address (street address). These are real castles.</a:t>
            </a:r>
          </a:p>
        </p:txBody>
      </p:sp>
    </p:spTree>
    <p:extLst>
      <p:ext uri="{BB962C8B-B14F-4D97-AF65-F5344CB8AC3E}">
        <p14:creationId xmlns:p14="http://schemas.microsoft.com/office/powerpoint/2010/main" val="4220649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7458-DCB0-9045-34C2-2D565A27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Nearby IPs — The </a:t>
            </a:r>
            <a:r>
              <a:rPr lang="en-IN" dirty="0" err="1"/>
              <a:t>Neighborhoods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0113F-A5D7-1916-266E-8DDA7AFCD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Fierce Found Nearby IPs:</a:t>
            </a:r>
          </a:p>
          <a:p>
            <a:pPr lvl="1"/>
            <a:r>
              <a:rPr lang="en-GB" dirty="0"/>
              <a:t>For accounts.google.com at 142.251.175.84, nearby IPs include:</a:t>
            </a:r>
          </a:p>
          <a:p>
            <a:pPr lvl="2"/>
            <a:r>
              <a:rPr lang="en-GB" dirty="0"/>
              <a:t>142.251.175.79, 142.251.175.80, etc.</a:t>
            </a:r>
          </a:p>
          <a:p>
            <a:pPr lvl="2"/>
            <a:r>
              <a:rPr lang="en-GB" dirty="0"/>
              <a:t>All part of the same </a:t>
            </a:r>
            <a:r>
              <a:rPr lang="en-GB" dirty="0" err="1"/>
              <a:t>neighborhood</a:t>
            </a:r>
            <a:r>
              <a:rPr lang="en-GB" dirty="0"/>
              <a:t> (IP range) called 1e100.net, which is a secret name Google uses.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93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FE21-493F-D0FA-955A-2F162A80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This Cool?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3EBB-0692-8D07-AED5-8E824A35A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Cyber Detective Work: This scan helps find doors, windows, and secret passages into a digital fortress.</a:t>
            </a:r>
          </a:p>
          <a:p>
            <a:r>
              <a:rPr lang="en-GB" dirty="0"/>
              <a:t>Why It Matters: In ethical hacking (or recon), you need to know what you’re working with before proceeding. This helps map out what’s accessible.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15465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1732</TotalTime>
  <Words>2022</Words>
  <Application>Microsoft Office PowerPoint</Application>
  <PresentationFormat>Widescreen</PresentationFormat>
  <Paragraphs>251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 Light</vt:lpstr>
      <vt:lpstr>Rockwell</vt:lpstr>
      <vt:lpstr>Wingdings</vt:lpstr>
      <vt:lpstr>Atlas</vt:lpstr>
      <vt:lpstr>Fierce</vt:lpstr>
      <vt:lpstr>Imagine This:</vt:lpstr>
      <vt:lpstr>Fierce Tool – Explained Like You’re 10 </vt:lpstr>
      <vt:lpstr>What You Did - The Exploration</vt:lpstr>
      <vt:lpstr>NS and SOA — The Royal Guards and the King’s Scroll </vt:lpstr>
      <vt:lpstr>Zone: Failure / Wildcard: Failure — What Does That Mean?</vt:lpstr>
      <vt:lpstr>Found Subdomains — The Hidden Castles</vt:lpstr>
      <vt:lpstr>Nearby IPs — The Neighborhoods</vt:lpstr>
      <vt:lpstr>Why Is This Cool?</vt:lpstr>
      <vt:lpstr>What is --traverse 10 in Fierce?</vt:lpstr>
      <vt:lpstr>The IP Neighborhood</vt:lpstr>
      <vt:lpstr>Why Is This Interesting?</vt:lpstr>
      <vt:lpstr>Stay Ethical – Just Recon</vt:lpstr>
      <vt:lpstr>What Does --search gstatic.com 1e100.net Do?</vt:lpstr>
      <vt:lpstr>🏡 What Did Fierce Find?</vt:lpstr>
      <vt:lpstr> 🧙 What Is 1e100.net?</vt:lpstr>
      <vt:lpstr>🛰️ What Is gstatic.com?</vt:lpstr>
      <vt:lpstr>Mail Subdomain Scanned: Stack Overflow x Google Hosting?</vt:lpstr>
      <vt:lpstr>🕵️‍♂️ What You Did</vt:lpstr>
      <vt:lpstr>💥 Boom! Found It</vt:lpstr>
      <vt:lpstr>📦 What the Server Said (Headers)</vt:lpstr>
      <vt:lpstr>🧠 Wait… Google?</vt:lpstr>
      <vt:lpstr>🧱 Nearby IPs — The Neighborhood</vt:lpstr>
      <vt:lpstr>💡 Why This Is Cool</vt:lpstr>
      <vt:lpstr>Exploring Facebook’s Infrastructure with Fierce --wide Mode Unlocked</vt:lpstr>
      <vt:lpstr>🛠️ What Does --wide Do?</vt:lpstr>
      <vt:lpstr>👀 What Did You Find?</vt:lpstr>
      <vt:lpstr>🧱 Inside the Neighborhood – 157.240.192.X</vt:lpstr>
      <vt:lpstr>📦 Why So Many?</vt:lpstr>
      <vt:lpstr>Zone Transfer Success – DNS Secrets Unlocked 🧠💥</vt:lpstr>
      <vt:lpstr>🧩 What’s a Zone Transfer?</vt:lpstr>
      <vt:lpstr>🎒 What’s Inside the Treasure Chest?</vt:lpstr>
      <vt:lpstr>🧠 Why Is This Awesome?</vt:lpstr>
      <vt:lpstr>🔐 Real-World Impact</vt:lpstr>
      <vt:lpstr>🧠 So What Is zonetransfer.me?</vt:lpstr>
      <vt:lpstr>Summary </vt:lpstr>
      <vt:lpstr>Final Takeaway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Samminga Akshay</dc:creator>
  <cp:lastModifiedBy>Samminga Akshay</cp:lastModifiedBy>
  <cp:revision>1</cp:revision>
  <dcterms:created xsi:type="dcterms:W3CDTF">2025-04-25T12:39:45Z</dcterms:created>
  <dcterms:modified xsi:type="dcterms:W3CDTF">2025-04-26T17:31:57Z</dcterms:modified>
</cp:coreProperties>
</file>