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69" r:id="rId5"/>
    <p:sldId id="268" r:id="rId6"/>
    <p:sldId id="258" r:id="rId7"/>
    <p:sldId id="261" r:id="rId8"/>
    <p:sldId id="259" r:id="rId9"/>
    <p:sldId id="260" r:id="rId10"/>
    <p:sldId id="262" r:id="rId11"/>
    <p:sldId id="264" r:id="rId12"/>
    <p:sldId id="265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57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1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1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7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7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0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4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475D8-F660-49E2-9C52-203BAE395551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2CF5-8DCB-C56E-0346-7139C3B0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54" y="86836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IPL Analysis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12C2D-01DC-E7F8-4B0F-A003D8A0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554" y="3308556"/>
            <a:ext cx="4021393" cy="439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Akshay Kishor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3FF09A-DEC4-19BE-3444-51F866EE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3" y="1585065"/>
            <a:ext cx="7147171" cy="44224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ACDCC-AFC5-537C-DD46-FDE1182327F7}"/>
              </a:ext>
            </a:extLst>
          </p:cNvPr>
          <p:cNvSpPr txBox="1"/>
          <p:nvPr/>
        </p:nvSpPr>
        <p:spPr>
          <a:xfrm>
            <a:off x="2074607" y="353961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Player Insights &amp; Shortlist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F1BFE-C9EE-3480-1663-91214383ABDF}"/>
              </a:ext>
            </a:extLst>
          </p:cNvPr>
          <p:cNvSpPr txBox="1"/>
          <p:nvPr/>
        </p:nvSpPr>
        <p:spPr>
          <a:xfrm>
            <a:off x="8209935" y="1828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List of players in the team who have encouraged the morale and contributed in winning reigns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 Kohli, C Gayle and AB De Villiers are leading this chart.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7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FC786-7566-425D-0B64-B36B57F213E0}"/>
              </a:ext>
            </a:extLst>
          </p:cNvPr>
          <p:cNvSpPr txBox="1"/>
          <p:nvPr/>
        </p:nvSpPr>
        <p:spPr>
          <a:xfrm>
            <a:off x="1976284" y="176980"/>
            <a:ext cx="8239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Player Recommendation</a:t>
            </a:r>
          </a:p>
          <a:p>
            <a:pPr algn="ctr"/>
            <a:r>
              <a:rPr lang="en-US" sz="3200" dirty="0"/>
              <a:t>(Strike Rate)</a:t>
            </a:r>
            <a:endParaRPr lang="en-IN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44661E7-8C8C-C28C-98B2-1CB6DA1B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7" y="1491878"/>
            <a:ext cx="6987304" cy="4323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8A7BC-4006-2B13-5C91-5D2ADF2792A2}"/>
              </a:ext>
            </a:extLst>
          </p:cNvPr>
          <p:cNvSpPr txBox="1"/>
          <p:nvPr/>
        </p:nvSpPr>
        <p:spPr>
          <a:xfrm>
            <a:off x="7885471" y="2546556"/>
            <a:ext cx="3431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Players with good strike rate who can be brought in auction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would strengthen our middle order batting attack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12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9D76A19-5397-A8DB-70B6-3A18A203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9" y="1497963"/>
            <a:ext cx="6977472" cy="4317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69A42-500D-54E6-F9A4-5FB08393A082}"/>
              </a:ext>
            </a:extLst>
          </p:cNvPr>
          <p:cNvSpPr txBox="1"/>
          <p:nvPr/>
        </p:nvSpPr>
        <p:spPr>
          <a:xfrm>
            <a:off x="1976284" y="108155"/>
            <a:ext cx="8239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Player Recommendation </a:t>
            </a:r>
          </a:p>
          <a:p>
            <a:pPr algn="ctr"/>
            <a:r>
              <a:rPr lang="en-US" sz="3200" dirty="0"/>
              <a:t>(All-Rounders)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0D22C-09ED-8870-9DDF-01B5DC4276CF}"/>
              </a:ext>
            </a:extLst>
          </p:cNvPr>
          <p:cNvSpPr txBox="1"/>
          <p:nvPr/>
        </p:nvSpPr>
        <p:spPr>
          <a:xfrm>
            <a:off x="7885471" y="2546556"/>
            <a:ext cx="343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all-rounders in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have the runs above 900 and wickets above 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20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6D76E-851B-DD72-39E7-28DE6688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4" y="198082"/>
            <a:ext cx="4178709" cy="75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92FC4-C4A4-3E0C-771F-A5859144391D}"/>
              </a:ext>
            </a:extLst>
          </p:cNvPr>
          <p:cNvSpPr txBox="1"/>
          <p:nvPr/>
        </p:nvSpPr>
        <p:spPr>
          <a:xfrm>
            <a:off x="6582696" y="1538747"/>
            <a:ext cx="5225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Batsmen to be retained </a:t>
            </a:r>
            <a:r>
              <a:rPr lang="en-US" dirty="0"/>
              <a:t>:  </a:t>
            </a:r>
          </a:p>
          <a:p>
            <a:r>
              <a:rPr lang="en-US" dirty="0"/>
              <a:t>V Kohli, AB </a:t>
            </a:r>
            <a:r>
              <a:rPr lang="en-US" dirty="0" err="1"/>
              <a:t>Devilers</a:t>
            </a:r>
            <a:r>
              <a:rPr lang="en-US" dirty="0"/>
              <a:t> &amp; C Gayle</a:t>
            </a:r>
          </a:p>
          <a:p>
            <a:endParaRPr lang="en-US" dirty="0"/>
          </a:p>
          <a:p>
            <a:r>
              <a:rPr lang="en-US" b="1" dirty="0"/>
              <a:t>Reason</a:t>
            </a:r>
            <a:r>
              <a:rPr lang="en-US" dirty="0"/>
              <a:t> : </a:t>
            </a:r>
          </a:p>
          <a:p>
            <a:r>
              <a:rPr lang="en-US" dirty="0"/>
              <a:t>Scored more than 300 runs in &gt;=4 seasons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E62402-FF40-A099-9208-8E8846EE3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47" y="1191260"/>
            <a:ext cx="4950081" cy="251988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8219BB5-37B7-5FF9-E69C-418FF24A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47" y="4041057"/>
            <a:ext cx="4916129" cy="26188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C592-AF75-5261-D934-A54B25B10C48}"/>
              </a:ext>
            </a:extLst>
          </p:cNvPr>
          <p:cNvSpPr txBox="1"/>
          <p:nvPr/>
        </p:nvSpPr>
        <p:spPr>
          <a:xfrm>
            <a:off x="6651522" y="4296302"/>
            <a:ext cx="5088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Bowler to be retained </a:t>
            </a:r>
            <a:r>
              <a:rPr lang="en-US" dirty="0"/>
              <a:t>:  </a:t>
            </a:r>
          </a:p>
          <a:p>
            <a:pPr algn="ctr"/>
            <a:r>
              <a:rPr lang="en-US" dirty="0"/>
              <a:t>Z Khan, P Kumar, R Vinay Kumar, YS Chahal</a:t>
            </a:r>
          </a:p>
          <a:p>
            <a:pPr algn="ctr"/>
            <a:endParaRPr lang="en-US" dirty="0"/>
          </a:p>
          <a:p>
            <a:r>
              <a:rPr lang="en-US" b="1" dirty="0"/>
              <a:t>Reason</a:t>
            </a:r>
            <a:r>
              <a:rPr lang="en-US" dirty="0"/>
              <a:t> : </a:t>
            </a:r>
          </a:p>
          <a:p>
            <a:r>
              <a:rPr lang="en-US" dirty="0"/>
              <a:t>Taken more than 10 wickets in &gt;=3 seasons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3ABA9-021A-E513-C254-450CA226E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EA48D-7161-1345-889F-D942D86F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4" y="198082"/>
            <a:ext cx="4178709" cy="75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44BC6-C552-723C-C1B2-E606AEFEF581}"/>
              </a:ext>
            </a:extLst>
          </p:cNvPr>
          <p:cNvSpPr txBox="1"/>
          <p:nvPr/>
        </p:nvSpPr>
        <p:spPr>
          <a:xfrm>
            <a:off x="7384026" y="1991031"/>
            <a:ext cx="4178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Players to watch out for:</a:t>
            </a:r>
          </a:p>
          <a:p>
            <a:r>
              <a:rPr lang="en-US" dirty="0"/>
              <a:t>There are 9 such players who should be attempted to be bought by RCB</a:t>
            </a:r>
          </a:p>
          <a:p>
            <a:endParaRPr lang="en-US" dirty="0"/>
          </a:p>
          <a:p>
            <a:r>
              <a:rPr lang="en-US" b="1" dirty="0"/>
              <a:t>Reason:</a:t>
            </a:r>
          </a:p>
          <a:p>
            <a:r>
              <a:rPr lang="en-US" dirty="0"/>
              <a:t>All are young players &lt;30 years of age</a:t>
            </a:r>
          </a:p>
          <a:p>
            <a:r>
              <a:rPr lang="en-US" dirty="0"/>
              <a:t>Batsmen have scored more than 1500 runs</a:t>
            </a:r>
          </a:p>
          <a:p>
            <a:r>
              <a:rPr lang="en-US" dirty="0"/>
              <a:t>Bowlers have taken more than 80 wickets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B12A7B-6647-6265-B5E1-60311E9C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9" y="2046772"/>
            <a:ext cx="6184489" cy="33048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133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46F3-D0C6-96DD-C88F-7EE6C823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2062674"/>
            <a:ext cx="9905999" cy="3138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THANK YOU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8697B-9862-D764-D5DD-3400698F0C46}"/>
              </a:ext>
            </a:extLst>
          </p:cNvPr>
          <p:cNvSpPr txBox="1"/>
          <p:nvPr/>
        </p:nvSpPr>
        <p:spPr>
          <a:xfrm>
            <a:off x="3854245" y="406296"/>
            <a:ext cx="454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Contents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5A44E-F2FD-0C16-756A-8972323E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21" y="1415082"/>
            <a:ext cx="5519848" cy="3463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DA463D-337A-8E58-A3CB-8D720DFD973B}"/>
              </a:ext>
            </a:extLst>
          </p:cNvPr>
          <p:cNvSpPr txBox="1"/>
          <p:nvPr/>
        </p:nvSpPr>
        <p:spPr>
          <a:xfrm>
            <a:off x="7737987" y="16371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Performance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CBCC1-18B0-1FA4-EABF-6F00C7C9CDDF}"/>
              </a:ext>
            </a:extLst>
          </p:cNvPr>
          <p:cNvSpPr txBox="1"/>
          <p:nvPr/>
        </p:nvSpPr>
        <p:spPr>
          <a:xfrm>
            <a:off x="7737987" y="23966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Squad Needs &amp; Gaps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FABA1-3216-DA4F-C7EF-1912B17BD6DF}"/>
              </a:ext>
            </a:extLst>
          </p:cNvPr>
          <p:cNvSpPr txBox="1"/>
          <p:nvPr/>
        </p:nvSpPr>
        <p:spPr>
          <a:xfrm>
            <a:off x="7737987" y="327831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Player Insights &amp; Shortlist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26870-AB4B-39CE-945C-3362FDDCD274}"/>
              </a:ext>
            </a:extLst>
          </p:cNvPr>
          <p:cNvSpPr txBox="1"/>
          <p:nvPr/>
        </p:nvSpPr>
        <p:spPr>
          <a:xfrm>
            <a:off x="7737987" y="41887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Player Recommendations</a:t>
            </a:r>
          </a:p>
        </p:txBody>
      </p:sp>
      <p:pic>
        <p:nvPicPr>
          <p:cNvPr id="16" name="Graphic 15" descr="Statistics with solid fill">
            <a:extLst>
              <a:ext uri="{FF2B5EF4-FFF2-40B4-BE49-F238E27FC236}">
                <a16:creationId xmlns:a16="http://schemas.microsoft.com/office/drawing/2014/main" id="{CFA417A6-DF7C-7D6A-9BB4-67266DF3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981" y="1539629"/>
            <a:ext cx="564402" cy="564402"/>
          </a:xfrm>
          <a:prstGeom prst="rect">
            <a:avLst/>
          </a:prstGeom>
        </p:spPr>
      </p:pic>
      <p:pic>
        <p:nvPicPr>
          <p:cNvPr id="18" name="Graphic 17" descr="Business Growth with solid fill">
            <a:extLst>
              <a:ext uri="{FF2B5EF4-FFF2-40B4-BE49-F238E27FC236}">
                <a16:creationId xmlns:a16="http://schemas.microsoft.com/office/drawing/2014/main" id="{45906EE9-81CE-9EA5-7335-69B07B7D8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4981" y="2360412"/>
            <a:ext cx="564402" cy="564402"/>
          </a:xfrm>
          <a:prstGeom prst="rect">
            <a:avLst/>
          </a:prstGeom>
        </p:spPr>
      </p:pic>
      <p:pic>
        <p:nvPicPr>
          <p:cNvPr id="20" name="Graphic 19" descr="Customer review with solid fill">
            <a:extLst>
              <a:ext uri="{FF2B5EF4-FFF2-40B4-BE49-F238E27FC236}">
                <a16:creationId xmlns:a16="http://schemas.microsoft.com/office/drawing/2014/main" id="{A17A4C84-D2C7-1FCE-9E83-37D45A072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4981" y="3146799"/>
            <a:ext cx="564402" cy="564402"/>
          </a:xfrm>
          <a:prstGeom prst="rect">
            <a:avLst/>
          </a:prstGeom>
        </p:spPr>
      </p:pic>
      <p:pic>
        <p:nvPicPr>
          <p:cNvPr id="22" name="Graphic 21" descr="Boardroom with solid fill">
            <a:extLst>
              <a:ext uri="{FF2B5EF4-FFF2-40B4-BE49-F238E27FC236}">
                <a16:creationId xmlns:a16="http://schemas.microsoft.com/office/drawing/2014/main" id="{2C96CE0C-24D4-FEFC-C213-4EC08D0923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4981" y="4063366"/>
            <a:ext cx="689790" cy="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7C06-2F1B-DAF7-F539-141B419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73" y="465800"/>
            <a:ext cx="9404723" cy="638663"/>
          </a:xfrm>
        </p:spPr>
        <p:txBody>
          <a:bodyPr/>
          <a:lstStyle/>
          <a:p>
            <a:pPr algn="ctr"/>
            <a:r>
              <a:rPr lang="en-IN" sz="3200" b="1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7C784-683D-B291-33ED-8F55CF08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43" y="1511775"/>
            <a:ext cx="3095747" cy="45908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F2C7D-053B-BF04-3F41-BE4AA40489FC}"/>
              </a:ext>
            </a:extLst>
          </p:cNvPr>
          <p:cNvSpPr txBox="1"/>
          <p:nvPr/>
        </p:nvSpPr>
        <p:spPr>
          <a:xfrm>
            <a:off x="6695490" y="1987459"/>
            <a:ext cx="5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Wise Performance of RCB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005A-CDEF-B398-6F35-1E9AD268C462}"/>
              </a:ext>
            </a:extLst>
          </p:cNvPr>
          <p:cNvSpPr txBox="1"/>
          <p:nvPr/>
        </p:nvSpPr>
        <p:spPr>
          <a:xfrm>
            <a:off x="6695490" y="2912952"/>
            <a:ext cx="470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to be retained before auction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4EE41-F7A6-2C09-1A00-4A87CF8B1B3A}"/>
              </a:ext>
            </a:extLst>
          </p:cNvPr>
          <p:cNvSpPr txBox="1"/>
          <p:nvPr/>
        </p:nvSpPr>
        <p:spPr>
          <a:xfrm>
            <a:off x="6695490" y="3807185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Players to look out for in auction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E89E1-EB48-FAEE-C6ED-81FC59489CBF}"/>
              </a:ext>
            </a:extLst>
          </p:cNvPr>
          <p:cNvSpPr txBox="1"/>
          <p:nvPr/>
        </p:nvSpPr>
        <p:spPr>
          <a:xfrm>
            <a:off x="6695490" y="4747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Area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6256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B669-5115-8359-109E-9AEF279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14" y="305234"/>
            <a:ext cx="9404723" cy="609166"/>
          </a:xfrm>
        </p:spPr>
        <p:txBody>
          <a:bodyPr/>
          <a:lstStyle/>
          <a:p>
            <a:pPr algn="ctr"/>
            <a:r>
              <a:rPr lang="en-US" sz="3200" b="1" dirty="0"/>
              <a:t>Data Overview</a:t>
            </a:r>
            <a:endParaRPr lang="en-IN" sz="3200" b="1" dirty="0"/>
          </a:p>
        </p:txBody>
      </p:sp>
      <p:sp>
        <p:nvSpPr>
          <p:cNvPr id="6" name="Google Shape;79;p17">
            <a:extLst>
              <a:ext uri="{FF2B5EF4-FFF2-40B4-BE49-F238E27FC236}">
                <a16:creationId xmlns:a16="http://schemas.microsoft.com/office/drawing/2014/main" id="{45D55741-4EB5-7F0D-EE05-8F20B521FBCF}"/>
              </a:ext>
            </a:extLst>
          </p:cNvPr>
          <p:cNvSpPr txBox="1">
            <a:spLocks/>
          </p:cNvSpPr>
          <p:nvPr/>
        </p:nvSpPr>
        <p:spPr>
          <a:xfrm>
            <a:off x="5447072" y="1443933"/>
            <a:ext cx="6459792" cy="49533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0" algn="ctr">
              <a:spcBef>
                <a:spcPts val="0"/>
              </a:spcBef>
              <a:buNone/>
            </a:pPr>
            <a:r>
              <a:rPr lang="en-US" sz="1400" b="1" dirty="0">
                <a:effectLst/>
              </a:rPr>
              <a:t>ball_by_ball_with_season</a:t>
            </a:r>
          </a:p>
          <a:p>
            <a:pPr marL="857250" lvl="1" indent="0" algn="ctr">
              <a:spcBef>
                <a:spcPts val="0"/>
              </a:spcBef>
              <a:buNone/>
            </a:pPr>
            <a:endParaRPr lang="en-US" sz="1400" b="1" dirty="0"/>
          </a:p>
          <a:p>
            <a:pPr marL="842840" lvl="1">
              <a:spcBef>
                <a:spcPts val="120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Match_id: Unique identifier for a cricket match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Over_id: Unique identifier for an over in a cricket match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Ball_id: Unique identifier for a ball in an over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Innings_No: The innings number in a cricket match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Team_Batting: The team batting in a particular innings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Team_Bowling: The team bowling in a particular innings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Striker_Batting_Position: The batting position of the striker batsman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Striker: The batsman currently on strike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Non_Striker: The batsman currently at the non-striker's end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US" sz="1400" dirty="0"/>
              <a:t>Bowler: The bowler bowling the current delivery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Runs_Scored: Run Scored by the Striker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Player_out: The Striker who is out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Wicket_type: The category of wicket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Season_id: Represent the Season Number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Venue_id: Mentions the Venue id where match is played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r>
              <a:rPr lang="en-IN" sz="1400" dirty="0"/>
              <a:t>Match_Winner: Team who won the match</a:t>
            </a:r>
          </a:p>
          <a:p>
            <a:pPr marL="842840" lvl="1">
              <a:spcBef>
                <a:spcPts val="0"/>
              </a:spcBef>
              <a:buClr>
                <a:schemeClr val="dk1"/>
              </a:buClr>
              <a:buSzPts val="1127"/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1143000" lvl="1">
              <a:spcBef>
                <a:spcPts val="1200"/>
              </a:spcBef>
              <a:spcAft>
                <a:spcPts val="1200"/>
              </a:spcAft>
              <a:buSzPts val="275"/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F6DBE-7B0C-2120-07B1-1B41C029540F}"/>
              </a:ext>
            </a:extLst>
          </p:cNvPr>
          <p:cNvSpPr txBox="1"/>
          <p:nvPr/>
        </p:nvSpPr>
        <p:spPr>
          <a:xfrm>
            <a:off x="629266" y="2772697"/>
            <a:ext cx="437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In this project I have created a view “</a:t>
            </a:r>
            <a:r>
              <a:rPr lang="en-US" b="1" dirty="0">
                <a:effectLst/>
              </a:rPr>
              <a:t>ball_by_ball_with_season</a:t>
            </a:r>
            <a:r>
              <a:rPr lang="en-US" b="1" dirty="0"/>
              <a:t>” </a:t>
            </a:r>
            <a:r>
              <a:rPr lang="en-US" dirty="0"/>
              <a:t>by joining multiple tables of the source data and most of my project’s solution is taken from this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1B24-0B5C-0202-D05D-033F23AB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461682"/>
          </a:xfrm>
        </p:spPr>
        <p:txBody>
          <a:bodyPr/>
          <a:lstStyle/>
          <a:p>
            <a:pPr algn="ctr"/>
            <a:r>
              <a:rPr lang="en-US" sz="3200" b="1" dirty="0"/>
              <a:t>Data Schema</a:t>
            </a:r>
            <a:endParaRPr lang="en-IN" sz="3200" b="1" dirty="0"/>
          </a:p>
        </p:txBody>
      </p:sp>
      <p:pic>
        <p:nvPicPr>
          <p:cNvPr id="4" name="Google Shape;73;p16">
            <a:extLst>
              <a:ext uri="{FF2B5EF4-FFF2-40B4-BE49-F238E27FC236}">
                <a16:creationId xmlns:a16="http://schemas.microsoft.com/office/drawing/2014/main" id="{1543B73A-F12C-3E2D-3723-CD7937A67D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070" y="678425"/>
            <a:ext cx="11154665" cy="6041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2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8DF5F-F9B7-406A-A1C4-1504C745DC25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Team Performance Analysis</a:t>
            </a:r>
            <a:endParaRPr lang="en-IN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B7FB57-FBA6-D39E-175B-71F36481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1292225"/>
            <a:ext cx="6558115" cy="23260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0A0C0A-29AD-F299-A453-30E28E5F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3745618"/>
            <a:ext cx="6558116" cy="23260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C2969-65C5-ED17-627E-72047D001809}"/>
              </a:ext>
            </a:extLst>
          </p:cNvPr>
          <p:cNvSpPr txBox="1"/>
          <p:nvPr/>
        </p:nvSpPr>
        <p:spPr>
          <a:xfrm>
            <a:off x="7585586" y="1504335"/>
            <a:ext cx="360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Season Wise Runs have increased but there is not a consistent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0B5E4-A4EC-BA2C-EE02-F48C0D144D0A}"/>
              </a:ext>
            </a:extLst>
          </p:cNvPr>
          <p:cNvSpPr txBox="1"/>
          <p:nvPr/>
        </p:nvSpPr>
        <p:spPr>
          <a:xfrm>
            <a:off x="7585586" y="3745618"/>
            <a:ext cx="3957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Season Wise Wickets have increased but there is not a consistent growth</a:t>
            </a:r>
          </a:p>
        </p:txBody>
      </p:sp>
    </p:spTree>
    <p:extLst>
      <p:ext uri="{BB962C8B-B14F-4D97-AF65-F5344CB8AC3E}">
        <p14:creationId xmlns:p14="http://schemas.microsoft.com/office/powerpoint/2010/main" val="302395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8C0A76-3344-3BC1-56B4-8EA92A9B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5" y="1671483"/>
            <a:ext cx="7215995" cy="367726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5045F5-FBFE-CA0A-467A-0A6E9B64A5B6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Season Wise Win%</a:t>
            </a:r>
            <a:endParaRPr lang="en-IN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DAD02-7386-351E-A70E-C08B284389EF}"/>
              </a:ext>
            </a:extLst>
          </p:cNvPr>
          <p:cNvSpPr txBox="1"/>
          <p:nvPr/>
        </p:nvSpPr>
        <p:spPr>
          <a:xfrm>
            <a:off x="8318091" y="1976285"/>
            <a:ext cx="2821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Win% has crossed 60% mark only once – in Season 4 – and we entered the finals that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focus on keeping our win% above 60%</a:t>
            </a:r>
          </a:p>
        </p:txBody>
      </p:sp>
    </p:spTree>
    <p:extLst>
      <p:ext uri="{BB962C8B-B14F-4D97-AF65-F5344CB8AC3E}">
        <p14:creationId xmlns:p14="http://schemas.microsoft.com/office/powerpoint/2010/main" val="42599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292EC0-A493-8C02-9087-B809EDA4C426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Squad Needs &amp; Gaps</a:t>
            </a:r>
            <a:endParaRPr lang="en-IN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E48A8D-226C-A731-DF1F-1F095419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801074"/>
            <a:ext cx="5709110" cy="35329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2BAB-5DA6-5FC9-45F9-C523818E371B}"/>
              </a:ext>
            </a:extLst>
          </p:cNvPr>
          <p:cNvSpPr txBox="1"/>
          <p:nvPr/>
        </p:nvSpPr>
        <p:spPr>
          <a:xfrm>
            <a:off x="7207045" y="2551874"/>
            <a:ext cx="3598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our current team one of our weakness is the bowling.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it can be seen in the chat that in our current squad there is not a single bowlers with 2 wickets per match average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8EC8E-8DB0-C4C0-0090-3B1B0C5D7557}"/>
              </a:ext>
            </a:extLst>
          </p:cNvPr>
          <p:cNvSpPr txBox="1"/>
          <p:nvPr/>
        </p:nvSpPr>
        <p:spPr>
          <a:xfrm>
            <a:off x="6912077" y="1638127"/>
            <a:ext cx="389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Bowler Analysis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591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022C0-FA5E-24BE-9E4D-28D6F475CA76}"/>
              </a:ext>
            </a:extLst>
          </p:cNvPr>
          <p:cNvSpPr txBox="1"/>
          <p:nvPr/>
        </p:nvSpPr>
        <p:spPr>
          <a:xfrm>
            <a:off x="2074607" y="353961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Squad Needs &amp; Gaps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EBD6A-3001-E46D-1E99-6A6A0FF17FC1}"/>
              </a:ext>
            </a:extLst>
          </p:cNvPr>
          <p:cNvSpPr txBox="1"/>
          <p:nvPr/>
        </p:nvSpPr>
        <p:spPr>
          <a:xfrm>
            <a:off x="7285703" y="1687288"/>
            <a:ext cx="389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Batsman Analysis</a:t>
            </a:r>
            <a:endParaRPr lang="en-IN" sz="28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FECA95-E241-C148-3404-7A489C36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1779649"/>
            <a:ext cx="5946333" cy="35167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3A099-8845-C7AC-2EC5-ADB251AAD51A}"/>
              </a:ext>
            </a:extLst>
          </p:cNvPr>
          <p:cNvSpPr txBox="1"/>
          <p:nvPr/>
        </p:nvSpPr>
        <p:spPr>
          <a:xfrm>
            <a:off x="7669161" y="2522377"/>
            <a:ext cx="3598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Batsman are having good average – C Gayle is nearly 40 and is contributing highly.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 Kohli and AB de Villiers are also crossing the 30 mark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2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1032</TotalTime>
  <Words>575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IPL Analysis</vt:lpstr>
      <vt:lpstr>PowerPoint Presentation</vt:lpstr>
      <vt:lpstr>Problem Statement</vt:lpstr>
      <vt:lpstr>Data Overview</vt:lpstr>
      <vt:lpstr>Data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akshaykishor111@outlook.com</dc:creator>
  <cp:lastModifiedBy>akshaykishor111@outlook.com</cp:lastModifiedBy>
  <cp:revision>4</cp:revision>
  <dcterms:created xsi:type="dcterms:W3CDTF">2024-10-22T05:52:49Z</dcterms:created>
  <dcterms:modified xsi:type="dcterms:W3CDTF">2024-10-31T10:22:39Z</dcterms:modified>
</cp:coreProperties>
</file>