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3" r:id="rId8"/>
    <p:sldId id="268" r:id="rId9"/>
    <p:sldId id="261" r:id="rId10"/>
    <p:sldId id="262" r:id="rId11"/>
    <p:sldId id="263" r:id="rId12"/>
    <p:sldId id="269" r:id="rId13"/>
    <p:sldId id="270" r:id="rId14"/>
    <p:sldId id="271" r:id="rId15"/>
    <p:sldId id="272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hyperlink" Target="http://cs230.stanford.edu/projects_spring_2020/reports/38954132.pdf" TargetMode="External"/><Relationship Id="rId2" Type="http://schemas.openxmlformats.org/officeDocument/2006/relationships/hyperlink" Target="https://ai2-semanticscholar-cord-19.s3-us-west-2.amazonaws.com/historical_releases.html" TargetMode="External"/><Relationship Id="rId1" Type="http://schemas.openxmlformats.org/officeDocument/2006/relationships/hyperlink" Target="https://github.com/allenai/cord19" TargetMode="External"/><Relationship Id="rId5" Type="http://schemas.openxmlformats.org/officeDocument/2006/relationships/hyperlink" Target="https://medium.com/@nqabell89/visualizing-unsupervised-text-classification-output-with-pyldavis-370c1784ed58" TargetMode="External"/><Relationship Id="rId4" Type="http://schemas.openxmlformats.org/officeDocument/2006/relationships/hyperlink" Target="https://medium.com/swlh/text-summarization-guide-exploratory-data-analysis-on-text-data-4e22ce2dd6ad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ai2-semanticscholar-cord-19.s3-us-west-2.amazonaws.com/historical_releases.html" TargetMode="Externa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hyperlink" Target="http://cs230.stanford.edu/projects_spring_2020/reports/38954132.pdf" TargetMode="External"/><Relationship Id="rId2" Type="http://schemas.openxmlformats.org/officeDocument/2006/relationships/hyperlink" Target="https://ai2-semanticscholar-cord-19.s3-us-west-2.amazonaws.com/historical_releases.html" TargetMode="External"/><Relationship Id="rId1" Type="http://schemas.openxmlformats.org/officeDocument/2006/relationships/hyperlink" Target="https://github.com/allenai/cord19" TargetMode="External"/><Relationship Id="rId5" Type="http://schemas.openxmlformats.org/officeDocument/2006/relationships/hyperlink" Target="https://medium.com/@nqabell89/visualizing-unsupervised-text-classification-output-with-pyldavis-370c1784ed58" TargetMode="External"/><Relationship Id="rId4" Type="http://schemas.openxmlformats.org/officeDocument/2006/relationships/hyperlink" Target="https://medium.com/swlh/text-summarization-guide-exploratory-data-analysis-on-text-data-4e22ce2dd6ad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ai2-semanticscholar-cord-19.s3-us-west-2.amazonaws.com/historical_releases.html" TargetMode="External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135B6-65A1-4226-BEE3-C0B395B9737B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BF6BFF8-E233-43DE-86CF-4B65DE5A92D7}">
      <dgm:prSet/>
      <dgm:spPr/>
      <dgm:t>
        <a:bodyPr/>
        <a:lstStyle/>
        <a:p>
          <a:r>
            <a:rPr lang="en-US"/>
            <a:t>Covid-19 has become an unavoidable topic</a:t>
          </a:r>
        </a:p>
      </dgm:t>
    </dgm:pt>
    <dgm:pt modelId="{1F21B3F2-FFCF-4C64-9B23-1D877C0DCCAD}" type="parTrans" cxnId="{25A6D286-61D5-4317-8E4D-5D654DE93406}">
      <dgm:prSet/>
      <dgm:spPr/>
      <dgm:t>
        <a:bodyPr/>
        <a:lstStyle/>
        <a:p>
          <a:endParaRPr lang="en-US"/>
        </a:p>
      </dgm:t>
    </dgm:pt>
    <dgm:pt modelId="{67155312-E22E-4C51-AA72-72182B3FC30B}" type="sibTrans" cxnId="{25A6D286-61D5-4317-8E4D-5D654DE93406}">
      <dgm:prSet/>
      <dgm:spPr/>
      <dgm:t>
        <a:bodyPr/>
        <a:lstStyle/>
        <a:p>
          <a:endParaRPr lang="en-US"/>
        </a:p>
      </dgm:t>
    </dgm:pt>
    <dgm:pt modelId="{A06F08D5-3B96-4EA6-8578-30F7E1B05FB9}">
      <dgm:prSet/>
      <dgm:spPr/>
      <dgm:t>
        <a:bodyPr/>
        <a:lstStyle/>
        <a:p>
          <a:r>
            <a:rPr lang="en-US"/>
            <a:t>Understand more the impact of pandemic on the world</a:t>
          </a:r>
        </a:p>
      </dgm:t>
    </dgm:pt>
    <dgm:pt modelId="{AA32CA20-162B-4873-89AF-59FE10743AE8}" type="parTrans" cxnId="{5A54935C-6D40-4866-8CB8-45F7BD9809B8}">
      <dgm:prSet/>
      <dgm:spPr/>
      <dgm:t>
        <a:bodyPr/>
        <a:lstStyle/>
        <a:p>
          <a:endParaRPr lang="en-US"/>
        </a:p>
      </dgm:t>
    </dgm:pt>
    <dgm:pt modelId="{317EAA8C-FB7D-4440-8649-1E1835704437}" type="sibTrans" cxnId="{5A54935C-6D40-4866-8CB8-45F7BD9809B8}">
      <dgm:prSet/>
      <dgm:spPr/>
      <dgm:t>
        <a:bodyPr/>
        <a:lstStyle/>
        <a:p>
          <a:endParaRPr lang="en-US"/>
        </a:p>
      </dgm:t>
    </dgm:pt>
    <dgm:pt modelId="{683186B0-B454-4FC9-908E-548B31B23566}">
      <dgm:prSet/>
      <dgm:spPr/>
      <dgm:t>
        <a:bodyPr/>
        <a:lstStyle/>
        <a:p>
          <a:r>
            <a:rPr lang="en-US"/>
            <a:t>Previous project related to Covid-19</a:t>
          </a:r>
        </a:p>
      </dgm:t>
    </dgm:pt>
    <dgm:pt modelId="{DD1387A6-8C20-4213-A708-390315AC8D4B}" type="parTrans" cxnId="{5419B0F3-4964-4CBB-9AE5-274F854CCC5C}">
      <dgm:prSet/>
      <dgm:spPr/>
      <dgm:t>
        <a:bodyPr/>
        <a:lstStyle/>
        <a:p>
          <a:endParaRPr lang="en-US"/>
        </a:p>
      </dgm:t>
    </dgm:pt>
    <dgm:pt modelId="{56CF8639-C8EC-4F02-8FB5-BF52840C8C31}" type="sibTrans" cxnId="{5419B0F3-4964-4CBB-9AE5-274F854CCC5C}">
      <dgm:prSet/>
      <dgm:spPr/>
      <dgm:t>
        <a:bodyPr/>
        <a:lstStyle/>
        <a:p>
          <a:endParaRPr lang="en-US"/>
        </a:p>
      </dgm:t>
    </dgm:pt>
    <dgm:pt modelId="{3D17AE90-BB8B-46AA-8B6B-0FE1D7572DB9}" type="pres">
      <dgm:prSet presAssocID="{041135B6-65A1-4226-BEE3-C0B395B973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CDA0DD-0579-4BE0-B366-C86DEBCDF910}" type="pres">
      <dgm:prSet presAssocID="{0BF6BFF8-E233-43DE-86CF-4B65DE5A92D7}" presName="hierRoot1" presStyleCnt="0"/>
      <dgm:spPr/>
    </dgm:pt>
    <dgm:pt modelId="{2E83265A-AEE4-4CAF-8EFA-2BC6D1D983D2}" type="pres">
      <dgm:prSet presAssocID="{0BF6BFF8-E233-43DE-86CF-4B65DE5A92D7}" presName="composite" presStyleCnt="0"/>
      <dgm:spPr/>
    </dgm:pt>
    <dgm:pt modelId="{6615EDEA-2597-4788-B142-1A2C9436AEC7}" type="pres">
      <dgm:prSet presAssocID="{0BF6BFF8-E233-43DE-86CF-4B65DE5A92D7}" presName="background" presStyleLbl="node0" presStyleIdx="0" presStyleCnt="3"/>
      <dgm:spPr/>
    </dgm:pt>
    <dgm:pt modelId="{1B9473DB-CC46-4B93-B744-EF42E9DB3F6C}" type="pres">
      <dgm:prSet presAssocID="{0BF6BFF8-E233-43DE-86CF-4B65DE5A92D7}" presName="text" presStyleLbl="fgAcc0" presStyleIdx="0" presStyleCnt="3">
        <dgm:presLayoutVars>
          <dgm:chPref val="3"/>
        </dgm:presLayoutVars>
      </dgm:prSet>
      <dgm:spPr/>
    </dgm:pt>
    <dgm:pt modelId="{5A89E6AE-0A46-45B2-920D-7392966D09DA}" type="pres">
      <dgm:prSet presAssocID="{0BF6BFF8-E233-43DE-86CF-4B65DE5A92D7}" presName="hierChild2" presStyleCnt="0"/>
      <dgm:spPr/>
    </dgm:pt>
    <dgm:pt modelId="{3ABD4229-AF7E-4C7D-B9AD-B016F576283B}" type="pres">
      <dgm:prSet presAssocID="{A06F08D5-3B96-4EA6-8578-30F7E1B05FB9}" presName="hierRoot1" presStyleCnt="0"/>
      <dgm:spPr/>
    </dgm:pt>
    <dgm:pt modelId="{90C95BBA-5A76-450E-85F2-1EFBBE929AE2}" type="pres">
      <dgm:prSet presAssocID="{A06F08D5-3B96-4EA6-8578-30F7E1B05FB9}" presName="composite" presStyleCnt="0"/>
      <dgm:spPr/>
    </dgm:pt>
    <dgm:pt modelId="{7236E397-2134-43AB-BBCE-896D8801BFC0}" type="pres">
      <dgm:prSet presAssocID="{A06F08D5-3B96-4EA6-8578-30F7E1B05FB9}" presName="background" presStyleLbl="node0" presStyleIdx="1" presStyleCnt="3"/>
      <dgm:spPr/>
    </dgm:pt>
    <dgm:pt modelId="{F8E2B2CC-2C97-4FF6-8CEE-3E62E80D11EE}" type="pres">
      <dgm:prSet presAssocID="{A06F08D5-3B96-4EA6-8578-30F7E1B05FB9}" presName="text" presStyleLbl="fgAcc0" presStyleIdx="1" presStyleCnt="3">
        <dgm:presLayoutVars>
          <dgm:chPref val="3"/>
        </dgm:presLayoutVars>
      </dgm:prSet>
      <dgm:spPr/>
    </dgm:pt>
    <dgm:pt modelId="{2C9A0709-327C-4ACD-A49D-BEB532941131}" type="pres">
      <dgm:prSet presAssocID="{A06F08D5-3B96-4EA6-8578-30F7E1B05FB9}" presName="hierChild2" presStyleCnt="0"/>
      <dgm:spPr/>
    </dgm:pt>
    <dgm:pt modelId="{54091651-9768-4E8F-93FF-0A3783B30D27}" type="pres">
      <dgm:prSet presAssocID="{683186B0-B454-4FC9-908E-548B31B23566}" presName="hierRoot1" presStyleCnt="0"/>
      <dgm:spPr/>
    </dgm:pt>
    <dgm:pt modelId="{E8D06C9F-87F3-4FE7-AA7D-DAE32C820EF7}" type="pres">
      <dgm:prSet presAssocID="{683186B0-B454-4FC9-908E-548B31B23566}" presName="composite" presStyleCnt="0"/>
      <dgm:spPr/>
    </dgm:pt>
    <dgm:pt modelId="{FADE38D0-6691-4879-9C88-09197FC51110}" type="pres">
      <dgm:prSet presAssocID="{683186B0-B454-4FC9-908E-548B31B23566}" presName="background" presStyleLbl="node0" presStyleIdx="2" presStyleCnt="3"/>
      <dgm:spPr/>
    </dgm:pt>
    <dgm:pt modelId="{E6537BAB-E0CE-4DDC-96B2-B6DB06CD4A8F}" type="pres">
      <dgm:prSet presAssocID="{683186B0-B454-4FC9-908E-548B31B23566}" presName="text" presStyleLbl="fgAcc0" presStyleIdx="2" presStyleCnt="3">
        <dgm:presLayoutVars>
          <dgm:chPref val="3"/>
        </dgm:presLayoutVars>
      </dgm:prSet>
      <dgm:spPr/>
    </dgm:pt>
    <dgm:pt modelId="{EDBA7D95-887F-4921-A3B9-5C2360678C36}" type="pres">
      <dgm:prSet presAssocID="{683186B0-B454-4FC9-908E-548B31B23566}" presName="hierChild2" presStyleCnt="0"/>
      <dgm:spPr/>
    </dgm:pt>
  </dgm:ptLst>
  <dgm:cxnLst>
    <dgm:cxn modelId="{12E77F21-832C-4010-B5AF-FE77CCCE14C5}" type="presOf" srcId="{0BF6BFF8-E233-43DE-86CF-4B65DE5A92D7}" destId="{1B9473DB-CC46-4B93-B744-EF42E9DB3F6C}" srcOrd="0" destOrd="0" presId="urn:microsoft.com/office/officeart/2005/8/layout/hierarchy1"/>
    <dgm:cxn modelId="{5A54935C-6D40-4866-8CB8-45F7BD9809B8}" srcId="{041135B6-65A1-4226-BEE3-C0B395B9737B}" destId="{A06F08D5-3B96-4EA6-8578-30F7E1B05FB9}" srcOrd="1" destOrd="0" parTransId="{AA32CA20-162B-4873-89AF-59FE10743AE8}" sibTransId="{317EAA8C-FB7D-4440-8649-1E1835704437}"/>
    <dgm:cxn modelId="{543F6741-95EA-4362-B634-EB1C45646630}" type="presOf" srcId="{683186B0-B454-4FC9-908E-548B31B23566}" destId="{E6537BAB-E0CE-4DDC-96B2-B6DB06CD4A8F}" srcOrd="0" destOrd="0" presId="urn:microsoft.com/office/officeart/2005/8/layout/hierarchy1"/>
    <dgm:cxn modelId="{035F407C-AAD4-4AE1-A08D-153C83567A80}" type="presOf" srcId="{A06F08D5-3B96-4EA6-8578-30F7E1B05FB9}" destId="{F8E2B2CC-2C97-4FF6-8CEE-3E62E80D11EE}" srcOrd="0" destOrd="0" presId="urn:microsoft.com/office/officeart/2005/8/layout/hierarchy1"/>
    <dgm:cxn modelId="{25A6D286-61D5-4317-8E4D-5D654DE93406}" srcId="{041135B6-65A1-4226-BEE3-C0B395B9737B}" destId="{0BF6BFF8-E233-43DE-86CF-4B65DE5A92D7}" srcOrd="0" destOrd="0" parTransId="{1F21B3F2-FFCF-4C64-9B23-1D877C0DCCAD}" sibTransId="{67155312-E22E-4C51-AA72-72182B3FC30B}"/>
    <dgm:cxn modelId="{2DFEB6C0-29A2-4F78-9273-F5F4F15F5122}" type="presOf" srcId="{041135B6-65A1-4226-BEE3-C0B395B9737B}" destId="{3D17AE90-BB8B-46AA-8B6B-0FE1D7572DB9}" srcOrd="0" destOrd="0" presId="urn:microsoft.com/office/officeart/2005/8/layout/hierarchy1"/>
    <dgm:cxn modelId="{5419B0F3-4964-4CBB-9AE5-274F854CCC5C}" srcId="{041135B6-65A1-4226-BEE3-C0B395B9737B}" destId="{683186B0-B454-4FC9-908E-548B31B23566}" srcOrd="2" destOrd="0" parTransId="{DD1387A6-8C20-4213-A708-390315AC8D4B}" sibTransId="{56CF8639-C8EC-4F02-8FB5-BF52840C8C31}"/>
    <dgm:cxn modelId="{46471568-A49A-4E80-9015-E983E7B6E1E6}" type="presParOf" srcId="{3D17AE90-BB8B-46AA-8B6B-0FE1D7572DB9}" destId="{6CCDA0DD-0579-4BE0-B366-C86DEBCDF910}" srcOrd="0" destOrd="0" presId="urn:microsoft.com/office/officeart/2005/8/layout/hierarchy1"/>
    <dgm:cxn modelId="{C93A4741-0B0F-4AE0-A2B5-4DA9F922E86E}" type="presParOf" srcId="{6CCDA0DD-0579-4BE0-B366-C86DEBCDF910}" destId="{2E83265A-AEE4-4CAF-8EFA-2BC6D1D983D2}" srcOrd="0" destOrd="0" presId="urn:microsoft.com/office/officeart/2005/8/layout/hierarchy1"/>
    <dgm:cxn modelId="{AE14CE3E-F119-4BDD-A7E9-2116315D94D4}" type="presParOf" srcId="{2E83265A-AEE4-4CAF-8EFA-2BC6D1D983D2}" destId="{6615EDEA-2597-4788-B142-1A2C9436AEC7}" srcOrd="0" destOrd="0" presId="urn:microsoft.com/office/officeart/2005/8/layout/hierarchy1"/>
    <dgm:cxn modelId="{4D904962-868C-45DF-AC9F-AEACEB32A967}" type="presParOf" srcId="{2E83265A-AEE4-4CAF-8EFA-2BC6D1D983D2}" destId="{1B9473DB-CC46-4B93-B744-EF42E9DB3F6C}" srcOrd="1" destOrd="0" presId="urn:microsoft.com/office/officeart/2005/8/layout/hierarchy1"/>
    <dgm:cxn modelId="{7777064B-B74A-4972-AEEF-49F010591C9D}" type="presParOf" srcId="{6CCDA0DD-0579-4BE0-B366-C86DEBCDF910}" destId="{5A89E6AE-0A46-45B2-920D-7392966D09DA}" srcOrd="1" destOrd="0" presId="urn:microsoft.com/office/officeart/2005/8/layout/hierarchy1"/>
    <dgm:cxn modelId="{451C5FE8-1288-47E4-853B-626210C136FD}" type="presParOf" srcId="{3D17AE90-BB8B-46AA-8B6B-0FE1D7572DB9}" destId="{3ABD4229-AF7E-4C7D-B9AD-B016F576283B}" srcOrd="1" destOrd="0" presId="urn:microsoft.com/office/officeart/2005/8/layout/hierarchy1"/>
    <dgm:cxn modelId="{63C3C0BF-70BA-40F5-BDD3-00533E512087}" type="presParOf" srcId="{3ABD4229-AF7E-4C7D-B9AD-B016F576283B}" destId="{90C95BBA-5A76-450E-85F2-1EFBBE929AE2}" srcOrd="0" destOrd="0" presId="urn:microsoft.com/office/officeart/2005/8/layout/hierarchy1"/>
    <dgm:cxn modelId="{4DD252DC-B4C2-419E-ACCD-AA6867DDBBA1}" type="presParOf" srcId="{90C95BBA-5A76-450E-85F2-1EFBBE929AE2}" destId="{7236E397-2134-43AB-BBCE-896D8801BFC0}" srcOrd="0" destOrd="0" presId="urn:microsoft.com/office/officeart/2005/8/layout/hierarchy1"/>
    <dgm:cxn modelId="{C218F11A-E691-40B5-9611-DF296E6F3217}" type="presParOf" srcId="{90C95BBA-5A76-450E-85F2-1EFBBE929AE2}" destId="{F8E2B2CC-2C97-4FF6-8CEE-3E62E80D11EE}" srcOrd="1" destOrd="0" presId="urn:microsoft.com/office/officeart/2005/8/layout/hierarchy1"/>
    <dgm:cxn modelId="{54016461-740D-4EF4-9B24-C1431948C62F}" type="presParOf" srcId="{3ABD4229-AF7E-4C7D-B9AD-B016F576283B}" destId="{2C9A0709-327C-4ACD-A49D-BEB532941131}" srcOrd="1" destOrd="0" presId="urn:microsoft.com/office/officeart/2005/8/layout/hierarchy1"/>
    <dgm:cxn modelId="{8FE5B8B4-8F8F-40F9-870D-0818EE4080A9}" type="presParOf" srcId="{3D17AE90-BB8B-46AA-8B6B-0FE1D7572DB9}" destId="{54091651-9768-4E8F-93FF-0A3783B30D27}" srcOrd="2" destOrd="0" presId="urn:microsoft.com/office/officeart/2005/8/layout/hierarchy1"/>
    <dgm:cxn modelId="{0A8A18FF-81C4-4BFD-B7B5-085FB87A8651}" type="presParOf" srcId="{54091651-9768-4E8F-93FF-0A3783B30D27}" destId="{E8D06C9F-87F3-4FE7-AA7D-DAE32C820EF7}" srcOrd="0" destOrd="0" presId="urn:microsoft.com/office/officeart/2005/8/layout/hierarchy1"/>
    <dgm:cxn modelId="{D9EB9278-DCF2-4421-8722-68EE15BF40A9}" type="presParOf" srcId="{E8D06C9F-87F3-4FE7-AA7D-DAE32C820EF7}" destId="{FADE38D0-6691-4879-9C88-09197FC51110}" srcOrd="0" destOrd="0" presId="urn:microsoft.com/office/officeart/2005/8/layout/hierarchy1"/>
    <dgm:cxn modelId="{615A8DD2-9D2C-4AA2-AB98-493949AF270E}" type="presParOf" srcId="{E8D06C9F-87F3-4FE7-AA7D-DAE32C820EF7}" destId="{E6537BAB-E0CE-4DDC-96B2-B6DB06CD4A8F}" srcOrd="1" destOrd="0" presId="urn:microsoft.com/office/officeart/2005/8/layout/hierarchy1"/>
    <dgm:cxn modelId="{23FF5B90-8513-4B31-91C6-F2C93956F7FB}" type="presParOf" srcId="{54091651-9768-4E8F-93FF-0A3783B30D27}" destId="{EDBA7D95-887F-4921-A3B9-5C2360678C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0EF7D5-4BA5-4EC3-801F-5F03F99ACC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F8B2AE-9123-467B-8755-D4612BFBF27B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1"/>
            </a:rPr>
            <a:t>https://github.com/allenai/cord19</a:t>
          </a:r>
          <a:endParaRPr lang="en-US"/>
        </a:p>
      </dgm:t>
    </dgm:pt>
    <dgm:pt modelId="{9BEC3C86-CC8E-4A81-BEBB-02BAF930782F}" type="parTrans" cxnId="{2B1ED1C3-CE13-4565-AFBF-FF8E30ABE027}">
      <dgm:prSet/>
      <dgm:spPr/>
      <dgm:t>
        <a:bodyPr/>
        <a:lstStyle/>
        <a:p>
          <a:endParaRPr lang="en-US"/>
        </a:p>
      </dgm:t>
    </dgm:pt>
    <dgm:pt modelId="{78E87723-9F52-4E92-AC42-AE16EE544F96}" type="sibTrans" cxnId="{2B1ED1C3-CE13-4565-AFBF-FF8E30ABE027}">
      <dgm:prSet/>
      <dgm:spPr/>
      <dgm:t>
        <a:bodyPr/>
        <a:lstStyle/>
        <a:p>
          <a:endParaRPr lang="en-US"/>
        </a:p>
      </dgm:t>
    </dgm:pt>
    <dgm:pt modelId="{3DEFD609-ECBC-4EA4-AC0C-BFEEED3756FF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2"/>
            </a:rPr>
            <a:t>https://ai2-semanticscholar-cord-19.s3-us-west-2.amazonaws.com/historical_releases.html</a:t>
          </a:r>
          <a:endParaRPr lang="en-US"/>
        </a:p>
      </dgm:t>
    </dgm:pt>
    <dgm:pt modelId="{E311C4B9-C068-4E92-BF4D-82A6BFA5FBFC}" type="parTrans" cxnId="{CCAF6C06-EBA3-4F38-8A60-86D4E8D90CAA}">
      <dgm:prSet/>
      <dgm:spPr/>
      <dgm:t>
        <a:bodyPr/>
        <a:lstStyle/>
        <a:p>
          <a:endParaRPr lang="en-US"/>
        </a:p>
      </dgm:t>
    </dgm:pt>
    <dgm:pt modelId="{D0B7CE6F-CECA-4CA2-BA4F-1AB5A61A922C}" type="sibTrans" cxnId="{CCAF6C06-EBA3-4F38-8A60-86D4E8D90CAA}">
      <dgm:prSet/>
      <dgm:spPr/>
      <dgm:t>
        <a:bodyPr/>
        <a:lstStyle/>
        <a:p>
          <a:endParaRPr lang="en-US"/>
        </a:p>
      </dgm:t>
    </dgm:pt>
    <dgm:pt modelId="{9BE843D0-FC90-4D1D-B1C6-EAEE5EF41A52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3"/>
            </a:rPr>
            <a:t>http://cs230.stanford.edu/projects_spring_2020/reports/38954132.pdf</a:t>
          </a:r>
          <a:endParaRPr lang="en-US"/>
        </a:p>
      </dgm:t>
    </dgm:pt>
    <dgm:pt modelId="{CBCBE7B0-39B3-44CE-A168-F5CAEBFA26FD}" type="parTrans" cxnId="{EA65D913-8CD5-4C1E-AA4F-3C964A42BE0A}">
      <dgm:prSet/>
      <dgm:spPr/>
      <dgm:t>
        <a:bodyPr/>
        <a:lstStyle/>
        <a:p>
          <a:endParaRPr lang="en-US"/>
        </a:p>
      </dgm:t>
    </dgm:pt>
    <dgm:pt modelId="{4BE4E40A-FA84-426A-A6C0-812546FC9011}" type="sibTrans" cxnId="{EA65D913-8CD5-4C1E-AA4F-3C964A42BE0A}">
      <dgm:prSet/>
      <dgm:spPr/>
      <dgm:t>
        <a:bodyPr/>
        <a:lstStyle/>
        <a:p>
          <a:endParaRPr lang="en-US"/>
        </a:p>
      </dgm:t>
    </dgm:pt>
    <dgm:pt modelId="{5A5B30E5-41F1-4726-BD0E-71700AFBCC24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https://medium.com/swlh/text-summarization-guide-exploratory-data-analysis-on-text-data-4e22ce2dd6ad</a:t>
          </a:r>
          <a:endParaRPr lang="en-US"/>
        </a:p>
      </dgm:t>
    </dgm:pt>
    <dgm:pt modelId="{E0CD3911-5754-4EA3-86D4-B354DCA7808A}" type="parTrans" cxnId="{C123B20E-820A-408B-AD83-EAD5BA0A5374}">
      <dgm:prSet/>
      <dgm:spPr/>
      <dgm:t>
        <a:bodyPr/>
        <a:lstStyle/>
        <a:p>
          <a:endParaRPr lang="en-US"/>
        </a:p>
      </dgm:t>
    </dgm:pt>
    <dgm:pt modelId="{73BB8274-D83C-43E1-8D74-6D68010905D7}" type="sibTrans" cxnId="{C123B20E-820A-408B-AD83-EAD5BA0A5374}">
      <dgm:prSet/>
      <dgm:spPr/>
      <dgm:t>
        <a:bodyPr/>
        <a:lstStyle/>
        <a:p>
          <a:endParaRPr lang="en-US"/>
        </a:p>
      </dgm:t>
    </dgm:pt>
    <dgm:pt modelId="{A99E69FB-002E-4A61-A244-1B8D67BE6EBA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https://medium.com/@nqabell89/visualizing-unsupervised-text-classification-output-with-pyldavis-370c1784ed58</a:t>
          </a:r>
          <a:endParaRPr lang="en-US"/>
        </a:p>
      </dgm:t>
    </dgm:pt>
    <dgm:pt modelId="{A499BF7C-43A6-4A1C-A259-370501146541}" type="parTrans" cxnId="{BBAF8B97-E506-4B65-A30C-A43EF0D3B243}">
      <dgm:prSet/>
      <dgm:spPr/>
      <dgm:t>
        <a:bodyPr/>
        <a:lstStyle/>
        <a:p>
          <a:endParaRPr lang="en-US"/>
        </a:p>
      </dgm:t>
    </dgm:pt>
    <dgm:pt modelId="{49C51D41-EC52-43EE-AC61-3C073208CAD7}" type="sibTrans" cxnId="{BBAF8B97-E506-4B65-A30C-A43EF0D3B243}">
      <dgm:prSet/>
      <dgm:spPr/>
      <dgm:t>
        <a:bodyPr/>
        <a:lstStyle/>
        <a:p>
          <a:endParaRPr lang="en-US"/>
        </a:p>
      </dgm:t>
    </dgm:pt>
    <dgm:pt modelId="{1F1EF627-032E-47F9-87B5-C70C04330CF0}" type="pres">
      <dgm:prSet presAssocID="{380EF7D5-4BA5-4EC3-801F-5F03F99ACC87}" presName="vert0" presStyleCnt="0">
        <dgm:presLayoutVars>
          <dgm:dir/>
          <dgm:animOne val="branch"/>
          <dgm:animLvl val="lvl"/>
        </dgm:presLayoutVars>
      </dgm:prSet>
      <dgm:spPr/>
    </dgm:pt>
    <dgm:pt modelId="{6B516C3D-FE15-4337-A1BB-5061021F1622}" type="pres">
      <dgm:prSet presAssocID="{11F8B2AE-9123-467B-8755-D4612BFBF27B}" presName="thickLine" presStyleLbl="alignNode1" presStyleIdx="0" presStyleCnt="5"/>
      <dgm:spPr/>
    </dgm:pt>
    <dgm:pt modelId="{30AA01C8-8819-4509-A84E-7303D2971A2D}" type="pres">
      <dgm:prSet presAssocID="{11F8B2AE-9123-467B-8755-D4612BFBF27B}" presName="horz1" presStyleCnt="0"/>
      <dgm:spPr/>
    </dgm:pt>
    <dgm:pt modelId="{B595DF3A-B2E0-41D3-B85E-1BDD03A26F07}" type="pres">
      <dgm:prSet presAssocID="{11F8B2AE-9123-467B-8755-D4612BFBF27B}" presName="tx1" presStyleLbl="revTx" presStyleIdx="0" presStyleCnt="5"/>
      <dgm:spPr/>
    </dgm:pt>
    <dgm:pt modelId="{C11542DA-B468-4345-9E19-C2C866E4688E}" type="pres">
      <dgm:prSet presAssocID="{11F8B2AE-9123-467B-8755-D4612BFBF27B}" presName="vert1" presStyleCnt="0"/>
      <dgm:spPr/>
    </dgm:pt>
    <dgm:pt modelId="{DFC1409A-A4F3-439E-A63C-6ADD597C0876}" type="pres">
      <dgm:prSet presAssocID="{3DEFD609-ECBC-4EA4-AC0C-BFEEED3756FF}" presName="thickLine" presStyleLbl="alignNode1" presStyleIdx="1" presStyleCnt="5"/>
      <dgm:spPr/>
    </dgm:pt>
    <dgm:pt modelId="{538E10CC-1F55-4D2F-9B28-706C8394767F}" type="pres">
      <dgm:prSet presAssocID="{3DEFD609-ECBC-4EA4-AC0C-BFEEED3756FF}" presName="horz1" presStyleCnt="0"/>
      <dgm:spPr/>
    </dgm:pt>
    <dgm:pt modelId="{CA074D03-E24C-4774-A62A-5777DBEA6DD2}" type="pres">
      <dgm:prSet presAssocID="{3DEFD609-ECBC-4EA4-AC0C-BFEEED3756FF}" presName="tx1" presStyleLbl="revTx" presStyleIdx="1" presStyleCnt="5"/>
      <dgm:spPr/>
    </dgm:pt>
    <dgm:pt modelId="{1128B2F2-7123-4311-A4FE-46D06A6FFE3F}" type="pres">
      <dgm:prSet presAssocID="{3DEFD609-ECBC-4EA4-AC0C-BFEEED3756FF}" presName="vert1" presStyleCnt="0"/>
      <dgm:spPr/>
    </dgm:pt>
    <dgm:pt modelId="{842C5D36-CADC-44F8-A765-5B75032F602D}" type="pres">
      <dgm:prSet presAssocID="{9BE843D0-FC90-4D1D-B1C6-EAEE5EF41A52}" presName="thickLine" presStyleLbl="alignNode1" presStyleIdx="2" presStyleCnt="5"/>
      <dgm:spPr/>
    </dgm:pt>
    <dgm:pt modelId="{47F74995-9DBD-4443-8FED-70AB70C1EBDE}" type="pres">
      <dgm:prSet presAssocID="{9BE843D0-FC90-4D1D-B1C6-EAEE5EF41A52}" presName="horz1" presStyleCnt="0"/>
      <dgm:spPr/>
    </dgm:pt>
    <dgm:pt modelId="{3955CAD1-63C8-4BF2-BCBA-757C3D2BB2C3}" type="pres">
      <dgm:prSet presAssocID="{9BE843D0-FC90-4D1D-B1C6-EAEE5EF41A52}" presName="tx1" presStyleLbl="revTx" presStyleIdx="2" presStyleCnt="5"/>
      <dgm:spPr/>
    </dgm:pt>
    <dgm:pt modelId="{2FBBFE6D-920D-4DE7-BF59-99B7441CCBCF}" type="pres">
      <dgm:prSet presAssocID="{9BE843D0-FC90-4D1D-B1C6-EAEE5EF41A52}" presName="vert1" presStyleCnt="0"/>
      <dgm:spPr/>
    </dgm:pt>
    <dgm:pt modelId="{A2205618-BA49-475D-AAC7-57874C4160A2}" type="pres">
      <dgm:prSet presAssocID="{5A5B30E5-41F1-4726-BD0E-71700AFBCC24}" presName="thickLine" presStyleLbl="alignNode1" presStyleIdx="3" presStyleCnt="5"/>
      <dgm:spPr/>
    </dgm:pt>
    <dgm:pt modelId="{703ACF19-5158-4BC7-9E63-83EDF691FF32}" type="pres">
      <dgm:prSet presAssocID="{5A5B30E5-41F1-4726-BD0E-71700AFBCC24}" presName="horz1" presStyleCnt="0"/>
      <dgm:spPr/>
    </dgm:pt>
    <dgm:pt modelId="{B50F6C89-C4A9-4BA5-9304-450C2FF30276}" type="pres">
      <dgm:prSet presAssocID="{5A5B30E5-41F1-4726-BD0E-71700AFBCC24}" presName="tx1" presStyleLbl="revTx" presStyleIdx="3" presStyleCnt="5"/>
      <dgm:spPr/>
    </dgm:pt>
    <dgm:pt modelId="{E1335D29-DBFE-4AC8-A725-77B2506E18CB}" type="pres">
      <dgm:prSet presAssocID="{5A5B30E5-41F1-4726-BD0E-71700AFBCC24}" presName="vert1" presStyleCnt="0"/>
      <dgm:spPr/>
    </dgm:pt>
    <dgm:pt modelId="{1846EEDE-0519-4ACD-8D23-0057F7292962}" type="pres">
      <dgm:prSet presAssocID="{A99E69FB-002E-4A61-A244-1B8D67BE6EBA}" presName="thickLine" presStyleLbl="alignNode1" presStyleIdx="4" presStyleCnt="5"/>
      <dgm:spPr/>
    </dgm:pt>
    <dgm:pt modelId="{CA204CB9-A199-437B-BB24-C6932035B165}" type="pres">
      <dgm:prSet presAssocID="{A99E69FB-002E-4A61-A244-1B8D67BE6EBA}" presName="horz1" presStyleCnt="0"/>
      <dgm:spPr/>
    </dgm:pt>
    <dgm:pt modelId="{FC5A3EF6-7C9A-4950-BB9F-F2F35C304FDB}" type="pres">
      <dgm:prSet presAssocID="{A99E69FB-002E-4A61-A244-1B8D67BE6EBA}" presName="tx1" presStyleLbl="revTx" presStyleIdx="4" presStyleCnt="5"/>
      <dgm:spPr/>
    </dgm:pt>
    <dgm:pt modelId="{70037D5D-AB2F-4022-A9B2-D797B7CEE35C}" type="pres">
      <dgm:prSet presAssocID="{A99E69FB-002E-4A61-A244-1B8D67BE6EBA}" presName="vert1" presStyleCnt="0"/>
      <dgm:spPr/>
    </dgm:pt>
  </dgm:ptLst>
  <dgm:cxnLst>
    <dgm:cxn modelId="{CCAF6C06-EBA3-4F38-8A60-86D4E8D90CAA}" srcId="{380EF7D5-4BA5-4EC3-801F-5F03F99ACC87}" destId="{3DEFD609-ECBC-4EA4-AC0C-BFEEED3756FF}" srcOrd="1" destOrd="0" parTransId="{E311C4B9-C068-4E92-BF4D-82A6BFA5FBFC}" sibTransId="{D0B7CE6F-CECA-4CA2-BA4F-1AB5A61A922C}"/>
    <dgm:cxn modelId="{C123B20E-820A-408B-AD83-EAD5BA0A5374}" srcId="{380EF7D5-4BA5-4EC3-801F-5F03F99ACC87}" destId="{5A5B30E5-41F1-4726-BD0E-71700AFBCC24}" srcOrd="3" destOrd="0" parTransId="{E0CD3911-5754-4EA3-86D4-B354DCA7808A}" sibTransId="{73BB8274-D83C-43E1-8D74-6D68010905D7}"/>
    <dgm:cxn modelId="{EA65D913-8CD5-4C1E-AA4F-3C964A42BE0A}" srcId="{380EF7D5-4BA5-4EC3-801F-5F03F99ACC87}" destId="{9BE843D0-FC90-4D1D-B1C6-EAEE5EF41A52}" srcOrd="2" destOrd="0" parTransId="{CBCBE7B0-39B3-44CE-A168-F5CAEBFA26FD}" sibTransId="{4BE4E40A-FA84-426A-A6C0-812546FC9011}"/>
    <dgm:cxn modelId="{CF657E22-F53E-4363-81CA-6102764246AE}" type="presOf" srcId="{380EF7D5-4BA5-4EC3-801F-5F03F99ACC87}" destId="{1F1EF627-032E-47F9-87B5-C70C04330CF0}" srcOrd="0" destOrd="0" presId="urn:microsoft.com/office/officeart/2008/layout/LinedList"/>
    <dgm:cxn modelId="{4F36B334-4494-491F-8C37-71EFB93AEFE9}" type="presOf" srcId="{5A5B30E5-41F1-4726-BD0E-71700AFBCC24}" destId="{B50F6C89-C4A9-4BA5-9304-450C2FF30276}" srcOrd="0" destOrd="0" presId="urn:microsoft.com/office/officeart/2008/layout/LinedList"/>
    <dgm:cxn modelId="{8767BD50-61CA-4041-AF75-3F592CB52DCC}" type="presOf" srcId="{11F8B2AE-9123-467B-8755-D4612BFBF27B}" destId="{B595DF3A-B2E0-41D3-B85E-1BDD03A26F07}" srcOrd="0" destOrd="0" presId="urn:microsoft.com/office/officeart/2008/layout/LinedList"/>
    <dgm:cxn modelId="{BBAF8B97-E506-4B65-A30C-A43EF0D3B243}" srcId="{380EF7D5-4BA5-4EC3-801F-5F03F99ACC87}" destId="{A99E69FB-002E-4A61-A244-1B8D67BE6EBA}" srcOrd="4" destOrd="0" parTransId="{A499BF7C-43A6-4A1C-A259-370501146541}" sibTransId="{49C51D41-EC52-43EE-AC61-3C073208CAD7}"/>
    <dgm:cxn modelId="{1B37E59C-F9CE-4360-87BC-8BD6970FE767}" type="presOf" srcId="{A99E69FB-002E-4A61-A244-1B8D67BE6EBA}" destId="{FC5A3EF6-7C9A-4950-BB9F-F2F35C304FDB}" srcOrd="0" destOrd="0" presId="urn:microsoft.com/office/officeart/2008/layout/LinedList"/>
    <dgm:cxn modelId="{2B1ED1C3-CE13-4565-AFBF-FF8E30ABE027}" srcId="{380EF7D5-4BA5-4EC3-801F-5F03F99ACC87}" destId="{11F8B2AE-9123-467B-8755-D4612BFBF27B}" srcOrd="0" destOrd="0" parTransId="{9BEC3C86-CC8E-4A81-BEBB-02BAF930782F}" sibTransId="{78E87723-9F52-4E92-AC42-AE16EE544F96}"/>
    <dgm:cxn modelId="{B0D719D0-40F2-4EB0-924A-AB03D8617BA8}" type="presOf" srcId="{9BE843D0-FC90-4D1D-B1C6-EAEE5EF41A52}" destId="{3955CAD1-63C8-4BF2-BCBA-757C3D2BB2C3}" srcOrd="0" destOrd="0" presId="urn:microsoft.com/office/officeart/2008/layout/LinedList"/>
    <dgm:cxn modelId="{8C76B5E2-DDEE-4D7D-8733-944EC4AC584B}" type="presOf" srcId="{3DEFD609-ECBC-4EA4-AC0C-BFEEED3756FF}" destId="{CA074D03-E24C-4774-A62A-5777DBEA6DD2}" srcOrd="0" destOrd="0" presId="urn:microsoft.com/office/officeart/2008/layout/LinedList"/>
    <dgm:cxn modelId="{81EA4826-4D1B-4219-A0D0-541FBA821A87}" type="presParOf" srcId="{1F1EF627-032E-47F9-87B5-C70C04330CF0}" destId="{6B516C3D-FE15-4337-A1BB-5061021F1622}" srcOrd="0" destOrd="0" presId="urn:microsoft.com/office/officeart/2008/layout/LinedList"/>
    <dgm:cxn modelId="{A777C2C0-489F-466D-8685-FAC46D8EABB9}" type="presParOf" srcId="{1F1EF627-032E-47F9-87B5-C70C04330CF0}" destId="{30AA01C8-8819-4509-A84E-7303D2971A2D}" srcOrd="1" destOrd="0" presId="urn:microsoft.com/office/officeart/2008/layout/LinedList"/>
    <dgm:cxn modelId="{B8101484-011A-4032-9435-9366831701AC}" type="presParOf" srcId="{30AA01C8-8819-4509-A84E-7303D2971A2D}" destId="{B595DF3A-B2E0-41D3-B85E-1BDD03A26F07}" srcOrd="0" destOrd="0" presId="urn:microsoft.com/office/officeart/2008/layout/LinedList"/>
    <dgm:cxn modelId="{8513B633-75B0-4A61-978D-4A937C0543E0}" type="presParOf" srcId="{30AA01C8-8819-4509-A84E-7303D2971A2D}" destId="{C11542DA-B468-4345-9E19-C2C866E4688E}" srcOrd="1" destOrd="0" presId="urn:microsoft.com/office/officeart/2008/layout/LinedList"/>
    <dgm:cxn modelId="{EDDB045B-E38C-40D2-B84F-800F1E7DF9E3}" type="presParOf" srcId="{1F1EF627-032E-47F9-87B5-C70C04330CF0}" destId="{DFC1409A-A4F3-439E-A63C-6ADD597C0876}" srcOrd="2" destOrd="0" presId="urn:microsoft.com/office/officeart/2008/layout/LinedList"/>
    <dgm:cxn modelId="{8C4846E5-2F14-4CA2-B8DE-9929F3B44B56}" type="presParOf" srcId="{1F1EF627-032E-47F9-87B5-C70C04330CF0}" destId="{538E10CC-1F55-4D2F-9B28-706C8394767F}" srcOrd="3" destOrd="0" presId="urn:microsoft.com/office/officeart/2008/layout/LinedList"/>
    <dgm:cxn modelId="{DF68DA53-F9C0-44DC-86D9-ECE789BF74BF}" type="presParOf" srcId="{538E10CC-1F55-4D2F-9B28-706C8394767F}" destId="{CA074D03-E24C-4774-A62A-5777DBEA6DD2}" srcOrd="0" destOrd="0" presId="urn:microsoft.com/office/officeart/2008/layout/LinedList"/>
    <dgm:cxn modelId="{F70E51E4-BD00-431E-8FBA-903961907A7A}" type="presParOf" srcId="{538E10CC-1F55-4D2F-9B28-706C8394767F}" destId="{1128B2F2-7123-4311-A4FE-46D06A6FFE3F}" srcOrd="1" destOrd="0" presId="urn:microsoft.com/office/officeart/2008/layout/LinedList"/>
    <dgm:cxn modelId="{612DC378-66F5-4E47-A6C9-D170C9DD10E5}" type="presParOf" srcId="{1F1EF627-032E-47F9-87B5-C70C04330CF0}" destId="{842C5D36-CADC-44F8-A765-5B75032F602D}" srcOrd="4" destOrd="0" presId="urn:microsoft.com/office/officeart/2008/layout/LinedList"/>
    <dgm:cxn modelId="{E3BEDEB9-6FC8-4035-9871-7EAC982388CC}" type="presParOf" srcId="{1F1EF627-032E-47F9-87B5-C70C04330CF0}" destId="{47F74995-9DBD-4443-8FED-70AB70C1EBDE}" srcOrd="5" destOrd="0" presId="urn:microsoft.com/office/officeart/2008/layout/LinedList"/>
    <dgm:cxn modelId="{E61BC724-5525-4EAC-969D-FBBFDE892298}" type="presParOf" srcId="{47F74995-9DBD-4443-8FED-70AB70C1EBDE}" destId="{3955CAD1-63C8-4BF2-BCBA-757C3D2BB2C3}" srcOrd="0" destOrd="0" presId="urn:microsoft.com/office/officeart/2008/layout/LinedList"/>
    <dgm:cxn modelId="{AA044838-0384-4E71-B7C2-D48BC6D0E284}" type="presParOf" srcId="{47F74995-9DBD-4443-8FED-70AB70C1EBDE}" destId="{2FBBFE6D-920D-4DE7-BF59-99B7441CCBCF}" srcOrd="1" destOrd="0" presId="urn:microsoft.com/office/officeart/2008/layout/LinedList"/>
    <dgm:cxn modelId="{D6FBF521-28AE-42AF-A533-9CDDE2597E4C}" type="presParOf" srcId="{1F1EF627-032E-47F9-87B5-C70C04330CF0}" destId="{A2205618-BA49-475D-AAC7-57874C4160A2}" srcOrd="6" destOrd="0" presId="urn:microsoft.com/office/officeart/2008/layout/LinedList"/>
    <dgm:cxn modelId="{6C486B5D-D9C4-4138-B99C-DE8CBCCC00CB}" type="presParOf" srcId="{1F1EF627-032E-47F9-87B5-C70C04330CF0}" destId="{703ACF19-5158-4BC7-9E63-83EDF691FF32}" srcOrd="7" destOrd="0" presId="urn:microsoft.com/office/officeart/2008/layout/LinedList"/>
    <dgm:cxn modelId="{1193E044-4F37-43F8-A747-0E78E87D521C}" type="presParOf" srcId="{703ACF19-5158-4BC7-9E63-83EDF691FF32}" destId="{B50F6C89-C4A9-4BA5-9304-450C2FF30276}" srcOrd="0" destOrd="0" presId="urn:microsoft.com/office/officeart/2008/layout/LinedList"/>
    <dgm:cxn modelId="{70B3AC83-FD3C-45E8-992C-1DF11EA7E199}" type="presParOf" srcId="{703ACF19-5158-4BC7-9E63-83EDF691FF32}" destId="{E1335D29-DBFE-4AC8-A725-77B2506E18CB}" srcOrd="1" destOrd="0" presId="urn:microsoft.com/office/officeart/2008/layout/LinedList"/>
    <dgm:cxn modelId="{0F0AC287-25CD-4FC7-9573-EB7A260FC587}" type="presParOf" srcId="{1F1EF627-032E-47F9-87B5-C70C04330CF0}" destId="{1846EEDE-0519-4ACD-8D23-0057F7292962}" srcOrd="8" destOrd="0" presId="urn:microsoft.com/office/officeart/2008/layout/LinedList"/>
    <dgm:cxn modelId="{9F37B43E-A386-485E-B025-220ECE8050BE}" type="presParOf" srcId="{1F1EF627-032E-47F9-87B5-C70C04330CF0}" destId="{CA204CB9-A199-437B-BB24-C6932035B165}" srcOrd="9" destOrd="0" presId="urn:microsoft.com/office/officeart/2008/layout/LinedList"/>
    <dgm:cxn modelId="{793E0BF8-0EE0-4A40-8588-D1E75294B6E9}" type="presParOf" srcId="{CA204CB9-A199-437B-BB24-C6932035B165}" destId="{FC5A3EF6-7C9A-4950-BB9F-F2F35C304FDB}" srcOrd="0" destOrd="0" presId="urn:microsoft.com/office/officeart/2008/layout/LinedList"/>
    <dgm:cxn modelId="{04429906-6E62-4070-A358-D28492AB2B13}" type="presParOf" srcId="{CA204CB9-A199-437B-BB24-C6932035B165}" destId="{70037D5D-AB2F-4022-A9B2-D797B7CEE3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8E9290-EFF6-4AD7-ACB1-84731D5F0C92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E53B85-E5CC-4F83-A295-821B0A38ABDA}">
      <dgm:prSet/>
      <dgm:spPr/>
      <dgm:t>
        <a:bodyPr/>
        <a:lstStyle/>
        <a:p>
          <a:r>
            <a:rPr lang="en-US"/>
            <a:t>Different phases of Covid-19 pandemic</a:t>
          </a:r>
        </a:p>
      </dgm:t>
    </dgm:pt>
    <dgm:pt modelId="{9122F14E-B5CA-46BE-9877-8FD82DC13068}" type="parTrans" cxnId="{F5B0A4A0-0751-48E6-96C9-B9CE01B40C0C}">
      <dgm:prSet/>
      <dgm:spPr/>
      <dgm:t>
        <a:bodyPr/>
        <a:lstStyle/>
        <a:p>
          <a:endParaRPr lang="en-US"/>
        </a:p>
      </dgm:t>
    </dgm:pt>
    <dgm:pt modelId="{1356C0AC-413F-444E-953E-A4E4E79179F1}" type="sibTrans" cxnId="{F5B0A4A0-0751-48E6-96C9-B9CE01B40C0C}">
      <dgm:prSet/>
      <dgm:spPr/>
      <dgm:t>
        <a:bodyPr/>
        <a:lstStyle/>
        <a:p>
          <a:endParaRPr lang="en-US"/>
        </a:p>
      </dgm:t>
    </dgm:pt>
    <dgm:pt modelId="{DC23C58C-70AD-40EC-8444-281AAB137590}">
      <dgm:prSet/>
      <dgm:spPr/>
      <dgm:t>
        <a:bodyPr/>
        <a:lstStyle/>
        <a:p>
          <a:r>
            <a:rPr lang="en-US"/>
            <a:t>The sentiment of people towards pandemic keeps changing</a:t>
          </a:r>
        </a:p>
      </dgm:t>
    </dgm:pt>
    <dgm:pt modelId="{73F6631E-FA66-4B21-AB3C-C9FA1313F3DA}" type="parTrans" cxnId="{0C7865AD-DDAE-48CE-99CD-A6B5E7D601A3}">
      <dgm:prSet/>
      <dgm:spPr/>
      <dgm:t>
        <a:bodyPr/>
        <a:lstStyle/>
        <a:p>
          <a:endParaRPr lang="en-US"/>
        </a:p>
      </dgm:t>
    </dgm:pt>
    <dgm:pt modelId="{8DC27598-AC76-4B27-8247-699D4EACCD52}" type="sibTrans" cxnId="{0C7865AD-DDAE-48CE-99CD-A6B5E7D601A3}">
      <dgm:prSet/>
      <dgm:spPr/>
      <dgm:t>
        <a:bodyPr/>
        <a:lstStyle/>
        <a:p>
          <a:endParaRPr lang="en-US"/>
        </a:p>
      </dgm:t>
    </dgm:pt>
    <dgm:pt modelId="{100BB038-3C71-448D-B826-605A6E27F71D}">
      <dgm:prSet/>
      <dgm:spPr/>
      <dgm:t>
        <a:bodyPr/>
        <a:lstStyle/>
        <a:p>
          <a:r>
            <a:rPr lang="en-US" dirty="0"/>
            <a:t>Lot of research articles published, and more keep coming</a:t>
          </a:r>
        </a:p>
      </dgm:t>
    </dgm:pt>
    <dgm:pt modelId="{46CDF2AD-D392-4681-BFD6-1F0267704F7F}" type="parTrans" cxnId="{FED1BE73-0586-462D-9C6E-DF9CACCFED4F}">
      <dgm:prSet/>
      <dgm:spPr/>
      <dgm:t>
        <a:bodyPr/>
        <a:lstStyle/>
        <a:p>
          <a:endParaRPr lang="en-US"/>
        </a:p>
      </dgm:t>
    </dgm:pt>
    <dgm:pt modelId="{CB0F64CC-38C1-49C4-A04E-7505BF5F3E23}" type="sibTrans" cxnId="{FED1BE73-0586-462D-9C6E-DF9CACCFED4F}">
      <dgm:prSet/>
      <dgm:spPr/>
      <dgm:t>
        <a:bodyPr/>
        <a:lstStyle/>
        <a:p>
          <a:endParaRPr lang="en-US"/>
        </a:p>
      </dgm:t>
    </dgm:pt>
    <dgm:pt modelId="{611694F3-E2A0-4B27-82ED-972480F3369F}">
      <dgm:prSet/>
      <dgm:spPr/>
      <dgm:t>
        <a:bodyPr/>
        <a:lstStyle/>
        <a:p>
          <a:r>
            <a:rPr lang="en-US"/>
            <a:t>Common people need to stay updated with development of pandemic</a:t>
          </a:r>
        </a:p>
      </dgm:t>
    </dgm:pt>
    <dgm:pt modelId="{52294EA7-1972-4B3C-A729-384696485FD6}" type="parTrans" cxnId="{AF46A92D-2947-4E51-84DA-5B69236BD866}">
      <dgm:prSet/>
      <dgm:spPr/>
      <dgm:t>
        <a:bodyPr/>
        <a:lstStyle/>
        <a:p>
          <a:endParaRPr lang="en-US"/>
        </a:p>
      </dgm:t>
    </dgm:pt>
    <dgm:pt modelId="{B52FA809-EFE1-4933-8140-ED448EA61187}" type="sibTrans" cxnId="{AF46A92D-2947-4E51-84DA-5B69236BD866}">
      <dgm:prSet/>
      <dgm:spPr/>
      <dgm:t>
        <a:bodyPr/>
        <a:lstStyle/>
        <a:p>
          <a:endParaRPr lang="en-US"/>
        </a:p>
      </dgm:t>
    </dgm:pt>
    <dgm:pt modelId="{EFB57A3B-3E45-4457-B357-D4BBC891DB7B}">
      <dgm:prSet/>
      <dgm:spPr/>
      <dgm:t>
        <a:bodyPr/>
        <a:lstStyle/>
        <a:p>
          <a:r>
            <a:rPr lang="en-US"/>
            <a:t>Reading long articles is not practical</a:t>
          </a:r>
        </a:p>
      </dgm:t>
    </dgm:pt>
    <dgm:pt modelId="{6267A515-B30A-43AB-A648-DA57CEBCC46F}" type="parTrans" cxnId="{E9443D6F-176C-4519-A28A-F17B99420B84}">
      <dgm:prSet/>
      <dgm:spPr/>
      <dgm:t>
        <a:bodyPr/>
        <a:lstStyle/>
        <a:p>
          <a:endParaRPr lang="en-US"/>
        </a:p>
      </dgm:t>
    </dgm:pt>
    <dgm:pt modelId="{BF21E3FE-56F2-4059-83E7-FEE566051557}" type="sibTrans" cxnId="{E9443D6F-176C-4519-A28A-F17B99420B84}">
      <dgm:prSet/>
      <dgm:spPr/>
      <dgm:t>
        <a:bodyPr/>
        <a:lstStyle/>
        <a:p>
          <a:endParaRPr lang="en-US"/>
        </a:p>
      </dgm:t>
    </dgm:pt>
    <dgm:pt modelId="{F4878F0E-E586-4783-AB77-F189DDA53586}" type="pres">
      <dgm:prSet presAssocID="{028E9290-EFF6-4AD7-ACB1-84731D5F0C92}" presName="linear" presStyleCnt="0">
        <dgm:presLayoutVars>
          <dgm:animLvl val="lvl"/>
          <dgm:resizeHandles val="exact"/>
        </dgm:presLayoutVars>
      </dgm:prSet>
      <dgm:spPr/>
    </dgm:pt>
    <dgm:pt modelId="{44A06168-A1EC-4515-A2E6-C4168917A562}" type="pres">
      <dgm:prSet presAssocID="{42E53B85-E5CC-4F83-A295-821B0A38AB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FD909A-AB8E-49A1-9350-CDCC5E1FE3A4}" type="pres">
      <dgm:prSet presAssocID="{1356C0AC-413F-444E-953E-A4E4E79179F1}" presName="spacer" presStyleCnt="0"/>
      <dgm:spPr/>
    </dgm:pt>
    <dgm:pt modelId="{9235A329-556D-45D2-A22E-54E8A315FF82}" type="pres">
      <dgm:prSet presAssocID="{DC23C58C-70AD-40EC-8444-281AAB13759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07DA58-8981-4C29-8D4E-3650F66E481A}" type="pres">
      <dgm:prSet presAssocID="{8DC27598-AC76-4B27-8247-699D4EACCD52}" presName="spacer" presStyleCnt="0"/>
      <dgm:spPr/>
    </dgm:pt>
    <dgm:pt modelId="{638DEB26-B53D-4F8B-B252-0CE3E7A64D61}" type="pres">
      <dgm:prSet presAssocID="{100BB038-3C71-448D-B826-605A6E27F7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606D9F8-6F83-4A8F-950E-44E56FA19534}" type="pres">
      <dgm:prSet presAssocID="{CB0F64CC-38C1-49C4-A04E-7505BF5F3E23}" presName="spacer" presStyleCnt="0"/>
      <dgm:spPr/>
    </dgm:pt>
    <dgm:pt modelId="{0C985468-9D58-4DB4-A272-ACCF629482F0}" type="pres">
      <dgm:prSet presAssocID="{611694F3-E2A0-4B27-82ED-972480F3369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80F50BE-2B6F-4B2F-A512-F16C213D9719}" type="pres">
      <dgm:prSet presAssocID="{B52FA809-EFE1-4933-8140-ED448EA61187}" presName="spacer" presStyleCnt="0"/>
      <dgm:spPr/>
    </dgm:pt>
    <dgm:pt modelId="{64A64A27-E9C1-4F52-BFD3-10511A8C4699}" type="pres">
      <dgm:prSet presAssocID="{EFB57A3B-3E45-4457-B357-D4BBC891DB7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F46A92D-2947-4E51-84DA-5B69236BD866}" srcId="{028E9290-EFF6-4AD7-ACB1-84731D5F0C92}" destId="{611694F3-E2A0-4B27-82ED-972480F3369F}" srcOrd="3" destOrd="0" parTransId="{52294EA7-1972-4B3C-A729-384696485FD6}" sibTransId="{B52FA809-EFE1-4933-8140-ED448EA61187}"/>
    <dgm:cxn modelId="{2405D544-853A-4802-9D79-1940E3684217}" type="presOf" srcId="{611694F3-E2A0-4B27-82ED-972480F3369F}" destId="{0C985468-9D58-4DB4-A272-ACCF629482F0}" srcOrd="0" destOrd="0" presId="urn:microsoft.com/office/officeart/2005/8/layout/vList2"/>
    <dgm:cxn modelId="{FC11C145-E632-40D8-BC52-CF67EF5AF12A}" type="presOf" srcId="{EFB57A3B-3E45-4457-B357-D4BBC891DB7B}" destId="{64A64A27-E9C1-4F52-BFD3-10511A8C4699}" srcOrd="0" destOrd="0" presId="urn:microsoft.com/office/officeart/2005/8/layout/vList2"/>
    <dgm:cxn modelId="{E9443D6F-176C-4519-A28A-F17B99420B84}" srcId="{028E9290-EFF6-4AD7-ACB1-84731D5F0C92}" destId="{EFB57A3B-3E45-4457-B357-D4BBC891DB7B}" srcOrd="4" destOrd="0" parTransId="{6267A515-B30A-43AB-A648-DA57CEBCC46F}" sibTransId="{BF21E3FE-56F2-4059-83E7-FEE566051557}"/>
    <dgm:cxn modelId="{37988C52-9AAE-4518-A303-BA7F958DFFC8}" type="presOf" srcId="{42E53B85-E5CC-4F83-A295-821B0A38ABDA}" destId="{44A06168-A1EC-4515-A2E6-C4168917A562}" srcOrd="0" destOrd="0" presId="urn:microsoft.com/office/officeart/2005/8/layout/vList2"/>
    <dgm:cxn modelId="{FED1BE73-0586-462D-9C6E-DF9CACCFED4F}" srcId="{028E9290-EFF6-4AD7-ACB1-84731D5F0C92}" destId="{100BB038-3C71-448D-B826-605A6E27F71D}" srcOrd="2" destOrd="0" parTransId="{46CDF2AD-D392-4681-BFD6-1F0267704F7F}" sibTransId="{CB0F64CC-38C1-49C4-A04E-7505BF5F3E23}"/>
    <dgm:cxn modelId="{D7C79091-C114-437A-B485-532F4CB0DA1C}" type="presOf" srcId="{DC23C58C-70AD-40EC-8444-281AAB137590}" destId="{9235A329-556D-45D2-A22E-54E8A315FF82}" srcOrd="0" destOrd="0" presId="urn:microsoft.com/office/officeart/2005/8/layout/vList2"/>
    <dgm:cxn modelId="{F5B0A4A0-0751-48E6-96C9-B9CE01B40C0C}" srcId="{028E9290-EFF6-4AD7-ACB1-84731D5F0C92}" destId="{42E53B85-E5CC-4F83-A295-821B0A38ABDA}" srcOrd="0" destOrd="0" parTransId="{9122F14E-B5CA-46BE-9877-8FD82DC13068}" sibTransId="{1356C0AC-413F-444E-953E-A4E4E79179F1}"/>
    <dgm:cxn modelId="{0C7865AD-DDAE-48CE-99CD-A6B5E7D601A3}" srcId="{028E9290-EFF6-4AD7-ACB1-84731D5F0C92}" destId="{DC23C58C-70AD-40EC-8444-281AAB137590}" srcOrd="1" destOrd="0" parTransId="{73F6631E-FA66-4B21-AB3C-C9FA1313F3DA}" sibTransId="{8DC27598-AC76-4B27-8247-699D4EACCD52}"/>
    <dgm:cxn modelId="{EB70F5C2-D014-417A-882F-B4939C7E9F68}" type="presOf" srcId="{028E9290-EFF6-4AD7-ACB1-84731D5F0C92}" destId="{F4878F0E-E586-4783-AB77-F189DDA53586}" srcOrd="0" destOrd="0" presId="urn:microsoft.com/office/officeart/2005/8/layout/vList2"/>
    <dgm:cxn modelId="{505096CE-E37F-427E-9556-C3A84C4F0CE7}" type="presOf" srcId="{100BB038-3C71-448D-B826-605A6E27F71D}" destId="{638DEB26-B53D-4F8B-B252-0CE3E7A64D61}" srcOrd="0" destOrd="0" presId="urn:microsoft.com/office/officeart/2005/8/layout/vList2"/>
    <dgm:cxn modelId="{3D768C35-0327-4DA6-A997-9BB950718CBC}" type="presParOf" srcId="{F4878F0E-E586-4783-AB77-F189DDA53586}" destId="{44A06168-A1EC-4515-A2E6-C4168917A562}" srcOrd="0" destOrd="0" presId="urn:microsoft.com/office/officeart/2005/8/layout/vList2"/>
    <dgm:cxn modelId="{AC9872B9-E14F-4912-B537-C6117814184D}" type="presParOf" srcId="{F4878F0E-E586-4783-AB77-F189DDA53586}" destId="{86FD909A-AB8E-49A1-9350-CDCC5E1FE3A4}" srcOrd="1" destOrd="0" presId="urn:microsoft.com/office/officeart/2005/8/layout/vList2"/>
    <dgm:cxn modelId="{4D54DDB2-93A3-4F65-B2B9-6D3397973D1F}" type="presParOf" srcId="{F4878F0E-E586-4783-AB77-F189DDA53586}" destId="{9235A329-556D-45D2-A22E-54E8A315FF82}" srcOrd="2" destOrd="0" presId="urn:microsoft.com/office/officeart/2005/8/layout/vList2"/>
    <dgm:cxn modelId="{A2B4243B-F080-4109-9893-FD2466C86AB0}" type="presParOf" srcId="{F4878F0E-E586-4783-AB77-F189DDA53586}" destId="{9607DA58-8981-4C29-8D4E-3650F66E481A}" srcOrd="3" destOrd="0" presId="urn:microsoft.com/office/officeart/2005/8/layout/vList2"/>
    <dgm:cxn modelId="{30822412-9E14-479B-B64E-A211EB6F1042}" type="presParOf" srcId="{F4878F0E-E586-4783-AB77-F189DDA53586}" destId="{638DEB26-B53D-4F8B-B252-0CE3E7A64D61}" srcOrd="4" destOrd="0" presId="urn:microsoft.com/office/officeart/2005/8/layout/vList2"/>
    <dgm:cxn modelId="{AA9761C9-6B24-4D61-BE3C-C87F8A5C1FFB}" type="presParOf" srcId="{F4878F0E-E586-4783-AB77-F189DDA53586}" destId="{4606D9F8-6F83-4A8F-950E-44E56FA19534}" srcOrd="5" destOrd="0" presId="urn:microsoft.com/office/officeart/2005/8/layout/vList2"/>
    <dgm:cxn modelId="{482064A3-46E7-4C14-B804-902016C8E1A3}" type="presParOf" srcId="{F4878F0E-E586-4783-AB77-F189DDA53586}" destId="{0C985468-9D58-4DB4-A272-ACCF629482F0}" srcOrd="6" destOrd="0" presId="urn:microsoft.com/office/officeart/2005/8/layout/vList2"/>
    <dgm:cxn modelId="{940B2094-33A8-4707-AA6C-32825B27F40C}" type="presParOf" srcId="{F4878F0E-E586-4783-AB77-F189DDA53586}" destId="{A80F50BE-2B6F-4B2F-A512-F16C213D9719}" srcOrd="7" destOrd="0" presId="urn:microsoft.com/office/officeart/2005/8/layout/vList2"/>
    <dgm:cxn modelId="{1ED03B96-8B73-4692-A5DB-7BC64891706B}" type="presParOf" srcId="{F4878F0E-E586-4783-AB77-F189DDA53586}" destId="{64A64A27-E9C1-4F52-BFD3-10511A8C469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B8C741-571E-4A64-B778-4E59ABEE6A5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570A76F-6CE7-4631-AF6C-D9A17E642694}">
      <dgm:prSet/>
      <dgm:spPr/>
      <dgm:t>
        <a:bodyPr/>
        <a:lstStyle/>
        <a:p>
          <a:r>
            <a:rPr lang="en-US" b="0" i="0"/>
            <a:t>Dataset has been obtained from </a:t>
          </a:r>
          <a:r>
            <a:rPr lang="en-US" b="0" i="0">
              <a:hlinkClick xmlns:r="http://schemas.openxmlformats.org/officeDocument/2006/relationships" r:id="rId1"/>
            </a:rPr>
            <a:t>https://ai2-semanticscholar-cord-19.s3-us-west-2.amazonaws.com/historical_releases.html</a:t>
          </a:r>
          <a:endParaRPr lang="en-US"/>
        </a:p>
      </dgm:t>
    </dgm:pt>
    <dgm:pt modelId="{3AE93B46-1A22-412A-B963-468547BD9866}" type="parTrans" cxnId="{FC508CEF-68B3-4CDF-AA41-6EB72D00944E}">
      <dgm:prSet/>
      <dgm:spPr/>
      <dgm:t>
        <a:bodyPr/>
        <a:lstStyle/>
        <a:p>
          <a:endParaRPr lang="en-US"/>
        </a:p>
      </dgm:t>
    </dgm:pt>
    <dgm:pt modelId="{43DBAAC2-1687-48BE-AE8E-18715DCDB23D}" type="sibTrans" cxnId="{FC508CEF-68B3-4CDF-AA41-6EB72D00944E}">
      <dgm:prSet/>
      <dgm:spPr/>
      <dgm:t>
        <a:bodyPr/>
        <a:lstStyle/>
        <a:p>
          <a:endParaRPr lang="en-US"/>
        </a:p>
      </dgm:t>
    </dgm:pt>
    <dgm:pt modelId="{4E459F96-DB22-4B73-8689-D639B7F8C979}">
      <dgm:prSet/>
      <dgm:spPr/>
      <dgm:t>
        <a:bodyPr/>
        <a:lstStyle/>
        <a:p>
          <a:r>
            <a:rPr lang="en-US" b="0" i="0"/>
            <a:t>CORD-19 is a corpus of academic papers about COVID-19 and related coronavirus research.</a:t>
          </a:r>
          <a:endParaRPr lang="en-US"/>
        </a:p>
      </dgm:t>
    </dgm:pt>
    <dgm:pt modelId="{6FB7A7D7-0BA7-452E-8817-E0727EE21575}" type="parTrans" cxnId="{97BF0214-3A6F-47F2-828C-5FD5231B5DF7}">
      <dgm:prSet/>
      <dgm:spPr/>
      <dgm:t>
        <a:bodyPr/>
        <a:lstStyle/>
        <a:p>
          <a:endParaRPr lang="en-US"/>
        </a:p>
      </dgm:t>
    </dgm:pt>
    <dgm:pt modelId="{424E4897-9A0D-463A-A3F5-4EC38F4BA98D}" type="sibTrans" cxnId="{97BF0214-3A6F-47F2-828C-5FD5231B5DF7}">
      <dgm:prSet/>
      <dgm:spPr/>
      <dgm:t>
        <a:bodyPr/>
        <a:lstStyle/>
        <a:p>
          <a:endParaRPr lang="en-US"/>
        </a:p>
      </dgm:t>
    </dgm:pt>
    <dgm:pt modelId="{7C0C1442-B663-4514-BF0C-6C8707A9F796}">
      <dgm:prSet/>
      <dgm:spPr/>
      <dgm:t>
        <a:bodyPr/>
        <a:lstStyle/>
        <a:p>
          <a:r>
            <a:rPr lang="en-US" b="0" i="0"/>
            <a:t>CORD-19 is released weekly. Each version of the corpus is tagged with a date stamp (e.g., 2020-02-07)</a:t>
          </a:r>
          <a:endParaRPr lang="en-US"/>
        </a:p>
      </dgm:t>
    </dgm:pt>
    <dgm:pt modelId="{F670B812-0993-49E6-ADED-8BBA74369E8B}" type="parTrans" cxnId="{DEB2F21C-2E5D-43CA-A4A6-FF7BCC3DEC2F}">
      <dgm:prSet/>
      <dgm:spPr/>
      <dgm:t>
        <a:bodyPr/>
        <a:lstStyle/>
        <a:p>
          <a:endParaRPr lang="en-US"/>
        </a:p>
      </dgm:t>
    </dgm:pt>
    <dgm:pt modelId="{90A6EF2C-1A39-4B59-B76E-28DBE868D1DD}" type="sibTrans" cxnId="{DEB2F21C-2E5D-43CA-A4A6-FF7BCC3DEC2F}">
      <dgm:prSet/>
      <dgm:spPr/>
      <dgm:t>
        <a:bodyPr/>
        <a:lstStyle/>
        <a:p>
          <a:endParaRPr lang="en-US"/>
        </a:p>
      </dgm:t>
    </dgm:pt>
    <dgm:pt modelId="{2CD3FF95-E8ED-4DBF-9485-75F86B3324D4}">
      <dgm:prSet/>
      <dgm:spPr/>
      <dgm:t>
        <a:bodyPr/>
        <a:lstStyle/>
        <a:p>
          <a:r>
            <a:rPr lang="en-US" b="0" i="0"/>
            <a:t>First release: 020-03-13 and Latest release: 2022-02-07</a:t>
          </a:r>
          <a:endParaRPr lang="en-US"/>
        </a:p>
      </dgm:t>
    </dgm:pt>
    <dgm:pt modelId="{000BC7A0-4568-4B0C-8097-150935FE6831}" type="parTrans" cxnId="{84E6DAA7-94C7-43C7-A912-D484C1755182}">
      <dgm:prSet/>
      <dgm:spPr/>
      <dgm:t>
        <a:bodyPr/>
        <a:lstStyle/>
        <a:p>
          <a:endParaRPr lang="en-US"/>
        </a:p>
      </dgm:t>
    </dgm:pt>
    <dgm:pt modelId="{85C9130E-4DCE-4D44-AA10-0DA748AF0790}" type="sibTrans" cxnId="{84E6DAA7-94C7-43C7-A912-D484C1755182}">
      <dgm:prSet/>
      <dgm:spPr/>
      <dgm:t>
        <a:bodyPr/>
        <a:lstStyle/>
        <a:p>
          <a:endParaRPr lang="en-US"/>
        </a:p>
      </dgm:t>
    </dgm:pt>
    <dgm:pt modelId="{94C04DAD-C8D5-4EB2-97DA-866EF19EDD5C}" type="pres">
      <dgm:prSet presAssocID="{51B8C741-571E-4A64-B778-4E59ABEE6A50}" presName="vert0" presStyleCnt="0">
        <dgm:presLayoutVars>
          <dgm:dir/>
          <dgm:animOne val="branch"/>
          <dgm:animLvl val="lvl"/>
        </dgm:presLayoutVars>
      </dgm:prSet>
      <dgm:spPr/>
    </dgm:pt>
    <dgm:pt modelId="{F0938E30-AAF2-4488-B703-40F92B739A12}" type="pres">
      <dgm:prSet presAssocID="{4570A76F-6CE7-4631-AF6C-D9A17E642694}" presName="thickLine" presStyleLbl="alignNode1" presStyleIdx="0" presStyleCnt="4"/>
      <dgm:spPr/>
    </dgm:pt>
    <dgm:pt modelId="{2E25BE83-F6D2-46CE-8B69-7FA386D46667}" type="pres">
      <dgm:prSet presAssocID="{4570A76F-6CE7-4631-AF6C-D9A17E642694}" presName="horz1" presStyleCnt="0"/>
      <dgm:spPr/>
    </dgm:pt>
    <dgm:pt modelId="{F255D4A0-89EE-4582-A5F1-860FC1987392}" type="pres">
      <dgm:prSet presAssocID="{4570A76F-6CE7-4631-AF6C-D9A17E642694}" presName="tx1" presStyleLbl="revTx" presStyleIdx="0" presStyleCnt="4"/>
      <dgm:spPr/>
    </dgm:pt>
    <dgm:pt modelId="{CB1096DD-CAF5-487D-8813-3EA7B18421BA}" type="pres">
      <dgm:prSet presAssocID="{4570A76F-6CE7-4631-AF6C-D9A17E642694}" presName="vert1" presStyleCnt="0"/>
      <dgm:spPr/>
    </dgm:pt>
    <dgm:pt modelId="{78F775B4-FC96-4ECA-B0CB-E712678D5D9D}" type="pres">
      <dgm:prSet presAssocID="{4E459F96-DB22-4B73-8689-D639B7F8C979}" presName="thickLine" presStyleLbl="alignNode1" presStyleIdx="1" presStyleCnt="4"/>
      <dgm:spPr/>
    </dgm:pt>
    <dgm:pt modelId="{E25BA9A8-0193-485A-A0F2-603B3DCDFB59}" type="pres">
      <dgm:prSet presAssocID="{4E459F96-DB22-4B73-8689-D639B7F8C979}" presName="horz1" presStyleCnt="0"/>
      <dgm:spPr/>
    </dgm:pt>
    <dgm:pt modelId="{BD310F4E-5B6E-4F5F-AC66-BC0708E33DE8}" type="pres">
      <dgm:prSet presAssocID="{4E459F96-DB22-4B73-8689-D639B7F8C979}" presName="tx1" presStyleLbl="revTx" presStyleIdx="1" presStyleCnt="4"/>
      <dgm:spPr/>
    </dgm:pt>
    <dgm:pt modelId="{37BD9358-620E-4508-A8CC-7BACD73B8A01}" type="pres">
      <dgm:prSet presAssocID="{4E459F96-DB22-4B73-8689-D639B7F8C979}" presName="vert1" presStyleCnt="0"/>
      <dgm:spPr/>
    </dgm:pt>
    <dgm:pt modelId="{E6A6F0D5-742B-42AE-A3E0-9BE10A742FA6}" type="pres">
      <dgm:prSet presAssocID="{7C0C1442-B663-4514-BF0C-6C8707A9F796}" presName="thickLine" presStyleLbl="alignNode1" presStyleIdx="2" presStyleCnt="4"/>
      <dgm:spPr/>
    </dgm:pt>
    <dgm:pt modelId="{1857C5CE-00EE-4DD2-A1FD-87C61BC2F79E}" type="pres">
      <dgm:prSet presAssocID="{7C0C1442-B663-4514-BF0C-6C8707A9F796}" presName="horz1" presStyleCnt="0"/>
      <dgm:spPr/>
    </dgm:pt>
    <dgm:pt modelId="{FE2AE120-A1E4-4EAD-A7AC-1765D1A6D51C}" type="pres">
      <dgm:prSet presAssocID="{7C0C1442-B663-4514-BF0C-6C8707A9F796}" presName="tx1" presStyleLbl="revTx" presStyleIdx="2" presStyleCnt="4"/>
      <dgm:spPr/>
    </dgm:pt>
    <dgm:pt modelId="{8A8CB367-60E1-4078-AAB9-A9DFDE0F5977}" type="pres">
      <dgm:prSet presAssocID="{7C0C1442-B663-4514-BF0C-6C8707A9F796}" presName="vert1" presStyleCnt="0"/>
      <dgm:spPr/>
    </dgm:pt>
    <dgm:pt modelId="{9121858D-676B-4599-AC14-F5860A7DFD8B}" type="pres">
      <dgm:prSet presAssocID="{2CD3FF95-E8ED-4DBF-9485-75F86B3324D4}" presName="thickLine" presStyleLbl="alignNode1" presStyleIdx="3" presStyleCnt="4"/>
      <dgm:spPr/>
    </dgm:pt>
    <dgm:pt modelId="{B286706D-CE3F-4DB8-BF1E-64A208C4824E}" type="pres">
      <dgm:prSet presAssocID="{2CD3FF95-E8ED-4DBF-9485-75F86B3324D4}" presName="horz1" presStyleCnt="0"/>
      <dgm:spPr/>
    </dgm:pt>
    <dgm:pt modelId="{1868FD8A-A3D6-4967-9A1A-50B9A0AB47AC}" type="pres">
      <dgm:prSet presAssocID="{2CD3FF95-E8ED-4DBF-9485-75F86B3324D4}" presName="tx1" presStyleLbl="revTx" presStyleIdx="3" presStyleCnt="4"/>
      <dgm:spPr/>
    </dgm:pt>
    <dgm:pt modelId="{168E49D9-5445-4825-8E62-60AAC5663F12}" type="pres">
      <dgm:prSet presAssocID="{2CD3FF95-E8ED-4DBF-9485-75F86B3324D4}" presName="vert1" presStyleCnt="0"/>
      <dgm:spPr/>
    </dgm:pt>
  </dgm:ptLst>
  <dgm:cxnLst>
    <dgm:cxn modelId="{3032C40C-5CF4-42A3-B151-0F70D7E7BE00}" type="presOf" srcId="{7C0C1442-B663-4514-BF0C-6C8707A9F796}" destId="{FE2AE120-A1E4-4EAD-A7AC-1765D1A6D51C}" srcOrd="0" destOrd="0" presId="urn:microsoft.com/office/officeart/2008/layout/LinedList"/>
    <dgm:cxn modelId="{97BF0214-3A6F-47F2-828C-5FD5231B5DF7}" srcId="{51B8C741-571E-4A64-B778-4E59ABEE6A50}" destId="{4E459F96-DB22-4B73-8689-D639B7F8C979}" srcOrd="1" destOrd="0" parTransId="{6FB7A7D7-0BA7-452E-8817-E0727EE21575}" sibTransId="{424E4897-9A0D-463A-A3F5-4EC38F4BA98D}"/>
    <dgm:cxn modelId="{DEB2F21C-2E5D-43CA-A4A6-FF7BCC3DEC2F}" srcId="{51B8C741-571E-4A64-B778-4E59ABEE6A50}" destId="{7C0C1442-B663-4514-BF0C-6C8707A9F796}" srcOrd="2" destOrd="0" parTransId="{F670B812-0993-49E6-ADED-8BBA74369E8B}" sibTransId="{90A6EF2C-1A39-4B59-B76E-28DBE868D1DD}"/>
    <dgm:cxn modelId="{A588B26C-ACB5-4F66-B6A7-CDBAAA4E2E2C}" type="presOf" srcId="{51B8C741-571E-4A64-B778-4E59ABEE6A50}" destId="{94C04DAD-C8D5-4EB2-97DA-866EF19EDD5C}" srcOrd="0" destOrd="0" presId="urn:microsoft.com/office/officeart/2008/layout/LinedList"/>
    <dgm:cxn modelId="{84E6DAA7-94C7-43C7-A912-D484C1755182}" srcId="{51B8C741-571E-4A64-B778-4E59ABEE6A50}" destId="{2CD3FF95-E8ED-4DBF-9485-75F86B3324D4}" srcOrd="3" destOrd="0" parTransId="{000BC7A0-4568-4B0C-8097-150935FE6831}" sibTransId="{85C9130E-4DCE-4D44-AA10-0DA748AF0790}"/>
    <dgm:cxn modelId="{2F8A5DAB-6B68-4976-8A45-816B5113C6DB}" type="presOf" srcId="{4E459F96-DB22-4B73-8689-D639B7F8C979}" destId="{BD310F4E-5B6E-4F5F-AC66-BC0708E33DE8}" srcOrd="0" destOrd="0" presId="urn:microsoft.com/office/officeart/2008/layout/LinedList"/>
    <dgm:cxn modelId="{18A906BB-5E4A-4AD6-B31A-E73846C4EB3D}" type="presOf" srcId="{2CD3FF95-E8ED-4DBF-9485-75F86B3324D4}" destId="{1868FD8A-A3D6-4967-9A1A-50B9A0AB47AC}" srcOrd="0" destOrd="0" presId="urn:microsoft.com/office/officeart/2008/layout/LinedList"/>
    <dgm:cxn modelId="{093783CA-BE16-4E5C-B545-CF63E0CC9E14}" type="presOf" srcId="{4570A76F-6CE7-4631-AF6C-D9A17E642694}" destId="{F255D4A0-89EE-4582-A5F1-860FC1987392}" srcOrd="0" destOrd="0" presId="urn:microsoft.com/office/officeart/2008/layout/LinedList"/>
    <dgm:cxn modelId="{FC508CEF-68B3-4CDF-AA41-6EB72D00944E}" srcId="{51B8C741-571E-4A64-B778-4E59ABEE6A50}" destId="{4570A76F-6CE7-4631-AF6C-D9A17E642694}" srcOrd="0" destOrd="0" parTransId="{3AE93B46-1A22-412A-B963-468547BD9866}" sibTransId="{43DBAAC2-1687-48BE-AE8E-18715DCDB23D}"/>
    <dgm:cxn modelId="{76BE2654-0CE7-4D66-AF74-CDB7C742671F}" type="presParOf" srcId="{94C04DAD-C8D5-4EB2-97DA-866EF19EDD5C}" destId="{F0938E30-AAF2-4488-B703-40F92B739A12}" srcOrd="0" destOrd="0" presId="urn:microsoft.com/office/officeart/2008/layout/LinedList"/>
    <dgm:cxn modelId="{BB2D5264-8DBB-4BAA-B184-4F334F09B7A5}" type="presParOf" srcId="{94C04DAD-C8D5-4EB2-97DA-866EF19EDD5C}" destId="{2E25BE83-F6D2-46CE-8B69-7FA386D46667}" srcOrd="1" destOrd="0" presId="urn:microsoft.com/office/officeart/2008/layout/LinedList"/>
    <dgm:cxn modelId="{297E5704-FA13-407B-A699-5300159D1CB7}" type="presParOf" srcId="{2E25BE83-F6D2-46CE-8B69-7FA386D46667}" destId="{F255D4A0-89EE-4582-A5F1-860FC1987392}" srcOrd="0" destOrd="0" presId="urn:microsoft.com/office/officeart/2008/layout/LinedList"/>
    <dgm:cxn modelId="{64D928ED-7ED9-4208-90C3-1BB9A706DD65}" type="presParOf" srcId="{2E25BE83-F6D2-46CE-8B69-7FA386D46667}" destId="{CB1096DD-CAF5-487D-8813-3EA7B18421BA}" srcOrd="1" destOrd="0" presId="urn:microsoft.com/office/officeart/2008/layout/LinedList"/>
    <dgm:cxn modelId="{3B4FE0B0-D173-4C8E-9889-E3BEA960E882}" type="presParOf" srcId="{94C04DAD-C8D5-4EB2-97DA-866EF19EDD5C}" destId="{78F775B4-FC96-4ECA-B0CB-E712678D5D9D}" srcOrd="2" destOrd="0" presId="urn:microsoft.com/office/officeart/2008/layout/LinedList"/>
    <dgm:cxn modelId="{41FE1A09-4298-4384-8EE3-7186C51EF86A}" type="presParOf" srcId="{94C04DAD-C8D5-4EB2-97DA-866EF19EDD5C}" destId="{E25BA9A8-0193-485A-A0F2-603B3DCDFB59}" srcOrd="3" destOrd="0" presId="urn:microsoft.com/office/officeart/2008/layout/LinedList"/>
    <dgm:cxn modelId="{7EF2F89D-4FE5-46DD-9C2E-838FD925FEC6}" type="presParOf" srcId="{E25BA9A8-0193-485A-A0F2-603B3DCDFB59}" destId="{BD310F4E-5B6E-4F5F-AC66-BC0708E33DE8}" srcOrd="0" destOrd="0" presId="urn:microsoft.com/office/officeart/2008/layout/LinedList"/>
    <dgm:cxn modelId="{45538982-A156-4E0A-9044-D10DB043658C}" type="presParOf" srcId="{E25BA9A8-0193-485A-A0F2-603B3DCDFB59}" destId="{37BD9358-620E-4508-A8CC-7BACD73B8A01}" srcOrd="1" destOrd="0" presId="urn:microsoft.com/office/officeart/2008/layout/LinedList"/>
    <dgm:cxn modelId="{2B770A60-66C7-4618-9E39-E80304B17575}" type="presParOf" srcId="{94C04DAD-C8D5-4EB2-97DA-866EF19EDD5C}" destId="{E6A6F0D5-742B-42AE-A3E0-9BE10A742FA6}" srcOrd="4" destOrd="0" presId="urn:microsoft.com/office/officeart/2008/layout/LinedList"/>
    <dgm:cxn modelId="{DEB22AA4-ED20-4ADB-BB07-6C2620466EFF}" type="presParOf" srcId="{94C04DAD-C8D5-4EB2-97DA-866EF19EDD5C}" destId="{1857C5CE-00EE-4DD2-A1FD-87C61BC2F79E}" srcOrd="5" destOrd="0" presId="urn:microsoft.com/office/officeart/2008/layout/LinedList"/>
    <dgm:cxn modelId="{4D0AA924-D286-44A2-B8B3-2FD6B5F9B749}" type="presParOf" srcId="{1857C5CE-00EE-4DD2-A1FD-87C61BC2F79E}" destId="{FE2AE120-A1E4-4EAD-A7AC-1765D1A6D51C}" srcOrd="0" destOrd="0" presId="urn:microsoft.com/office/officeart/2008/layout/LinedList"/>
    <dgm:cxn modelId="{80A13AA9-4652-4C41-8B93-628D264060E4}" type="presParOf" srcId="{1857C5CE-00EE-4DD2-A1FD-87C61BC2F79E}" destId="{8A8CB367-60E1-4078-AAB9-A9DFDE0F5977}" srcOrd="1" destOrd="0" presId="urn:microsoft.com/office/officeart/2008/layout/LinedList"/>
    <dgm:cxn modelId="{7ABF4AD1-152F-4B32-B1D7-1252C04DCDFF}" type="presParOf" srcId="{94C04DAD-C8D5-4EB2-97DA-866EF19EDD5C}" destId="{9121858D-676B-4599-AC14-F5860A7DFD8B}" srcOrd="6" destOrd="0" presId="urn:microsoft.com/office/officeart/2008/layout/LinedList"/>
    <dgm:cxn modelId="{94606D66-64D8-4A69-B6D9-231DA2AEC135}" type="presParOf" srcId="{94C04DAD-C8D5-4EB2-97DA-866EF19EDD5C}" destId="{B286706D-CE3F-4DB8-BF1E-64A208C4824E}" srcOrd="7" destOrd="0" presId="urn:microsoft.com/office/officeart/2008/layout/LinedList"/>
    <dgm:cxn modelId="{66DEEBB3-8B19-46B9-9ED6-D7D1F7AF437E}" type="presParOf" srcId="{B286706D-CE3F-4DB8-BF1E-64A208C4824E}" destId="{1868FD8A-A3D6-4967-9A1A-50B9A0AB47AC}" srcOrd="0" destOrd="0" presId="urn:microsoft.com/office/officeart/2008/layout/LinedList"/>
    <dgm:cxn modelId="{B8878A78-BC25-48F6-9B80-AA7506B35F04}" type="presParOf" srcId="{B286706D-CE3F-4DB8-BF1E-64A208C4824E}" destId="{168E49D9-5445-4825-8E62-60AAC5663F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755C45-79A4-40A1-A1BA-886487423FBA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B9D46C-4BFF-41FB-9E1A-05422D78FBB1}">
      <dgm:prSet/>
      <dgm:spPr/>
      <dgm:t>
        <a:bodyPr/>
        <a:lstStyle/>
        <a:p>
          <a:r>
            <a:rPr lang="en-US" b="0" i="0"/>
            <a:t>Size of the dataset: 15 GB</a:t>
          </a:r>
          <a:endParaRPr lang="en-US"/>
        </a:p>
      </dgm:t>
    </dgm:pt>
    <dgm:pt modelId="{82104330-210F-4EAF-BDB2-B2B758F0E241}" type="parTrans" cxnId="{86C4184A-74D0-44B1-A361-C5A746A14303}">
      <dgm:prSet/>
      <dgm:spPr/>
      <dgm:t>
        <a:bodyPr/>
        <a:lstStyle/>
        <a:p>
          <a:endParaRPr lang="en-US"/>
        </a:p>
      </dgm:t>
    </dgm:pt>
    <dgm:pt modelId="{CF3E646B-F72D-49F1-9379-FA17D2B9AEBC}" type="sibTrans" cxnId="{86C4184A-74D0-44B1-A361-C5A746A14303}">
      <dgm:prSet/>
      <dgm:spPr/>
      <dgm:t>
        <a:bodyPr/>
        <a:lstStyle/>
        <a:p>
          <a:endParaRPr lang="en-US"/>
        </a:p>
      </dgm:t>
    </dgm:pt>
    <dgm:pt modelId="{0E336588-5420-4462-9C7E-4C85B9EA368B}">
      <dgm:prSet/>
      <dgm:spPr/>
      <dgm:t>
        <a:bodyPr/>
        <a:lstStyle/>
        <a:p>
          <a:r>
            <a:rPr lang="en-US" b="0" i="0"/>
            <a:t>The files in each version are:</a:t>
          </a:r>
          <a:endParaRPr lang="en-US"/>
        </a:p>
      </dgm:t>
    </dgm:pt>
    <dgm:pt modelId="{8C36E053-6495-4875-8455-B0443FCD93AA}" type="parTrans" cxnId="{22FA2ECE-8C8D-4C5B-AEBB-299CAA9FF343}">
      <dgm:prSet/>
      <dgm:spPr/>
      <dgm:t>
        <a:bodyPr/>
        <a:lstStyle/>
        <a:p>
          <a:endParaRPr lang="en-US"/>
        </a:p>
      </dgm:t>
    </dgm:pt>
    <dgm:pt modelId="{F47745AE-664E-4746-98E4-3697366487BF}" type="sibTrans" cxnId="{22FA2ECE-8C8D-4C5B-AEBB-299CAA9FF343}">
      <dgm:prSet/>
      <dgm:spPr/>
      <dgm:t>
        <a:bodyPr/>
        <a:lstStyle/>
        <a:p>
          <a:endParaRPr lang="en-US"/>
        </a:p>
      </dgm:t>
    </dgm:pt>
    <dgm:pt modelId="{05130B84-DD11-4BC4-A77B-51E58518442D}">
      <dgm:prSet/>
      <dgm:spPr/>
      <dgm:t>
        <a:bodyPr/>
        <a:lstStyle/>
        <a:p>
          <a:r>
            <a:rPr lang="en-US" b="0" i="0" dirty="0"/>
            <a:t> • changelog</a:t>
          </a:r>
          <a:endParaRPr lang="en-US" dirty="0"/>
        </a:p>
      </dgm:t>
    </dgm:pt>
    <dgm:pt modelId="{976C6AF4-FB36-4C13-8ACA-268F95893F7B}" type="parTrans" cxnId="{7A88CE5E-4440-426F-B277-8B6F926EEFF2}">
      <dgm:prSet/>
      <dgm:spPr/>
      <dgm:t>
        <a:bodyPr/>
        <a:lstStyle/>
        <a:p>
          <a:endParaRPr lang="en-US"/>
        </a:p>
      </dgm:t>
    </dgm:pt>
    <dgm:pt modelId="{9C4A106C-87FC-44CE-9D9A-B452145E4D5D}" type="sibTrans" cxnId="{7A88CE5E-4440-426F-B277-8B6F926EEFF2}">
      <dgm:prSet/>
      <dgm:spPr/>
      <dgm:t>
        <a:bodyPr/>
        <a:lstStyle/>
        <a:p>
          <a:endParaRPr lang="en-US"/>
        </a:p>
      </dgm:t>
    </dgm:pt>
    <dgm:pt modelId="{34411B9B-44D6-481A-99AD-2A7A42BFAFC2}">
      <dgm:prSet/>
      <dgm:spPr/>
      <dgm:t>
        <a:bodyPr/>
        <a:lstStyle/>
        <a:p>
          <a:r>
            <a:rPr lang="en-US" b="0" i="0" dirty="0"/>
            <a:t> • cord_19_embeddings.tar.gz</a:t>
          </a:r>
          <a:endParaRPr lang="en-US" dirty="0"/>
        </a:p>
      </dgm:t>
    </dgm:pt>
    <dgm:pt modelId="{124598B5-66FA-4D17-86DC-BE99370474C9}" type="parTrans" cxnId="{00DB82C6-2AAE-4B99-B991-FF723B65C4FA}">
      <dgm:prSet/>
      <dgm:spPr/>
      <dgm:t>
        <a:bodyPr/>
        <a:lstStyle/>
        <a:p>
          <a:endParaRPr lang="en-US"/>
        </a:p>
      </dgm:t>
    </dgm:pt>
    <dgm:pt modelId="{3215DEBB-E2E9-4EA9-BFF9-1ADDE17BCD70}" type="sibTrans" cxnId="{00DB82C6-2AAE-4B99-B991-FF723B65C4FA}">
      <dgm:prSet/>
      <dgm:spPr/>
      <dgm:t>
        <a:bodyPr/>
        <a:lstStyle/>
        <a:p>
          <a:endParaRPr lang="en-US"/>
        </a:p>
      </dgm:t>
    </dgm:pt>
    <dgm:pt modelId="{7D0F5D1F-139E-48B0-9073-3AE77D72C92D}">
      <dgm:prSet/>
      <dgm:spPr/>
      <dgm:t>
        <a:bodyPr/>
        <a:lstStyle/>
        <a:p>
          <a:r>
            <a:rPr lang="en-US" b="0" i="0" dirty="0"/>
            <a:t> • document_parses.tar.gz</a:t>
          </a:r>
          <a:endParaRPr lang="en-US" dirty="0"/>
        </a:p>
      </dgm:t>
    </dgm:pt>
    <dgm:pt modelId="{C9E1F214-203A-49A0-A377-35CE543F1516}" type="parTrans" cxnId="{EC70BEFE-CCBE-4C50-974B-E2F59F92CEAC}">
      <dgm:prSet/>
      <dgm:spPr/>
      <dgm:t>
        <a:bodyPr/>
        <a:lstStyle/>
        <a:p>
          <a:endParaRPr lang="en-US"/>
        </a:p>
      </dgm:t>
    </dgm:pt>
    <dgm:pt modelId="{55A79816-C0F6-4D8B-948E-A91CFAF189EC}" type="sibTrans" cxnId="{EC70BEFE-CCBE-4C50-974B-E2F59F92CEAC}">
      <dgm:prSet/>
      <dgm:spPr/>
      <dgm:t>
        <a:bodyPr/>
        <a:lstStyle/>
        <a:p>
          <a:endParaRPr lang="en-US"/>
        </a:p>
      </dgm:t>
    </dgm:pt>
    <dgm:pt modelId="{6F6ACAC8-38DC-42E1-B984-51018D96ABC8}">
      <dgm:prSet/>
      <dgm:spPr/>
      <dgm:t>
        <a:bodyPr/>
        <a:lstStyle/>
        <a:p>
          <a:r>
            <a:rPr lang="en-US" b="0" i="0" dirty="0"/>
            <a:t> • metadata.csv</a:t>
          </a:r>
          <a:endParaRPr lang="en-US" dirty="0"/>
        </a:p>
      </dgm:t>
    </dgm:pt>
    <dgm:pt modelId="{FDF2C235-63A0-4088-9D9A-D2DD46E08BCA}" type="parTrans" cxnId="{CB4C6279-0BFF-4479-B12E-4F36FDB04042}">
      <dgm:prSet/>
      <dgm:spPr/>
      <dgm:t>
        <a:bodyPr/>
        <a:lstStyle/>
        <a:p>
          <a:endParaRPr lang="en-US"/>
        </a:p>
      </dgm:t>
    </dgm:pt>
    <dgm:pt modelId="{BF99FFC8-47CE-4417-A9CD-C99C5D1653AA}" type="sibTrans" cxnId="{CB4C6279-0BFF-4479-B12E-4F36FDB04042}">
      <dgm:prSet/>
      <dgm:spPr/>
      <dgm:t>
        <a:bodyPr/>
        <a:lstStyle/>
        <a:p>
          <a:endParaRPr lang="en-US"/>
        </a:p>
      </dgm:t>
    </dgm:pt>
    <dgm:pt modelId="{B6856737-2F02-41CA-8238-6F84CBC0ED24}" type="pres">
      <dgm:prSet presAssocID="{32755C45-79A4-40A1-A1BA-886487423FBA}" presName="linear" presStyleCnt="0">
        <dgm:presLayoutVars>
          <dgm:dir/>
          <dgm:animLvl val="lvl"/>
          <dgm:resizeHandles val="exact"/>
        </dgm:presLayoutVars>
      </dgm:prSet>
      <dgm:spPr/>
    </dgm:pt>
    <dgm:pt modelId="{65570B82-51BC-4595-ABE2-A6B97A3BA857}" type="pres">
      <dgm:prSet presAssocID="{01B9D46C-4BFF-41FB-9E1A-05422D78FBB1}" presName="parentLin" presStyleCnt="0"/>
      <dgm:spPr/>
    </dgm:pt>
    <dgm:pt modelId="{B055E295-C3AD-49A8-8A0D-358B4F3B69D0}" type="pres">
      <dgm:prSet presAssocID="{01B9D46C-4BFF-41FB-9E1A-05422D78FBB1}" presName="parentLeftMargin" presStyleLbl="node1" presStyleIdx="0" presStyleCnt="6"/>
      <dgm:spPr/>
    </dgm:pt>
    <dgm:pt modelId="{A01BA983-E397-4795-ACCB-B1E3CEC23492}" type="pres">
      <dgm:prSet presAssocID="{01B9D46C-4BFF-41FB-9E1A-05422D78FBB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A60B5A1-4080-4E8F-AF44-E62768F9F16E}" type="pres">
      <dgm:prSet presAssocID="{01B9D46C-4BFF-41FB-9E1A-05422D78FBB1}" presName="negativeSpace" presStyleCnt="0"/>
      <dgm:spPr/>
    </dgm:pt>
    <dgm:pt modelId="{ED77D2DE-4726-4C55-B807-99A069E68321}" type="pres">
      <dgm:prSet presAssocID="{01B9D46C-4BFF-41FB-9E1A-05422D78FBB1}" presName="childText" presStyleLbl="conFgAcc1" presStyleIdx="0" presStyleCnt="6">
        <dgm:presLayoutVars>
          <dgm:bulletEnabled val="1"/>
        </dgm:presLayoutVars>
      </dgm:prSet>
      <dgm:spPr/>
    </dgm:pt>
    <dgm:pt modelId="{7FC01171-3B22-441F-876C-8EA858462520}" type="pres">
      <dgm:prSet presAssocID="{CF3E646B-F72D-49F1-9379-FA17D2B9AEBC}" presName="spaceBetweenRectangles" presStyleCnt="0"/>
      <dgm:spPr/>
    </dgm:pt>
    <dgm:pt modelId="{CE8CA73D-F597-4856-B601-B684BC7788FD}" type="pres">
      <dgm:prSet presAssocID="{0E336588-5420-4462-9C7E-4C85B9EA368B}" presName="parentLin" presStyleCnt="0"/>
      <dgm:spPr/>
    </dgm:pt>
    <dgm:pt modelId="{E59CEBA7-0085-4F48-8386-E55AF4E41B07}" type="pres">
      <dgm:prSet presAssocID="{0E336588-5420-4462-9C7E-4C85B9EA368B}" presName="parentLeftMargin" presStyleLbl="node1" presStyleIdx="0" presStyleCnt="6"/>
      <dgm:spPr/>
    </dgm:pt>
    <dgm:pt modelId="{BE16100F-5A5B-4ECC-8017-F51ADE35542A}" type="pres">
      <dgm:prSet presAssocID="{0E336588-5420-4462-9C7E-4C85B9EA368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BF81DEA-47F2-4066-8D0D-178A15298A1D}" type="pres">
      <dgm:prSet presAssocID="{0E336588-5420-4462-9C7E-4C85B9EA368B}" presName="negativeSpace" presStyleCnt="0"/>
      <dgm:spPr/>
    </dgm:pt>
    <dgm:pt modelId="{A2002B35-2FDE-4113-9A4C-75040FFBDF84}" type="pres">
      <dgm:prSet presAssocID="{0E336588-5420-4462-9C7E-4C85B9EA368B}" presName="childText" presStyleLbl="conFgAcc1" presStyleIdx="1" presStyleCnt="6">
        <dgm:presLayoutVars>
          <dgm:bulletEnabled val="1"/>
        </dgm:presLayoutVars>
      </dgm:prSet>
      <dgm:spPr/>
    </dgm:pt>
    <dgm:pt modelId="{1E141821-ACB3-4A7F-A2E1-C1154BADA546}" type="pres">
      <dgm:prSet presAssocID="{F47745AE-664E-4746-98E4-3697366487BF}" presName="spaceBetweenRectangles" presStyleCnt="0"/>
      <dgm:spPr/>
    </dgm:pt>
    <dgm:pt modelId="{DB0B9C44-B7A9-4B08-9626-D0B3ED3DA30F}" type="pres">
      <dgm:prSet presAssocID="{05130B84-DD11-4BC4-A77B-51E58518442D}" presName="parentLin" presStyleCnt="0"/>
      <dgm:spPr/>
    </dgm:pt>
    <dgm:pt modelId="{54188725-CC46-4F3A-A15A-B580F5A5BC6C}" type="pres">
      <dgm:prSet presAssocID="{05130B84-DD11-4BC4-A77B-51E58518442D}" presName="parentLeftMargin" presStyleLbl="node1" presStyleIdx="1" presStyleCnt="6"/>
      <dgm:spPr/>
    </dgm:pt>
    <dgm:pt modelId="{95C89274-AD45-4250-B403-5DD3743A14FB}" type="pres">
      <dgm:prSet presAssocID="{05130B84-DD11-4BC4-A77B-51E58518442D}" presName="parentText" presStyleLbl="node1" presStyleIdx="2" presStyleCnt="6" custLinFactX="24910" custLinFactNeighborX="100000" custLinFactNeighborY="951">
        <dgm:presLayoutVars>
          <dgm:chMax val="0"/>
          <dgm:bulletEnabled val="1"/>
        </dgm:presLayoutVars>
      </dgm:prSet>
      <dgm:spPr/>
    </dgm:pt>
    <dgm:pt modelId="{73168C1A-EB98-4FB9-BB82-2713464BA4A0}" type="pres">
      <dgm:prSet presAssocID="{05130B84-DD11-4BC4-A77B-51E58518442D}" presName="negativeSpace" presStyleCnt="0"/>
      <dgm:spPr/>
    </dgm:pt>
    <dgm:pt modelId="{5C58CD68-8E4C-4B17-841E-E22A6094D2A0}" type="pres">
      <dgm:prSet presAssocID="{05130B84-DD11-4BC4-A77B-51E58518442D}" presName="childText" presStyleLbl="conFgAcc1" presStyleIdx="2" presStyleCnt="6">
        <dgm:presLayoutVars>
          <dgm:bulletEnabled val="1"/>
        </dgm:presLayoutVars>
      </dgm:prSet>
      <dgm:spPr/>
    </dgm:pt>
    <dgm:pt modelId="{58811FC5-FE05-4EA0-9478-8BD68C265F9B}" type="pres">
      <dgm:prSet presAssocID="{9C4A106C-87FC-44CE-9D9A-B452145E4D5D}" presName="spaceBetweenRectangles" presStyleCnt="0"/>
      <dgm:spPr/>
    </dgm:pt>
    <dgm:pt modelId="{98CB8A62-C97C-4E97-828D-1DD19A4C6F98}" type="pres">
      <dgm:prSet presAssocID="{34411B9B-44D6-481A-99AD-2A7A42BFAFC2}" presName="parentLin" presStyleCnt="0"/>
      <dgm:spPr/>
    </dgm:pt>
    <dgm:pt modelId="{7667A7E0-AF07-4488-A2D2-7079488CCFE7}" type="pres">
      <dgm:prSet presAssocID="{34411B9B-44D6-481A-99AD-2A7A42BFAFC2}" presName="parentLeftMargin" presStyleLbl="node1" presStyleIdx="2" presStyleCnt="6"/>
      <dgm:spPr/>
    </dgm:pt>
    <dgm:pt modelId="{9F596A11-D101-4AB8-A7C8-DC3B7E3AD230}" type="pres">
      <dgm:prSet presAssocID="{34411B9B-44D6-481A-99AD-2A7A42BFAFC2}" presName="parentText" presStyleLbl="node1" presStyleIdx="3" presStyleCnt="6" custLinFactX="26019" custLinFactNeighborX="100000" custLinFactNeighborY="-20702">
        <dgm:presLayoutVars>
          <dgm:chMax val="0"/>
          <dgm:bulletEnabled val="1"/>
        </dgm:presLayoutVars>
      </dgm:prSet>
      <dgm:spPr/>
    </dgm:pt>
    <dgm:pt modelId="{9EB4FF67-57CC-48DA-A1D1-0AEB0463D427}" type="pres">
      <dgm:prSet presAssocID="{34411B9B-44D6-481A-99AD-2A7A42BFAFC2}" presName="negativeSpace" presStyleCnt="0"/>
      <dgm:spPr/>
    </dgm:pt>
    <dgm:pt modelId="{8EC64B6B-5001-471A-9CFE-DDB29EDFA162}" type="pres">
      <dgm:prSet presAssocID="{34411B9B-44D6-481A-99AD-2A7A42BFAFC2}" presName="childText" presStyleLbl="conFgAcc1" presStyleIdx="3" presStyleCnt="6">
        <dgm:presLayoutVars>
          <dgm:bulletEnabled val="1"/>
        </dgm:presLayoutVars>
      </dgm:prSet>
      <dgm:spPr/>
    </dgm:pt>
    <dgm:pt modelId="{04393AAC-BD2C-4B37-825F-140DB2E11B64}" type="pres">
      <dgm:prSet presAssocID="{3215DEBB-E2E9-4EA9-BFF9-1ADDE17BCD70}" presName="spaceBetweenRectangles" presStyleCnt="0"/>
      <dgm:spPr/>
    </dgm:pt>
    <dgm:pt modelId="{D65C1F2E-1E85-413A-8E12-F9216701AD48}" type="pres">
      <dgm:prSet presAssocID="{7D0F5D1F-139E-48B0-9073-3AE77D72C92D}" presName="parentLin" presStyleCnt="0"/>
      <dgm:spPr/>
    </dgm:pt>
    <dgm:pt modelId="{C814C136-C18E-4DE3-A8A8-ACCF2FC491A6}" type="pres">
      <dgm:prSet presAssocID="{7D0F5D1F-139E-48B0-9073-3AE77D72C92D}" presName="parentLeftMargin" presStyleLbl="node1" presStyleIdx="3" presStyleCnt="6"/>
      <dgm:spPr/>
    </dgm:pt>
    <dgm:pt modelId="{A35031DD-6E72-4210-8C61-847DF4FA7D4B}" type="pres">
      <dgm:prSet presAssocID="{7D0F5D1F-139E-48B0-9073-3AE77D72C92D}" presName="parentText" presStyleLbl="node1" presStyleIdx="4" presStyleCnt="6" custLinFactX="26191" custLinFactNeighborX="100000" custLinFactNeighborY="-41404">
        <dgm:presLayoutVars>
          <dgm:chMax val="0"/>
          <dgm:bulletEnabled val="1"/>
        </dgm:presLayoutVars>
      </dgm:prSet>
      <dgm:spPr/>
    </dgm:pt>
    <dgm:pt modelId="{30126F3E-E0CE-4521-A6A1-0C3F859EB082}" type="pres">
      <dgm:prSet presAssocID="{7D0F5D1F-139E-48B0-9073-3AE77D72C92D}" presName="negativeSpace" presStyleCnt="0"/>
      <dgm:spPr/>
    </dgm:pt>
    <dgm:pt modelId="{F6E3C175-DDD9-441B-A46E-8AB16FB5A730}" type="pres">
      <dgm:prSet presAssocID="{7D0F5D1F-139E-48B0-9073-3AE77D72C92D}" presName="childText" presStyleLbl="conFgAcc1" presStyleIdx="4" presStyleCnt="6">
        <dgm:presLayoutVars>
          <dgm:bulletEnabled val="1"/>
        </dgm:presLayoutVars>
      </dgm:prSet>
      <dgm:spPr/>
    </dgm:pt>
    <dgm:pt modelId="{95F386FA-B562-4D7E-8634-600636068724}" type="pres">
      <dgm:prSet presAssocID="{55A79816-C0F6-4D8B-948E-A91CFAF189EC}" presName="spaceBetweenRectangles" presStyleCnt="0"/>
      <dgm:spPr/>
    </dgm:pt>
    <dgm:pt modelId="{FB4D441C-B701-436A-84E6-F01290EAE570}" type="pres">
      <dgm:prSet presAssocID="{6F6ACAC8-38DC-42E1-B984-51018D96ABC8}" presName="parentLin" presStyleCnt="0"/>
      <dgm:spPr/>
    </dgm:pt>
    <dgm:pt modelId="{D6F5B406-FF47-437F-9D28-637D102B39CA}" type="pres">
      <dgm:prSet presAssocID="{6F6ACAC8-38DC-42E1-B984-51018D96ABC8}" presName="parentLeftMargin" presStyleLbl="node1" presStyleIdx="4" presStyleCnt="6"/>
      <dgm:spPr/>
    </dgm:pt>
    <dgm:pt modelId="{6B242FCF-FEFB-439D-9BD4-E756FB324AE6}" type="pres">
      <dgm:prSet presAssocID="{6F6ACAC8-38DC-42E1-B984-51018D96ABC8}" presName="parentText" presStyleLbl="node1" presStyleIdx="5" presStyleCnt="6" custLinFactX="25848" custLinFactNeighborX="100000" custLinFactNeighborY="-56500">
        <dgm:presLayoutVars>
          <dgm:chMax val="0"/>
          <dgm:bulletEnabled val="1"/>
        </dgm:presLayoutVars>
      </dgm:prSet>
      <dgm:spPr/>
    </dgm:pt>
    <dgm:pt modelId="{1B9702A7-D657-430B-8274-691EDA4CF54F}" type="pres">
      <dgm:prSet presAssocID="{6F6ACAC8-38DC-42E1-B984-51018D96ABC8}" presName="negativeSpace" presStyleCnt="0"/>
      <dgm:spPr/>
    </dgm:pt>
    <dgm:pt modelId="{B112743C-BDA9-417D-9C5E-F75555B196A4}" type="pres">
      <dgm:prSet presAssocID="{6F6ACAC8-38DC-42E1-B984-51018D96ABC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A198227-8705-430C-A622-64F8BCF712B2}" type="presOf" srcId="{0E336588-5420-4462-9C7E-4C85B9EA368B}" destId="{E59CEBA7-0085-4F48-8386-E55AF4E41B07}" srcOrd="0" destOrd="0" presId="urn:microsoft.com/office/officeart/2005/8/layout/list1"/>
    <dgm:cxn modelId="{8312DE30-94AA-4F19-86AF-BF531DD51C20}" type="presOf" srcId="{34411B9B-44D6-481A-99AD-2A7A42BFAFC2}" destId="{7667A7E0-AF07-4488-A2D2-7079488CCFE7}" srcOrd="0" destOrd="0" presId="urn:microsoft.com/office/officeart/2005/8/layout/list1"/>
    <dgm:cxn modelId="{06D12E38-D4EC-4957-B63D-159E5F88DF82}" type="presOf" srcId="{34411B9B-44D6-481A-99AD-2A7A42BFAFC2}" destId="{9F596A11-D101-4AB8-A7C8-DC3B7E3AD230}" srcOrd="1" destOrd="0" presId="urn:microsoft.com/office/officeart/2005/8/layout/list1"/>
    <dgm:cxn modelId="{E2AA835E-2A78-4006-B5CF-0E4E3E2D0ADF}" type="presOf" srcId="{32755C45-79A4-40A1-A1BA-886487423FBA}" destId="{B6856737-2F02-41CA-8238-6F84CBC0ED24}" srcOrd="0" destOrd="0" presId="urn:microsoft.com/office/officeart/2005/8/layout/list1"/>
    <dgm:cxn modelId="{7A88CE5E-4440-426F-B277-8B6F926EEFF2}" srcId="{32755C45-79A4-40A1-A1BA-886487423FBA}" destId="{05130B84-DD11-4BC4-A77B-51E58518442D}" srcOrd="2" destOrd="0" parTransId="{976C6AF4-FB36-4C13-8ACA-268F95893F7B}" sibTransId="{9C4A106C-87FC-44CE-9D9A-B452145E4D5D}"/>
    <dgm:cxn modelId="{2343E042-255D-4B16-901E-47092E3CA03E}" type="presOf" srcId="{7D0F5D1F-139E-48B0-9073-3AE77D72C92D}" destId="{A35031DD-6E72-4210-8C61-847DF4FA7D4B}" srcOrd="1" destOrd="0" presId="urn:microsoft.com/office/officeart/2005/8/layout/list1"/>
    <dgm:cxn modelId="{86C4184A-74D0-44B1-A361-C5A746A14303}" srcId="{32755C45-79A4-40A1-A1BA-886487423FBA}" destId="{01B9D46C-4BFF-41FB-9E1A-05422D78FBB1}" srcOrd="0" destOrd="0" parTransId="{82104330-210F-4EAF-BDB2-B2B758F0E241}" sibTransId="{CF3E646B-F72D-49F1-9379-FA17D2B9AEBC}"/>
    <dgm:cxn modelId="{CB4C6279-0BFF-4479-B12E-4F36FDB04042}" srcId="{32755C45-79A4-40A1-A1BA-886487423FBA}" destId="{6F6ACAC8-38DC-42E1-B984-51018D96ABC8}" srcOrd="5" destOrd="0" parTransId="{FDF2C235-63A0-4088-9D9A-D2DD46E08BCA}" sibTransId="{BF99FFC8-47CE-4417-A9CD-C99C5D1653AA}"/>
    <dgm:cxn modelId="{6DA45A82-721A-490A-9D6C-312A7227FE0F}" type="presOf" srcId="{7D0F5D1F-139E-48B0-9073-3AE77D72C92D}" destId="{C814C136-C18E-4DE3-A8A8-ACCF2FC491A6}" srcOrd="0" destOrd="0" presId="urn:microsoft.com/office/officeart/2005/8/layout/list1"/>
    <dgm:cxn modelId="{71CBB38C-E96A-4FCC-998C-7AE6CDCDCD99}" type="presOf" srcId="{6F6ACAC8-38DC-42E1-B984-51018D96ABC8}" destId="{6B242FCF-FEFB-439D-9BD4-E756FB324AE6}" srcOrd="1" destOrd="0" presId="urn:microsoft.com/office/officeart/2005/8/layout/list1"/>
    <dgm:cxn modelId="{BD1B2592-DEA1-4FE9-97CA-E3C1C05415E3}" type="presOf" srcId="{01B9D46C-4BFF-41FB-9E1A-05422D78FBB1}" destId="{A01BA983-E397-4795-ACCB-B1E3CEC23492}" srcOrd="1" destOrd="0" presId="urn:microsoft.com/office/officeart/2005/8/layout/list1"/>
    <dgm:cxn modelId="{E0E17296-13FE-47F9-9D16-0E849A83F42A}" type="presOf" srcId="{01B9D46C-4BFF-41FB-9E1A-05422D78FBB1}" destId="{B055E295-C3AD-49A8-8A0D-358B4F3B69D0}" srcOrd="0" destOrd="0" presId="urn:microsoft.com/office/officeart/2005/8/layout/list1"/>
    <dgm:cxn modelId="{FD8FA69E-8377-4BC1-BFA4-6219030F61F9}" type="presOf" srcId="{0E336588-5420-4462-9C7E-4C85B9EA368B}" destId="{BE16100F-5A5B-4ECC-8017-F51ADE35542A}" srcOrd="1" destOrd="0" presId="urn:microsoft.com/office/officeart/2005/8/layout/list1"/>
    <dgm:cxn modelId="{00DB82C6-2AAE-4B99-B991-FF723B65C4FA}" srcId="{32755C45-79A4-40A1-A1BA-886487423FBA}" destId="{34411B9B-44D6-481A-99AD-2A7A42BFAFC2}" srcOrd="3" destOrd="0" parTransId="{124598B5-66FA-4D17-86DC-BE99370474C9}" sibTransId="{3215DEBB-E2E9-4EA9-BFF9-1ADDE17BCD70}"/>
    <dgm:cxn modelId="{E35502CE-3552-40D8-BAC8-FC7D62481BF2}" type="presOf" srcId="{05130B84-DD11-4BC4-A77B-51E58518442D}" destId="{54188725-CC46-4F3A-A15A-B580F5A5BC6C}" srcOrd="0" destOrd="0" presId="urn:microsoft.com/office/officeart/2005/8/layout/list1"/>
    <dgm:cxn modelId="{22FA2ECE-8C8D-4C5B-AEBB-299CAA9FF343}" srcId="{32755C45-79A4-40A1-A1BA-886487423FBA}" destId="{0E336588-5420-4462-9C7E-4C85B9EA368B}" srcOrd="1" destOrd="0" parTransId="{8C36E053-6495-4875-8455-B0443FCD93AA}" sibTransId="{F47745AE-664E-4746-98E4-3697366487BF}"/>
    <dgm:cxn modelId="{C7CF69D4-0BD9-4B48-91AA-ABD0ACB9FBDF}" type="presOf" srcId="{05130B84-DD11-4BC4-A77B-51E58518442D}" destId="{95C89274-AD45-4250-B403-5DD3743A14FB}" srcOrd="1" destOrd="0" presId="urn:microsoft.com/office/officeart/2005/8/layout/list1"/>
    <dgm:cxn modelId="{46F3D9F8-0157-4BC6-A8CE-91F259CCB55E}" type="presOf" srcId="{6F6ACAC8-38DC-42E1-B984-51018D96ABC8}" destId="{D6F5B406-FF47-437F-9D28-637D102B39CA}" srcOrd="0" destOrd="0" presId="urn:microsoft.com/office/officeart/2005/8/layout/list1"/>
    <dgm:cxn modelId="{EC70BEFE-CCBE-4C50-974B-E2F59F92CEAC}" srcId="{32755C45-79A4-40A1-A1BA-886487423FBA}" destId="{7D0F5D1F-139E-48B0-9073-3AE77D72C92D}" srcOrd="4" destOrd="0" parTransId="{C9E1F214-203A-49A0-A377-35CE543F1516}" sibTransId="{55A79816-C0F6-4D8B-948E-A91CFAF189EC}"/>
    <dgm:cxn modelId="{39A02E9B-5376-497B-B070-084C499F7F4F}" type="presParOf" srcId="{B6856737-2F02-41CA-8238-6F84CBC0ED24}" destId="{65570B82-51BC-4595-ABE2-A6B97A3BA857}" srcOrd="0" destOrd="0" presId="urn:microsoft.com/office/officeart/2005/8/layout/list1"/>
    <dgm:cxn modelId="{2E322D70-F823-436E-8093-E19328A246A5}" type="presParOf" srcId="{65570B82-51BC-4595-ABE2-A6B97A3BA857}" destId="{B055E295-C3AD-49A8-8A0D-358B4F3B69D0}" srcOrd="0" destOrd="0" presId="urn:microsoft.com/office/officeart/2005/8/layout/list1"/>
    <dgm:cxn modelId="{92A74ADC-AA5F-4D97-AC07-FF35B501DE54}" type="presParOf" srcId="{65570B82-51BC-4595-ABE2-A6B97A3BA857}" destId="{A01BA983-E397-4795-ACCB-B1E3CEC23492}" srcOrd="1" destOrd="0" presId="urn:microsoft.com/office/officeart/2005/8/layout/list1"/>
    <dgm:cxn modelId="{42393E72-46AD-479B-BBD8-0FF086EF90CE}" type="presParOf" srcId="{B6856737-2F02-41CA-8238-6F84CBC0ED24}" destId="{1A60B5A1-4080-4E8F-AF44-E62768F9F16E}" srcOrd="1" destOrd="0" presId="urn:microsoft.com/office/officeart/2005/8/layout/list1"/>
    <dgm:cxn modelId="{A5FC1EB4-BE93-4CB2-B8EA-007BE82F48C6}" type="presParOf" srcId="{B6856737-2F02-41CA-8238-6F84CBC0ED24}" destId="{ED77D2DE-4726-4C55-B807-99A069E68321}" srcOrd="2" destOrd="0" presId="urn:microsoft.com/office/officeart/2005/8/layout/list1"/>
    <dgm:cxn modelId="{28BCB72A-E273-4EFD-846B-35C847ED1602}" type="presParOf" srcId="{B6856737-2F02-41CA-8238-6F84CBC0ED24}" destId="{7FC01171-3B22-441F-876C-8EA858462520}" srcOrd="3" destOrd="0" presId="urn:microsoft.com/office/officeart/2005/8/layout/list1"/>
    <dgm:cxn modelId="{861F5DB2-6DBB-47F5-AD7D-05F3C408AB91}" type="presParOf" srcId="{B6856737-2F02-41CA-8238-6F84CBC0ED24}" destId="{CE8CA73D-F597-4856-B601-B684BC7788FD}" srcOrd="4" destOrd="0" presId="urn:microsoft.com/office/officeart/2005/8/layout/list1"/>
    <dgm:cxn modelId="{B707265F-772D-4FD0-9374-D887EB4531C9}" type="presParOf" srcId="{CE8CA73D-F597-4856-B601-B684BC7788FD}" destId="{E59CEBA7-0085-4F48-8386-E55AF4E41B07}" srcOrd="0" destOrd="0" presId="urn:microsoft.com/office/officeart/2005/8/layout/list1"/>
    <dgm:cxn modelId="{9A03075C-55A8-4A9D-A13A-4D06C9DF2983}" type="presParOf" srcId="{CE8CA73D-F597-4856-B601-B684BC7788FD}" destId="{BE16100F-5A5B-4ECC-8017-F51ADE35542A}" srcOrd="1" destOrd="0" presId="urn:microsoft.com/office/officeart/2005/8/layout/list1"/>
    <dgm:cxn modelId="{5DD24BA7-A81C-4F9E-9D91-DF24F3BB07D7}" type="presParOf" srcId="{B6856737-2F02-41CA-8238-6F84CBC0ED24}" destId="{DBF81DEA-47F2-4066-8D0D-178A15298A1D}" srcOrd="5" destOrd="0" presId="urn:microsoft.com/office/officeart/2005/8/layout/list1"/>
    <dgm:cxn modelId="{41D39F8E-E14C-4C42-B5CB-E01178D77E17}" type="presParOf" srcId="{B6856737-2F02-41CA-8238-6F84CBC0ED24}" destId="{A2002B35-2FDE-4113-9A4C-75040FFBDF84}" srcOrd="6" destOrd="0" presId="urn:microsoft.com/office/officeart/2005/8/layout/list1"/>
    <dgm:cxn modelId="{F7B5CD63-65E3-4D8B-AED0-2A3EBBFA13F4}" type="presParOf" srcId="{B6856737-2F02-41CA-8238-6F84CBC0ED24}" destId="{1E141821-ACB3-4A7F-A2E1-C1154BADA546}" srcOrd="7" destOrd="0" presId="urn:microsoft.com/office/officeart/2005/8/layout/list1"/>
    <dgm:cxn modelId="{92CEDC30-4846-40FF-B7AE-1574DB87AAF1}" type="presParOf" srcId="{B6856737-2F02-41CA-8238-6F84CBC0ED24}" destId="{DB0B9C44-B7A9-4B08-9626-D0B3ED3DA30F}" srcOrd="8" destOrd="0" presId="urn:microsoft.com/office/officeart/2005/8/layout/list1"/>
    <dgm:cxn modelId="{859F27EA-3322-4FF3-AE40-97620DF3DF22}" type="presParOf" srcId="{DB0B9C44-B7A9-4B08-9626-D0B3ED3DA30F}" destId="{54188725-CC46-4F3A-A15A-B580F5A5BC6C}" srcOrd="0" destOrd="0" presId="urn:microsoft.com/office/officeart/2005/8/layout/list1"/>
    <dgm:cxn modelId="{00AFCD97-2B09-4554-A9F6-B329935F9968}" type="presParOf" srcId="{DB0B9C44-B7A9-4B08-9626-D0B3ED3DA30F}" destId="{95C89274-AD45-4250-B403-5DD3743A14FB}" srcOrd="1" destOrd="0" presId="urn:microsoft.com/office/officeart/2005/8/layout/list1"/>
    <dgm:cxn modelId="{614E73F5-6FB1-4AE7-B914-EC04F96EFD74}" type="presParOf" srcId="{B6856737-2F02-41CA-8238-6F84CBC0ED24}" destId="{73168C1A-EB98-4FB9-BB82-2713464BA4A0}" srcOrd="9" destOrd="0" presId="urn:microsoft.com/office/officeart/2005/8/layout/list1"/>
    <dgm:cxn modelId="{74CA5862-E5C6-42FF-8B1D-55713E9810B2}" type="presParOf" srcId="{B6856737-2F02-41CA-8238-6F84CBC0ED24}" destId="{5C58CD68-8E4C-4B17-841E-E22A6094D2A0}" srcOrd="10" destOrd="0" presId="urn:microsoft.com/office/officeart/2005/8/layout/list1"/>
    <dgm:cxn modelId="{66A17D9D-80A1-4EAC-BBA3-EE91DB9B1A2D}" type="presParOf" srcId="{B6856737-2F02-41CA-8238-6F84CBC0ED24}" destId="{58811FC5-FE05-4EA0-9478-8BD68C265F9B}" srcOrd="11" destOrd="0" presId="urn:microsoft.com/office/officeart/2005/8/layout/list1"/>
    <dgm:cxn modelId="{E91CC25B-F284-4FB4-96AD-62C3D0384C88}" type="presParOf" srcId="{B6856737-2F02-41CA-8238-6F84CBC0ED24}" destId="{98CB8A62-C97C-4E97-828D-1DD19A4C6F98}" srcOrd="12" destOrd="0" presId="urn:microsoft.com/office/officeart/2005/8/layout/list1"/>
    <dgm:cxn modelId="{A7BB8259-9579-4C67-9E71-E7A0FE5C8285}" type="presParOf" srcId="{98CB8A62-C97C-4E97-828D-1DD19A4C6F98}" destId="{7667A7E0-AF07-4488-A2D2-7079488CCFE7}" srcOrd="0" destOrd="0" presId="urn:microsoft.com/office/officeart/2005/8/layout/list1"/>
    <dgm:cxn modelId="{F25D2E28-F3EB-43E3-B867-FD72A3B2E667}" type="presParOf" srcId="{98CB8A62-C97C-4E97-828D-1DD19A4C6F98}" destId="{9F596A11-D101-4AB8-A7C8-DC3B7E3AD230}" srcOrd="1" destOrd="0" presId="urn:microsoft.com/office/officeart/2005/8/layout/list1"/>
    <dgm:cxn modelId="{FF20F982-0682-420B-8EB6-11F5CAA980B9}" type="presParOf" srcId="{B6856737-2F02-41CA-8238-6F84CBC0ED24}" destId="{9EB4FF67-57CC-48DA-A1D1-0AEB0463D427}" srcOrd="13" destOrd="0" presId="urn:microsoft.com/office/officeart/2005/8/layout/list1"/>
    <dgm:cxn modelId="{E6404A04-98A0-4657-8745-901A2030A47C}" type="presParOf" srcId="{B6856737-2F02-41CA-8238-6F84CBC0ED24}" destId="{8EC64B6B-5001-471A-9CFE-DDB29EDFA162}" srcOrd="14" destOrd="0" presId="urn:microsoft.com/office/officeart/2005/8/layout/list1"/>
    <dgm:cxn modelId="{058423C8-E00C-4940-8000-1349647F4E7D}" type="presParOf" srcId="{B6856737-2F02-41CA-8238-6F84CBC0ED24}" destId="{04393AAC-BD2C-4B37-825F-140DB2E11B64}" srcOrd="15" destOrd="0" presId="urn:microsoft.com/office/officeart/2005/8/layout/list1"/>
    <dgm:cxn modelId="{55D08729-91B1-4653-8003-6AF7937A5EAE}" type="presParOf" srcId="{B6856737-2F02-41CA-8238-6F84CBC0ED24}" destId="{D65C1F2E-1E85-413A-8E12-F9216701AD48}" srcOrd="16" destOrd="0" presId="urn:microsoft.com/office/officeart/2005/8/layout/list1"/>
    <dgm:cxn modelId="{BD68077F-76F8-44FB-BA42-E46D1952D26C}" type="presParOf" srcId="{D65C1F2E-1E85-413A-8E12-F9216701AD48}" destId="{C814C136-C18E-4DE3-A8A8-ACCF2FC491A6}" srcOrd="0" destOrd="0" presId="urn:microsoft.com/office/officeart/2005/8/layout/list1"/>
    <dgm:cxn modelId="{24E5FC57-939A-4821-8001-2DB620355831}" type="presParOf" srcId="{D65C1F2E-1E85-413A-8E12-F9216701AD48}" destId="{A35031DD-6E72-4210-8C61-847DF4FA7D4B}" srcOrd="1" destOrd="0" presId="urn:microsoft.com/office/officeart/2005/8/layout/list1"/>
    <dgm:cxn modelId="{9C72CC59-8420-4AC5-858C-2CAB68EE3F72}" type="presParOf" srcId="{B6856737-2F02-41CA-8238-6F84CBC0ED24}" destId="{30126F3E-E0CE-4521-A6A1-0C3F859EB082}" srcOrd="17" destOrd="0" presId="urn:microsoft.com/office/officeart/2005/8/layout/list1"/>
    <dgm:cxn modelId="{15FD9239-EF94-4F63-AC84-4AAB41CFB8B0}" type="presParOf" srcId="{B6856737-2F02-41CA-8238-6F84CBC0ED24}" destId="{F6E3C175-DDD9-441B-A46E-8AB16FB5A730}" srcOrd="18" destOrd="0" presId="urn:microsoft.com/office/officeart/2005/8/layout/list1"/>
    <dgm:cxn modelId="{ECD4737D-2AB4-42DB-BA41-9C9921949139}" type="presParOf" srcId="{B6856737-2F02-41CA-8238-6F84CBC0ED24}" destId="{95F386FA-B562-4D7E-8634-600636068724}" srcOrd="19" destOrd="0" presId="urn:microsoft.com/office/officeart/2005/8/layout/list1"/>
    <dgm:cxn modelId="{A4C04A35-8448-4EB5-94C8-4F50F84F48FB}" type="presParOf" srcId="{B6856737-2F02-41CA-8238-6F84CBC0ED24}" destId="{FB4D441C-B701-436A-84E6-F01290EAE570}" srcOrd="20" destOrd="0" presId="urn:microsoft.com/office/officeart/2005/8/layout/list1"/>
    <dgm:cxn modelId="{D4F28999-1145-4962-9E40-48829112CD95}" type="presParOf" srcId="{FB4D441C-B701-436A-84E6-F01290EAE570}" destId="{D6F5B406-FF47-437F-9D28-637D102B39CA}" srcOrd="0" destOrd="0" presId="urn:microsoft.com/office/officeart/2005/8/layout/list1"/>
    <dgm:cxn modelId="{99BEB043-B546-42A3-B4B0-FC0DFAFC346C}" type="presParOf" srcId="{FB4D441C-B701-436A-84E6-F01290EAE570}" destId="{6B242FCF-FEFB-439D-9BD4-E756FB324AE6}" srcOrd="1" destOrd="0" presId="urn:microsoft.com/office/officeart/2005/8/layout/list1"/>
    <dgm:cxn modelId="{D5FF1A28-7ACF-4CA3-8E1E-DBD8F4CC8339}" type="presParOf" srcId="{B6856737-2F02-41CA-8238-6F84CBC0ED24}" destId="{1B9702A7-D657-430B-8274-691EDA4CF54F}" srcOrd="21" destOrd="0" presId="urn:microsoft.com/office/officeart/2005/8/layout/list1"/>
    <dgm:cxn modelId="{9574C089-A8BA-4038-A071-4784443F8557}" type="presParOf" srcId="{B6856737-2F02-41CA-8238-6F84CBC0ED24}" destId="{B112743C-BDA9-417D-9C5E-F75555B196A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1C8E8B-9207-445D-A0CA-5112B1F712C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C21E3-E057-4EFD-8721-DC5FEB1D47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Metadata.csv file contains values corresponding to full text JSON files</a:t>
          </a:r>
        </a:p>
      </dgm:t>
    </dgm:pt>
    <dgm:pt modelId="{2C216DD4-FBCF-46A4-A467-D0AEFA95853A}" type="parTrans" cxnId="{052FE681-E299-41B1-BF0A-0949B416A25F}">
      <dgm:prSet/>
      <dgm:spPr/>
      <dgm:t>
        <a:bodyPr/>
        <a:lstStyle/>
        <a:p>
          <a:endParaRPr lang="en-US"/>
        </a:p>
      </dgm:t>
    </dgm:pt>
    <dgm:pt modelId="{440A3C0C-827B-4B2E-91B1-6D6A518FC73E}" type="sibTrans" cxnId="{052FE681-E299-41B1-BF0A-0949B416A25F}">
      <dgm:prSet/>
      <dgm:spPr/>
      <dgm:t>
        <a:bodyPr/>
        <a:lstStyle/>
        <a:p>
          <a:endParaRPr lang="en-US"/>
        </a:p>
      </dgm:t>
    </dgm:pt>
    <dgm:pt modelId="{B5FD1FC2-02A3-4E0A-9B0A-11AC4ED1F3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JSON files contain, full text of article, title, author, abstract, etc.</a:t>
          </a:r>
        </a:p>
      </dgm:t>
    </dgm:pt>
    <dgm:pt modelId="{ACFBA2B6-54A1-47B6-8A5B-D588643517C0}" type="parTrans" cxnId="{C0E67D5E-18C0-4E9D-8F2A-A81840122E71}">
      <dgm:prSet/>
      <dgm:spPr/>
      <dgm:t>
        <a:bodyPr/>
        <a:lstStyle/>
        <a:p>
          <a:endParaRPr lang="en-US"/>
        </a:p>
      </dgm:t>
    </dgm:pt>
    <dgm:pt modelId="{8B5BDE34-8B75-4734-8F39-B4409823566A}" type="sibTrans" cxnId="{C0E67D5E-18C0-4E9D-8F2A-A81840122E71}">
      <dgm:prSet/>
      <dgm:spPr/>
      <dgm:t>
        <a:bodyPr/>
        <a:lstStyle/>
        <a:p>
          <a:endParaRPr lang="en-US"/>
        </a:p>
      </dgm:t>
    </dgm:pt>
    <dgm:pt modelId="{963AE471-9747-4850-8C85-05B0C0022D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created a file with this articles in ArtcilesText.csv </a:t>
          </a:r>
        </a:p>
      </dgm:t>
    </dgm:pt>
    <dgm:pt modelId="{8D7179A4-3765-4150-8C63-DFA288769933}" type="parTrans" cxnId="{B9424A72-BB52-4EC5-BE19-9452DBE90572}">
      <dgm:prSet/>
      <dgm:spPr/>
      <dgm:t>
        <a:bodyPr/>
        <a:lstStyle/>
        <a:p>
          <a:endParaRPr lang="en-US"/>
        </a:p>
      </dgm:t>
    </dgm:pt>
    <dgm:pt modelId="{5AF3DEFD-F3F1-407F-9E81-9FD0D6BA4E79}" type="sibTrans" cxnId="{B9424A72-BB52-4EC5-BE19-9452DBE90572}">
      <dgm:prSet/>
      <dgm:spPr/>
      <dgm:t>
        <a:bodyPr/>
        <a:lstStyle/>
        <a:p>
          <a:endParaRPr lang="en-US"/>
        </a:p>
      </dgm:t>
    </dgm:pt>
    <dgm:pt modelId="{0DF4E718-3C4A-4A3D-9534-CBE04537C5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Unit of analysis here will be articles</a:t>
          </a:r>
        </a:p>
      </dgm:t>
    </dgm:pt>
    <dgm:pt modelId="{7FD09297-2962-4B73-B021-AC1E5DD69EF0}" type="parTrans" cxnId="{D1CF791D-3F7C-4757-B286-E40EFA917E26}">
      <dgm:prSet/>
      <dgm:spPr/>
      <dgm:t>
        <a:bodyPr/>
        <a:lstStyle/>
        <a:p>
          <a:endParaRPr lang="en-US"/>
        </a:p>
      </dgm:t>
    </dgm:pt>
    <dgm:pt modelId="{C753E8AB-40CF-47EB-BBCC-FC9E0D47CA52}" type="sibTrans" cxnId="{D1CF791D-3F7C-4757-B286-E40EFA917E26}">
      <dgm:prSet/>
      <dgm:spPr/>
      <dgm:t>
        <a:bodyPr/>
        <a:lstStyle/>
        <a:p>
          <a:endParaRPr lang="en-US"/>
        </a:p>
      </dgm:t>
    </dgm:pt>
    <dgm:pt modelId="{3CA01D78-35CF-4703-A33A-75130E14587E}" type="pres">
      <dgm:prSet presAssocID="{D01C8E8B-9207-445D-A0CA-5112B1F712CE}" presName="root" presStyleCnt="0">
        <dgm:presLayoutVars>
          <dgm:dir/>
          <dgm:resizeHandles val="exact"/>
        </dgm:presLayoutVars>
      </dgm:prSet>
      <dgm:spPr/>
    </dgm:pt>
    <dgm:pt modelId="{EB96A1B4-011D-4A45-86BE-1B9769EC14F6}" type="pres">
      <dgm:prSet presAssocID="{D70C21E3-E057-4EFD-8721-DC5FEB1D47CC}" presName="compNode" presStyleCnt="0"/>
      <dgm:spPr/>
    </dgm:pt>
    <dgm:pt modelId="{49833A80-D3D3-4A2B-8C10-C9E5BE1AD0B6}" type="pres">
      <dgm:prSet presAssocID="{D70C21E3-E057-4EFD-8721-DC5FEB1D47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5F79416-FC7C-4E0D-BCD6-543644A35501}" type="pres">
      <dgm:prSet presAssocID="{D70C21E3-E057-4EFD-8721-DC5FEB1D47CC}" presName="spaceRect" presStyleCnt="0"/>
      <dgm:spPr/>
    </dgm:pt>
    <dgm:pt modelId="{07C1EA9E-6FE7-401F-ACE8-243DA73ADB66}" type="pres">
      <dgm:prSet presAssocID="{D70C21E3-E057-4EFD-8721-DC5FEB1D47CC}" presName="textRect" presStyleLbl="revTx" presStyleIdx="0" presStyleCnt="4">
        <dgm:presLayoutVars>
          <dgm:chMax val="1"/>
          <dgm:chPref val="1"/>
        </dgm:presLayoutVars>
      </dgm:prSet>
      <dgm:spPr/>
    </dgm:pt>
    <dgm:pt modelId="{33855C0B-D66F-4446-BE98-81550A4615A9}" type="pres">
      <dgm:prSet presAssocID="{440A3C0C-827B-4B2E-91B1-6D6A518FC73E}" presName="sibTrans" presStyleCnt="0"/>
      <dgm:spPr/>
    </dgm:pt>
    <dgm:pt modelId="{3F6BBF54-6A13-4730-90C4-5FD21448F507}" type="pres">
      <dgm:prSet presAssocID="{B5FD1FC2-02A3-4E0A-9B0A-11AC4ED1F3E9}" presName="compNode" presStyleCnt="0"/>
      <dgm:spPr/>
    </dgm:pt>
    <dgm:pt modelId="{BE04AD15-2782-4D27-A989-CF1FDE04C77F}" type="pres">
      <dgm:prSet presAssocID="{B5FD1FC2-02A3-4E0A-9B0A-11AC4ED1F3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DC5B6D9B-23CC-4FFC-BD5F-E2F48299D9F3}" type="pres">
      <dgm:prSet presAssocID="{B5FD1FC2-02A3-4E0A-9B0A-11AC4ED1F3E9}" presName="spaceRect" presStyleCnt="0"/>
      <dgm:spPr/>
    </dgm:pt>
    <dgm:pt modelId="{44C9EFAA-32BA-4D5A-8113-117445E5764A}" type="pres">
      <dgm:prSet presAssocID="{B5FD1FC2-02A3-4E0A-9B0A-11AC4ED1F3E9}" presName="textRect" presStyleLbl="revTx" presStyleIdx="1" presStyleCnt="4">
        <dgm:presLayoutVars>
          <dgm:chMax val="1"/>
          <dgm:chPref val="1"/>
        </dgm:presLayoutVars>
      </dgm:prSet>
      <dgm:spPr/>
    </dgm:pt>
    <dgm:pt modelId="{21A31678-81A2-4893-97BC-6A04AB4F982F}" type="pres">
      <dgm:prSet presAssocID="{8B5BDE34-8B75-4734-8F39-B4409823566A}" presName="sibTrans" presStyleCnt="0"/>
      <dgm:spPr/>
    </dgm:pt>
    <dgm:pt modelId="{B0BF6571-0876-4BD6-8122-C0429AB4DC96}" type="pres">
      <dgm:prSet presAssocID="{963AE471-9747-4850-8C85-05B0C0022DB0}" presName="compNode" presStyleCnt="0"/>
      <dgm:spPr/>
    </dgm:pt>
    <dgm:pt modelId="{78BED85D-BF89-46F3-98EE-FC60105A55E9}" type="pres">
      <dgm:prSet presAssocID="{963AE471-9747-4850-8C85-05B0C0022D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0C0C703-22F8-4ED8-901C-2CC80FB091CD}" type="pres">
      <dgm:prSet presAssocID="{963AE471-9747-4850-8C85-05B0C0022DB0}" presName="spaceRect" presStyleCnt="0"/>
      <dgm:spPr/>
    </dgm:pt>
    <dgm:pt modelId="{D840AC24-F7B4-4128-8559-CA03E2DCD3E0}" type="pres">
      <dgm:prSet presAssocID="{963AE471-9747-4850-8C85-05B0C0022DB0}" presName="textRect" presStyleLbl="revTx" presStyleIdx="2" presStyleCnt="4">
        <dgm:presLayoutVars>
          <dgm:chMax val="1"/>
          <dgm:chPref val="1"/>
        </dgm:presLayoutVars>
      </dgm:prSet>
      <dgm:spPr/>
    </dgm:pt>
    <dgm:pt modelId="{5422504E-1709-4006-883D-DC554C97C9A0}" type="pres">
      <dgm:prSet presAssocID="{5AF3DEFD-F3F1-407F-9E81-9FD0D6BA4E79}" presName="sibTrans" presStyleCnt="0"/>
      <dgm:spPr/>
    </dgm:pt>
    <dgm:pt modelId="{73845A11-6FDF-4F6D-AD5D-5E66E74B4DB1}" type="pres">
      <dgm:prSet presAssocID="{0DF4E718-3C4A-4A3D-9534-CBE04537C5E5}" presName="compNode" presStyleCnt="0"/>
      <dgm:spPr/>
    </dgm:pt>
    <dgm:pt modelId="{E2221052-3208-4024-9C2C-CD6B8D32256A}" type="pres">
      <dgm:prSet presAssocID="{0DF4E718-3C4A-4A3D-9534-CBE04537C5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A76B6A3-5593-433C-A9BB-706B127349F4}" type="pres">
      <dgm:prSet presAssocID="{0DF4E718-3C4A-4A3D-9534-CBE04537C5E5}" presName="spaceRect" presStyleCnt="0"/>
      <dgm:spPr/>
    </dgm:pt>
    <dgm:pt modelId="{ED25BBE7-713E-48D2-B4CE-C9D6044D4F41}" type="pres">
      <dgm:prSet presAssocID="{0DF4E718-3C4A-4A3D-9534-CBE04537C5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CF791D-3F7C-4757-B286-E40EFA917E26}" srcId="{D01C8E8B-9207-445D-A0CA-5112B1F712CE}" destId="{0DF4E718-3C4A-4A3D-9534-CBE04537C5E5}" srcOrd="3" destOrd="0" parTransId="{7FD09297-2962-4B73-B021-AC1E5DD69EF0}" sibTransId="{C753E8AB-40CF-47EB-BBCC-FC9E0D47CA52}"/>
    <dgm:cxn modelId="{C0E67D5E-18C0-4E9D-8F2A-A81840122E71}" srcId="{D01C8E8B-9207-445D-A0CA-5112B1F712CE}" destId="{B5FD1FC2-02A3-4E0A-9B0A-11AC4ED1F3E9}" srcOrd="1" destOrd="0" parTransId="{ACFBA2B6-54A1-47B6-8A5B-D588643517C0}" sibTransId="{8B5BDE34-8B75-4734-8F39-B4409823566A}"/>
    <dgm:cxn modelId="{B9424A72-BB52-4EC5-BE19-9452DBE90572}" srcId="{D01C8E8B-9207-445D-A0CA-5112B1F712CE}" destId="{963AE471-9747-4850-8C85-05B0C0022DB0}" srcOrd="2" destOrd="0" parTransId="{8D7179A4-3765-4150-8C63-DFA288769933}" sibTransId="{5AF3DEFD-F3F1-407F-9E81-9FD0D6BA4E79}"/>
    <dgm:cxn modelId="{052FE681-E299-41B1-BF0A-0949B416A25F}" srcId="{D01C8E8B-9207-445D-A0CA-5112B1F712CE}" destId="{D70C21E3-E057-4EFD-8721-DC5FEB1D47CC}" srcOrd="0" destOrd="0" parTransId="{2C216DD4-FBCF-46A4-A467-D0AEFA95853A}" sibTransId="{440A3C0C-827B-4B2E-91B1-6D6A518FC73E}"/>
    <dgm:cxn modelId="{50F994B6-DEF7-43CB-A723-F7797AED93B2}" type="presOf" srcId="{0DF4E718-3C4A-4A3D-9534-CBE04537C5E5}" destId="{ED25BBE7-713E-48D2-B4CE-C9D6044D4F41}" srcOrd="0" destOrd="0" presId="urn:microsoft.com/office/officeart/2018/2/layout/IconLabelList"/>
    <dgm:cxn modelId="{A713D3B6-CA81-47AE-A865-38233E3ADC42}" type="presOf" srcId="{963AE471-9747-4850-8C85-05B0C0022DB0}" destId="{D840AC24-F7B4-4128-8559-CA03E2DCD3E0}" srcOrd="0" destOrd="0" presId="urn:microsoft.com/office/officeart/2018/2/layout/IconLabelList"/>
    <dgm:cxn modelId="{519DE1E8-0211-4816-AA16-2869BB7A8D35}" type="presOf" srcId="{D70C21E3-E057-4EFD-8721-DC5FEB1D47CC}" destId="{07C1EA9E-6FE7-401F-ACE8-243DA73ADB66}" srcOrd="0" destOrd="0" presId="urn:microsoft.com/office/officeart/2018/2/layout/IconLabelList"/>
    <dgm:cxn modelId="{52673FFC-5BF1-4BF3-BC6A-CC47A4173C86}" type="presOf" srcId="{B5FD1FC2-02A3-4E0A-9B0A-11AC4ED1F3E9}" destId="{44C9EFAA-32BA-4D5A-8113-117445E5764A}" srcOrd="0" destOrd="0" presId="urn:microsoft.com/office/officeart/2018/2/layout/IconLabelList"/>
    <dgm:cxn modelId="{7D5287FC-E603-4BBD-B669-5D502AAD19B6}" type="presOf" srcId="{D01C8E8B-9207-445D-A0CA-5112B1F712CE}" destId="{3CA01D78-35CF-4703-A33A-75130E14587E}" srcOrd="0" destOrd="0" presId="urn:microsoft.com/office/officeart/2018/2/layout/IconLabelList"/>
    <dgm:cxn modelId="{17E432EF-9882-4058-9873-CE89DA114F44}" type="presParOf" srcId="{3CA01D78-35CF-4703-A33A-75130E14587E}" destId="{EB96A1B4-011D-4A45-86BE-1B9769EC14F6}" srcOrd="0" destOrd="0" presId="urn:microsoft.com/office/officeart/2018/2/layout/IconLabelList"/>
    <dgm:cxn modelId="{EBCE4A5F-5C5D-4DB0-BED0-EF564F350E76}" type="presParOf" srcId="{EB96A1B4-011D-4A45-86BE-1B9769EC14F6}" destId="{49833A80-D3D3-4A2B-8C10-C9E5BE1AD0B6}" srcOrd="0" destOrd="0" presId="urn:microsoft.com/office/officeart/2018/2/layout/IconLabelList"/>
    <dgm:cxn modelId="{42C255A2-C457-4FD2-AF54-5E7831CAAC81}" type="presParOf" srcId="{EB96A1B4-011D-4A45-86BE-1B9769EC14F6}" destId="{45F79416-FC7C-4E0D-BCD6-543644A35501}" srcOrd="1" destOrd="0" presId="urn:microsoft.com/office/officeart/2018/2/layout/IconLabelList"/>
    <dgm:cxn modelId="{CA2C3452-0314-4BB7-8C9E-0CABABAD6837}" type="presParOf" srcId="{EB96A1B4-011D-4A45-86BE-1B9769EC14F6}" destId="{07C1EA9E-6FE7-401F-ACE8-243DA73ADB66}" srcOrd="2" destOrd="0" presId="urn:microsoft.com/office/officeart/2018/2/layout/IconLabelList"/>
    <dgm:cxn modelId="{BC62A63E-4C35-4F25-AF1D-E6318FC78E14}" type="presParOf" srcId="{3CA01D78-35CF-4703-A33A-75130E14587E}" destId="{33855C0B-D66F-4446-BE98-81550A4615A9}" srcOrd="1" destOrd="0" presId="urn:microsoft.com/office/officeart/2018/2/layout/IconLabelList"/>
    <dgm:cxn modelId="{BFF451FC-5E2A-4068-89F7-35758E7FC6F5}" type="presParOf" srcId="{3CA01D78-35CF-4703-A33A-75130E14587E}" destId="{3F6BBF54-6A13-4730-90C4-5FD21448F507}" srcOrd="2" destOrd="0" presId="urn:microsoft.com/office/officeart/2018/2/layout/IconLabelList"/>
    <dgm:cxn modelId="{7343E17D-E9ED-42C0-8F37-2E5C1CD8F584}" type="presParOf" srcId="{3F6BBF54-6A13-4730-90C4-5FD21448F507}" destId="{BE04AD15-2782-4D27-A989-CF1FDE04C77F}" srcOrd="0" destOrd="0" presId="urn:microsoft.com/office/officeart/2018/2/layout/IconLabelList"/>
    <dgm:cxn modelId="{8D9C8147-D287-49BB-80FF-879567F4B64C}" type="presParOf" srcId="{3F6BBF54-6A13-4730-90C4-5FD21448F507}" destId="{DC5B6D9B-23CC-4FFC-BD5F-E2F48299D9F3}" srcOrd="1" destOrd="0" presId="urn:microsoft.com/office/officeart/2018/2/layout/IconLabelList"/>
    <dgm:cxn modelId="{68833865-2DCF-4903-9DA0-68A7DC4B6EB0}" type="presParOf" srcId="{3F6BBF54-6A13-4730-90C4-5FD21448F507}" destId="{44C9EFAA-32BA-4D5A-8113-117445E5764A}" srcOrd="2" destOrd="0" presId="urn:microsoft.com/office/officeart/2018/2/layout/IconLabelList"/>
    <dgm:cxn modelId="{DE407CF4-560F-4AA9-8C04-C9D97352161A}" type="presParOf" srcId="{3CA01D78-35CF-4703-A33A-75130E14587E}" destId="{21A31678-81A2-4893-97BC-6A04AB4F982F}" srcOrd="3" destOrd="0" presId="urn:microsoft.com/office/officeart/2018/2/layout/IconLabelList"/>
    <dgm:cxn modelId="{AD1740AD-F70D-435F-BCED-A850E0AF8682}" type="presParOf" srcId="{3CA01D78-35CF-4703-A33A-75130E14587E}" destId="{B0BF6571-0876-4BD6-8122-C0429AB4DC96}" srcOrd="4" destOrd="0" presId="urn:microsoft.com/office/officeart/2018/2/layout/IconLabelList"/>
    <dgm:cxn modelId="{6FBBC7C8-13CD-4C24-B96B-0592D6A897D5}" type="presParOf" srcId="{B0BF6571-0876-4BD6-8122-C0429AB4DC96}" destId="{78BED85D-BF89-46F3-98EE-FC60105A55E9}" srcOrd="0" destOrd="0" presId="urn:microsoft.com/office/officeart/2018/2/layout/IconLabelList"/>
    <dgm:cxn modelId="{0255C706-6922-4407-8412-18D37CF949D9}" type="presParOf" srcId="{B0BF6571-0876-4BD6-8122-C0429AB4DC96}" destId="{30C0C703-22F8-4ED8-901C-2CC80FB091CD}" srcOrd="1" destOrd="0" presId="urn:microsoft.com/office/officeart/2018/2/layout/IconLabelList"/>
    <dgm:cxn modelId="{B60A44AE-B4DC-4F15-B555-0E40C4957A26}" type="presParOf" srcId="{B0BF6571-0876-4BD6-8122-C0429AB4DC96}" destId="{D840AC24-F7B4-4128-8559-CA03E2DCD3E0}" srcOrd="2" destOrd="0" presId="urn:microsoft.com/office/officeart/2018/2/layout/IconLabelList"/>
    <dgm:cxn modelId="{AE394D4E-45D3-49FA-8BBB-714F3E516552}" type="presParOf" srcId="{3CA01D78-35CF-4703-A33A-75130E14587E}" destId="{5422504E-1709-4006-883D-DC554C97C9A0}" srcOrd="5" destOrd="0" presId="urn:microsoft.com/office/officeart/2018/2/layout/IconLabelList"/>
    <dgm:cxn modelId="{53214ED3-57DC-4528-A3FD-D1B5952ED623}" type="presParOf" srcId="{3CA01D78-35CF-4703-A33A-75130E14587E}" destId="{73845A11-6FDF-4F6D-AD5D-5E66E74B4DB1}" srcOrd="6" destOrd="0" presId="urn:microsoft.com/office/officeart/2018/2/layout/IconLabelList"/>
    <dgm:cxn modelId="{31C95C08-C993-4954-B48C-AA8442BC219E}" type="presParOf" srcId="{73845A11-6FDF-4F6D-AD5D-5E66E74B4DB1}" destId="{E2221052-3208-4024-9C2C-CD6B8D32256A}" srcOrd="0" destOrd="0" presId="urn:microsoft.com/office/officeart/2018/2/layout/IconLabelList"/>
    <dgm:cxn modelId="{914B631D-03DE-4106-90A5-5C708BECCD57}" type="presParOf" srcId="{73845A11-6FDF-4F6D-AD5D-5E66E74B4DB1}" destId="{FA76B6A3-5593-433C-A9BB-706B127349F4}" srcOrd="1" destOrd="0" presId="urn:microsoft.com/office/officeart/2018/2/layout/IconLabelList"/>
    <dgm:cxn modelId="{D2F4DD23-3D19-4CC4-83B6-922129D9435C}" type="presParOf" srcId="{73845A11-6FDF-4F6D-AD5D-5E66E74B4DB1}" destId="{ED25BBE7-713E-48D2-B4CE-C9D6044D4F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9B4334-C5CC-496A-9084-52309A366D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580272-1F39-43E0-999A-D5B2973BA3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Number of Articles in original dataset is 338,451 and size is 31.9 GB</a:t>
          </a:r>
        </a:p>
      </dgm:t>
    </dgm:pt>
    <dgm:pt modelId="{207655BB-60DA-46D4-AD14-EE21C204985C}" type="parTrans" cxnId="{29519BB0-909C-447E-8F82-C42F02EF07D2}">
      <dgm:prSet/>
      <dgm:spPr/>
      <dgm:t>
        <a:bodyPr/>
        <a:lstStyle/>
        <a:p>
          <a:endParaRPr lang="en-US"/>
        </a:p>
      </dgm:t>
    </dgm:pt>
    <dgm:pt modelId="{9AA80FFC-B6FC-457C-92B8-AF0FCF782DFD}" type="sibTrans" cxnId="{29519BB0-909C-447E-8F82-C42F02EF07D2}">
      <dgm:prSet/>
      <dgm:spPr/>
      <dgm:t>
        <a:bodyPr/>
        <a:lstStyle/>
        <a:p>
          <a:endParaRPr lang="en-US"/>
        </a:p>
      </dgm:t>
    </dgm:pt>
    <dgm:pt modelId="{DB0BA61D-A8AC-4EA3-88BE-DB93FA0AFD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Created a dataset of 1000 articles as ArticlesText.csv with size 27.5 MB</a:t>
          </a:r>
        </a:p>
      </dgm:t>
    </dgm:pt>
    <dgm:pt modelId="{91B0A97E-52BC-4319-A2A0-0B0A3D3BE0BB}" type="parTrans" cxnId="{0796B0B6-A366-4404-81AB-632DC882907A}">
      <dgm:prSet/>
      <dgm:spPr/>
      <dgm:t>
        <a:bodyPr/>
        <a:lstStyle/>
        <a:p>
          <a:endParaRPr lang="en-US"/>
        </a:p>
      </dgm:t>
    </dgm:pt>
    <dgm:pt modelId="{AC0BDF69-A9C7-4591-B4C6-2B045286912D}" type="sibTrans" cxnId="{0796B0B6-A366-4404-81AB-632DC882907A}">
      <dgm:prSet/>
      <dgm:spPr/>
      <dgm:t>
        <a:bodyPr/>
        <a:lstStyle/>
        <a:p>
          <a:endParaRPr lang="en-US"/>
        </a:p>
      </dgm:t>
    </dgm:pt>
    <dgm:pt modelId="{4FC48947-4793-4E9E-B16F-553B1234FA39}" type="pres">
      <dgm:prSet presAssocID="{209B4334-C5CC-496A-9084-52309A366DFA}" presName="root" presStyleCnt="0">
        <dgm:presLayoutVars>
          <dgm:dir/>
          <dgm:resizeHandles val="exact"/>
        </dgm:presLayoutVars>
      </dgm:prSet>
      <dgm:spPr/>
    </dgm:pt>
    <dgm:pt modelId="{CEF26810-7DB5-4798-9045-0CA04CB5D5F8}" type="pres">
      <dgm:prSet presAssocID="{30580272-1F39-43E0-999A-D5B2973BA331}" presName="compNode" presStyleCnt="0"/>
      <dgm:spPr/>
    </dgm:pt>
    <dgm:pt modelId="{EB3E3A94-2591-4A7B-A889-858CC4F01A2A}" type="pres">
      <dgm:prSet presAssocID="{30580272-1F39-43E0-999A-D5B2973BA3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8D71D0-A797-4687-915A-D70D9F278F0F}" type="pres">
      <dgm:prSet presAssocID="{30580272-1F39-43E0-999A-D5B2973BA331}" presName="spaceRect" presStyleCnt="0"/>
      <dgm:spPr/>
    </dgm:pt>
    <dgm:pt modelId="{CA352032-14DE-445F-9392-E61901AAA0A9}" type="pres">
      <dgm:prSet presAssocID="{30580272-1F39-43E0-999A-D5B2973BA331}" presName="textRect" presStyleLbl="revTx" presStyleIdx="0" presStyleCnt="2">
        <dgm:presLayoutVars>
          <dgm:chMax val="1"/>
          <dgm:chPref val="1"/>
        </dgm:presLayoutVars>
      </dgm:prSet>
      <dgm:spPr/>
    </dgm:pt>
    <dgm:pt modelId="{580C0A31-34F2-431E-8583-E736765F774C}" type="pres">
      <dgm:prSet presAssocID="{9AA80FFC-B6FC-457C-92B8-AF0FCF782DFD}" presName="sibTrans" presStyleCnt="0"/>
      <dgm:spPr/>
    </dgm:pt>
    <dgm:pt modelId="{04CBC9C1-E8E4-465C-AEAA-55BD2420AAA1}" type="pres">
      <dgm:prSet presAssocID="{DB0BA61D-A8AC-4EA3-88BE-DB93FA0AFD04}" presName="compNode" presStyleCnt="0"/>
      <dgm:spPr/>
    </dgm:pt>
    <dgm:pt modelId="{D23CC128-E99A-4D7A-AB22-06638A7A2F8F}" type="pres">
      <dgm:prSet presAssocID="{DB0BA61D-A8AC-4EA3-88BE-DB93FA0AFD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CFC958D-5869-45FA-89E5-0F36D8E95A58}" type="pres">
      <dgm:prSet presAssocID="{DB0BA61D-A8AC-4EA3-88BE-DB93FA0AFD04}" presName="spaceRect" presStyleCnt="0"/>
      <dgm:spPr/>
    </dgm:pt>
    <dgm:pt modelId="{A0C03203-1C76-4FAB-A9DF-33B5C38C723A}" type="pres">
      <dgm:prSet presAssocID="{DB0BA61D-A8AC-4EA3-88BE-DB93FA0AFD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1DFA3B-04C1-4DBA-93E0-AC7944A63092}" type="presOf" srcId="{30580272-1F39-43E0-999A-D5B2973BA331}" destId="{CA352032-14DE-445F-9392-E61901AAA0A9}" srcOrd="0" destOrd="0" presId="urn:microsoft.com/office/officeart/2018/2/layout/IconLabelList"/>
    <dgm:cxn modelId="{9144ED4F-47B2-41CA-A508-B8EB52916064}" type="presOf" srcId="{209B4334-C5CC-496A-9084-52309A366DFA}" destId="{4FC48947-4793-4E9E-B16F-553B1234FA39}" srcOrd="0" destOrd="0" presId="urn:microsoft.com/office/officeart/2018/2/layout/IconLabelList"/>
    <dgm:cxn modelId="{EFCBC098-86D6-4CFD-B749-FA739CB762CB}" type="presOf" srcId="{DB0BA61D-A8AC-4EA3-88BE-DB93FA0AFD04}" destId="{A0C03203-1C76-4FAB-A9DF-33B5C38C723A}" srcOrd="0" destOrd="0" presId="urn:microsoft.com/office/officeart/2018/2/layout/IconLabelList"/>
    <dgm:cxn modelId="{29519BB0-909C-447E-8F82-C42F02EF07D2}" srcId="{209B4334-C5CC-496A-9084-52309A366DFA}" destId="{30580272-1F39-43E0-999A-D5B2973BA331}" srcOrd="0" destOrd="0" parTransId="{207655BB-60DA-46D4-AD14-EE21C204985C}" sibTransId="{9AA80FFC-B6FC-457C-92B8-AF0FCF782DFD}"/>
    <dgm:cxn modelId="{0796B0B6-A366-4404-81AB-632DC882907A}" srcId="{209B4334-C5CC-496A-9084-52309A366DFA}" destId="{DB0BA61D-A8AC-4EA3-88BE-DB93FA0AFD04}" srcOrd="1" destOrd="0" parTransId="{91B0A97E-52BC-4319-A2A0-0B0A3D3BE0BB}" sibTransId="{AC0BDF69-A9C7-4591-B4C6-2B045286912D}"/>
    <dgm:cxn modelId="{45A4121B-7489-49AA-AEC1-BE3BE80C3C3C}" type="presParOf" srcId="{4FC48947-4793-4E9E-B16F-553B1234FA39}" destId="{CEF26810-7DB5-4798-9045-0CA04CB5D5F8}" srcOrd="0" destOrd="0" presId="urn:microsoft.com/office/officeart/2018/2/layout/IconLabelList"/>
    <dgm:cxn modelId="{D2615D21-FD2C-414D-B9F9-D7018B717EDA}" type="presParOf" srcId="{CEF26810-7DB5-4798-9045-0CA04CB5D5F8}" destId="{EB3E3A94-2591-4A7B-A889-858CC4F01A2A}" srcOrd="0" destOrd="0" presId="urn:microsoft.com/office/officeart/2018/2/layout/IconLabelList"/>
    <dgm:cxn modelId="{E9C3950F-CC79-4B89-9E4B-8DEEFB2019B3}" type="presParOf" srcId="{CEF26810-7DB5-4798-9045-0CA04CB5D5F8}" destId="{258D71D0-A797-4687-915A-D70D9F278F0F}" srcOrd="1" destOrd="0" presId="urn:microsoft.com/office/officeart/2018/2/layout/IconLabelList"/>
    <dgm:cxn modelId="{9C6B222B-82C7-4982-8734-4E959F65CE2F}" type="presParOf" srcId="{CEF26810-7DB5-4798-9045-0CA04CB5D5F8}" destId="{CA352032-14DE-445F-9392-E61901AAA0A9}" srcOrd="2" destOrd="0" presId="urn:microsoft.com/office/officeart/2018/2/layout/IconLabelList"/>
    <dgm:cxn modelId="{DBE86BBE-0AE7-4F8E-952B-7F194EE96D67}" type="presParOf" srcId="{4FC48947-4793-4E9E-B16F-553B1234FA39}" destId="{580C0A31-34F2-431E-8583-E736765F774C}" srcOrd="1" destOrd="0" presId="urn:microsoft.com/office/officeart/2018/2/layout/IconLabelList"/>
    <dgm:cxn modelId="{5B8ABDAB-8AC7-42FF-A997-A3B739794628}" type="presParOf" srcId="{4FC48947-4793-4E9E-B16F-553B1234FA39}" destId="{04CBC9C1-E8E4-465C-AEAA-55BD2420AAA1}" srcOrd="2" destOrd="0" presId="urn:microsoft.com/office/officeart/2018/2/layout/IconLabelList"/>
    <dgm:cxn modelId="{BB77085F-6876-4ABC-9CD7-2FE0974A8AF3}" type="presParOf" srcId="{04CBC9C1-E8E4-465C-AEAA-55BD2420AAA1}" destId="{D23CC128-E99A-4D7A-AB22-06638A7A2F8F}" srcOrd="0" destOrd="0" presId="urn:microsoft.com/office/officeart/2018/2/layout/IconLabelList"/>
    <dgm:cxn modelId="{D7F3731C-D773-43C9-9F32-B9BA7EB12E31}" type="presParOf" srcId="{04CBC9C1-E8E4-465C-AEAA-55BD2420AAA1}" destId="{8CFC958D-5869-45FA-89E5-0F36D8E95A58}" srcOrd="1" destOrd="0" presId="urn:microsoft.com/office/officeart/2018/2/layout/IconLabelList"/>
    <dgm:cxn modelId="{D6EE23A4-8545-41CC-91A5-8706EC7512AD}" type="presParOf" srcId="{04CBC9C1-E8E4-465C-AEAA-55BD2420AAA1}" destId="{A0C03203-1C76-4FAB-A9DF-33B5C38C7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EB8873-7A18-4C6E-AA02-CEB5CD9BFA9B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AC14CD-9C64-4E45-AE07-B4360F6DD5B9}">
      <dgm:prSet/>
      <dgm:spPr/>
      <dgm:t>
        <a:bodyPr/>
        <a:lstStyle/>
        <a:p>
          <a:r>
            <a:rPr lang="en-US"/>
            <a:t>Can we get a Summary of the article without omitting important information?</a:t>
          </a:r>
        </a:p>
      </dgm:t>
    </dgm:pt>
    <dgm:pt modelId="{15D00957-535D-4F29-879A-0820BDF91DCC}" type="parTrans" cxnId="{AA9ECF2C-AE7C-4744-B088-9A4C18593276}">
      <dgm:prSet/>
      <dgm:spPr/>
      <dgm:t>
        <a:bodyPr/>
        <a:lstStyle/>
        <a:p>
          <a:endParaRPr lang="en-US"/>
        </a:p>
      </dgm:t>
    </dgm:pt>
    <dgm:pt modelId="{D652EC18-030C-401D-802D-ABAE778025E9}" type="sibTrans" cxnId="{AA9ECF2C-AE7C-4744-B088-9A4C185932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AF77CD0-4E6C-457F-A650-0A57615072B1}">
      <dgm:prSet/>
      <dgm:spPr/>
      <dgm:t>
        <a:bodyPr/>
        <a:lstStyle/>
        <a:p>
          <a:r>
            <a:rPr lang="en-US"/>
            <a:t>What does a Sentiment analysis of the article tell us?</a:t>
          </a:r>
        </a:p>
      </dgm:t>
    </dgm:pt>
    <dgm:pt modelId="{E883454E-2150-4AE6-A74B-5EA181DA268A}" type="parTrans" cxnId="{FCBE4BE7-397D-4460-9976-BD9360FF737D}">
      <dgm:prSet/>
      <dgm:spPr/>
      <dgm:t>
        <a:bodyPr/>
        <a:lstStyle/>
        <a:p>
          <a:endParaRPr lang="en-US"/>
        </a:p>
      </dgm:t>
    </dgm:pt>
    <dgm:pt modelId="{120ACBB2-92AE-480D-B7A6-20147A6C69B9}" type="sibTrans" cxnId="{FCBE4BE7-397D-4460-9976-BD9360FF737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0DBEAED-DF0E-49C5-ADC1-429F985A51BF}" type="pres">
      <dgm:prSet presAssocID="{2DEB8873-7A18-4C6E-AA02-CEB5CD9BFA9B}" presName="Name0" presStyleCnt="0">
        <dgm:presLayoutVars>
          <dgm:animLvl val="lvl"/>
          <dgm:resizeHandles val="exact"/>
        </dgm:presLayoutVars>
      </dgm:prSet>
      <dgm:spPr/>
    </dgm:pt>
    <dgm:pt modelId="{C453AA89-A35C-44D2-B1A7-9D7AC438A078}" type="pres">
      <dgm:prSet presAssocID="{7AAC14CD-9C64-4E45-AE07-B4360F6DD5B9}" presName="compositeNode" presStyleCnt="0">
        <dgm:presLayoutVars>
          <dgm:bulletEnabled val="1"/>
        </dgm:presLayoutVars>
      </dgm:prSet>
      <dgm:spPr/>
    </dgm:pt>
    <dgm:pt modelId="{A8012F9E-625F-4294-8C4A-7FF0E2BA87AE}" type="pres">
      <dgm:prSet presAssocID="{7AAC14CD-9C64-4E45-AE07-B4360F6DD5B9}" presName="bgRect" presStyleLbl="bgAccFollowNode1" presStyleIdx="0" presStyleCnt="2"/>
      <dgm:spPr/>
    </dgm:pt>
    <dgm:pt modelId="{508C00F6-975C-4889-88AA-322DFD4E1A86}" type="pres">
      <dgm:prSet presAssocID="{D652EC18-030C-401D-802D-ABAE778025E9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B2DFA27-A43E-450B-A40D-AB9DF0334B88}" type="pres">
      <dgm:prSet presAssocID="{7AAC14CD-9C64-4E45-AE07-B4360F6DD5B9}" presName="bottomLine" presStyleLbl="alignNode1" presStyleIdx="1" presStyleCnt="4">
        <dgm:presLayoutVars/>
      </dgm:prSet>
      <dgm:spPr/>
    </dgm:pt>
    <dgm:pt modelId="{A48D1DFF-4DE5-4FEA-BB0E-26E44B70690A}" type="pres">
      <dgm:prSet presAssocID="{7AAC14CD-9C64-4E45-AE07-B4360F6DD5B9}" presName="nodeText" presStyleLbl="bgAccFollowNode1" presStyleIdx="0" presStyleCnt="2">
        <dgm:presLayoutVars>
          <dgm:bulletEnabled val="1"/>
        </dgm:presLayoutVars>
      </dgm:prSet>
      <dgm:spPr/>
    </dgm:pt>
    <dgm:pt modelId="{36FDC278-1837-44CB-88AC-74A76588D3B2}" type="pres">
      <dgm:prSet presAssocID="{D652EC18-030C-401D-802D-ABAE778025E9}" presName="sibTrans" presStyleCnt="0"/>
      <dgm:spPr/>
    </dgm:pt>
    <dgm:pt modelId="{7459B00D-3327-49B5-859E-C4EA88AAA88E}" type="pres">
      <dgm:prSet presAssocID="{5AF77CD0-4E6C-457F-A650-0A57615072B1}" presName="compositeNode" presStyleCnt="0">
        <dgm:presLayoutVars>
          <dgm:bulletEnabled val="1"/>
        </dgm:presLayoutVars>
      </dgm:prSet>
      <dgm:spPr/>
    </dgm:pt>
    <dgm:pt modelId="{B52739B4-5D5B-4A06-AFB1-521DB95C122E}" type="pres">
      <dgm:prSet presAssocID="{5AF77CD0-4E6C-457F-A650-0A57615072B1}" presName="bgRect" presStyleLbl="bgAccFollowNode1" presStyleIdx="1" presStyleCnt="2"/>
      <dgm:spPr/>
    </dgm:pt>
    <dgm:pt modelId="{27634F96-7C85-439D-B83B-C1796D560E7A}" type="pres">
      <dgm:prSet presAssocID="{120ACBB2-92AE-480D-B7A6-20147A6C69B9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063A3C2C-B9B5-419E-95B6-651ED0EC3181}" type="pres">
      <dgm:prSet presAssocID="{5AF77CD0-4E6C-457F-A650-0A57615072B1}" presName="bottomLine" presStyleLbl="alignNode1" presStyleIdx="3" presStyleCnt="4">
        <dgm:presLayoutVars/>
      </dgm:prSet>
      <dgm:spPr/>
    </dgm:pt>
    <dgm:pt modelId="{909A27B5-C52A-43AD-BF13-9C510987C9CC}" type="pres">
      <dgm:prSet presAssocID="{5AF77CD0-4E6C-457F-A650-0A57615072B1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AA9ECF2C-AE7C-4744-B088-9A4C18593276}" srcId="{2DEB8873-7A18-4C6E-AA02-CEB5CD9BFA9B}" destId="{7AAC14CD-9C64-4E45-AE07-B4360F6DD5B9}" srcOrd="0" destOrd="0" parTransId="{15D00957-535D-4F29-879A-0820BDF91DCC}" sibTransId="{D652EC18-030C-401D-802D-ABAE778025E9}"/>
    <dgm:cxn modelId="{6547DF6D-0CEF-4A9E-96BD-F169195FA37D}" type="presOf" srcId="{7AAC14CD-9C64-4E45-AE07-B4360F6DD5B9}" destId="{A48D1DFF-4DE5-4FEA-BB0E-26E44B70690A}" srcOrd="1" destOrd="0" presId="urn:microsoft.com/office/officeart/2016/7/layout/BasicLinearProcessNumbered"/>
    <dgm:cxn modelId="{D9AA6274-B705-4750-A9F6-09D56F4252B8}" type="presOf" srcId="{D652EC18-030C-401D-802D-ABAE778025E9}" destId="{508C00F6-975C-4889-88AA-322DFD4E1A86}" srcOrd="0" destOrd="0" presId="urn:microsoft.com/office/officeart/2016/7/layout/BasicLinearProcessNumbered"/>
    <dgm:cxn modelId="{A1A0BC59-E734-43BD-839A-3487AC0601BB}" type="presOf" srcId="{5AF77CD0-4E6C-457F-A650-0A57615072B1}" destId="{909A27B5-C52A-43AD-BF13-9C510987C9CC}" srcOrd="1" destOrd="0" presId="urn:microsoft.com/office/officeart/2016/7/layout/BasicLinearProcessNumbered"/>
    <dgm:cxn modelId="{21A867D3-B60A-46A4-A385-6B361C976474}" type="presOf" srcId="{2DEB8873-7A18-4C6E-AA02-CEB5CD9BFA9B}" destId="{00DBEAED-DF0E-49C5-ADC1-429F985A51BF}" srcOrd="0" destOrd="0" presId="urn:microsoft.com/office/officeart/2016/7/layout/BasicLinearProcessNumbered"/>
    <dgm:cxn modelId="{971D72D3-3DC6-46F0-9F51-62A785F309C1}" type="presOf" srcId="{120ACBB2-92AE-480D-B7A6-20147A6C69B9}" destId="{27634F96-7C85-439D-B83B-C1796D560E7A}" srcOrd="0" destOrd="0" presId="urn:microsoft.com/office/officeart/2016/7/layout/BasicLinearProcessNumbered"/>
    <dgm:cxn modelId="{FCBE4BE7-397D-4460-9976-BD9360FF737D}" srcId="{2DEB8873-7A18-4C6E-AA02-CEB5CD9BFA9B}" destId="{5AF77CD0-4E6C-457F-A650-0A57615072B1}" srcOrd="1" destOrd="0" parTransId="{E883454E-2150-4AE6-A74B-5EA181DA268A}" sibTransId="{120ACBB2-92AE-480D-B7A6-20147A6C69B9}"/>
    <dgm:cxn modelId="{C76EA2F0-4527-43BC-BC3E-38F7A98BFC57}" type="presOf" srcId="{5AF77CD0-4E6C-457F-A650-0A57615072B1}" destId="{B52739B4-5D5B-4A06-AFB1-521DB95C122E}" srcOrd="0" destOrd="0" presId="urn:microsoft.com/office/officeart/2016/7/layout/BasicLinearProcessNumbered"/>
    <dgm:cxn modelId="{9644A2F6-A55D-4A2A-A76E-F723F5225C07}" type="presOf" srcId="{7AAC14CD-9C64-4E45-AE07-B4360F6DD5B9}" destId="{A8012F9E-625F-4294-8C4A-7FF0E2BA87AE}" srcOrd="0" destOrd="0" presId="urn:microsoft.com/office/officeart/2016/7/layout/BasicLinearProcessNumbered"/>
    <dgm:cxn modelId="{33C570D4-5A5C-42FE-863F-AE54A48CC14B}" type="presParOf" srcId="{00DBEAED-DF0E-49C5-ADC1-429F985A51BF}" destId="{C453AA89-A35C-44D2-B1A7-9D7AC438A078}" srcOrd="0" destOrd="0" presId="urn:microsoft.com/office/officeart/2016/7/layout/BasicLinearProcessNumbered"/>
    <dgm:cxn modelId="{C5B2EE7F-0E73-4643-8FAD-5AFB2F7017C4}" type="presParOf" srcId="{C453AA89-A35C-44D2-B1A7-9D7AC438A078}" destId="{A8012F9E-625F-4294-8C4A-7FF0E2BA87AE}" srcOrd="0" destOrd="0" presId="urn:microsoft.com/office/officeart/2016/7/layout/BasicLinearProcessNumbered"/>
    <dgm:cxn modelId="{42D16310-58EA-46ED-9A06-60A609301B54}" type="presParOf" srcId="{C453AA89-A35C-44D2-B1A7-9D7AC438A078}" destId="{508C00F6-975C-4889-88AA-322DFD4E1A86}" srcOrd="1" destOrd="0" presId="urn:microsoft.com/office/officeart/2016/7/layout/BasicLinearProcessNumbered"/>
    <dgm:cxn modelId="{AD2CAC00-D6BD-4A38-87FC-D6C5EF4D4E0F}" type="presParOf" srcId="{C453AA89-A35C-44D2-B1A7-9D7AC438A078}" destId="{5B2DFA27-A43E-450B-A40D-AB9DF0334B88}" srcOrd="2" destOrd="0" presId="urn:microsoft.com/office/officeart/2016/7/layout/BasicLinearProcessNumbered"/>
    <dgm:cxn modelId="{0068CF0B-C0CA-4CAB-B624-DCEE75BF903A}" type="presParOf" srcId="{C453AA89-A35C-44D2-B1A7-9D7AC438A078}" destId="{A48D1DFF-4DE5-4FEA-BB0E-26E44B70690A}" srcOrd="3" destOrd="0" presId="urn:microsoft.com/office/officeart/2016/7/layout/BasicLinearProcessNumbered"/>
    <dgm:cxn modelId="{CB8F50FE-6396-4B69-AF48-7F91EC36CFFF}" type="presParOf" srcId="{00DBEAED-DF0E-49C5-ADC1-429F985A51BF}" destId="{36FDC278-1837-44CB-88AC-74A76588D3B2}" srcOrd="1" destOrd="0" presId="urn:microsoft.com/office/officeart/2016/7/layout/BasicLinearProcessNumbered"/>
    <dgm:cxn modelId="{7DFE0297-355E-4D22-9F60-A7201095F297}" type="presParOf" srcId="{00DBEAED-DF0E-49C5-ADC1-429F985A51BF}" destId="{7459B00D-3327-49B5-859E-C4EA88AAA88E}" srcOrd="2" destOrd="0" presId="urn:microsoft.com/office/officeart/2016/7/layout/BasicLinearProcessNumbered"/>
    <dgm:cxn modelId="{FB33F84B-6E6D-429A-8B21-1850EA1CCE09}" type="presParOf" srcId="{7459B00D-3327-49B5-859E-C4EA88AAA88E}" destId="{B52739B4-5D5B-4A06-AFB1-521DB95C122E}" srcOrd="0" destOrd="0" presId="urn:microsoft.com/office/officeart/2016/7/layout/BasicLinearProcessNumbered"/>
    <dgm:cxn modelId="{D8CC35BF-A6D9-4952-BFB8-00F120F4F373}" type="presParOf" srcId="{7459B00D-3327-49B5-859E-C4EA88AAA88E}" destId="{27634F96-7C85-439D-B83B-C1796D560E7A}" srcOrd="1" destOrd="0" presId="urn:microsoft.com/office/officeart/2016/7/layout/BasicLinearProcessNumbered"/>
    <dgm:cxn modelId="{E1E2A12C-F6B2-4284-8911-03622FE51E05}" type="presParOf" srcId="{7459B00D-3327-49B5-859E-C4EA88AAA88E}" destId="{063A3C2C-B9B5-419E-95B6-651ED0EC3181}" srcOrd="2" destOrd="0" presId="urn:microsoft.com/office/officeart/2016/7/layout/BasicLinearProcessNumbered"/>
    <dgm:cxn modelId="{0E893AA2-BE0A-4B31-8EF5-0779B14933AA}" type="presParOf" srcId="{7459B00D-3327-49B5-859E-C4EA88AAA88E}" destId="{909A27B5-C52A-43AD-BF13-9C510987C9C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D1F4837-CF0B-40C4-A12F-9074AC7F5E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1C9862-8412-4827-9BAA-36D44C6BF65C}">
      <dgm:prSet/>
      <dgm:spPr/>
      <dgm:t>
        <a:bodyPr/>
        <a:lstStyle/>
        <a:p>
          <a:r>
            <a:rPr lang="en-US"/>
            <a:t>Use T5 (transfer learning model) to train</a:t>
          </a:r>
        </a:p>
      </dgm:t>
    </dgm:pt>
    <dgm:pt modelId="{A643D52A-6574-4DD2-9E43-C114781D8A69}" type="parTrans" cxnId="{E3158C4E-26E5-4178-AA1E-E6B1558D92E3}">
      <dgm:prSet/>
      <dgm:spPr/>
      <dgm:t>
        <a:bodyPr/>
        <a:lstStyle/>
        <a:p>
          <a:endParaRPr lang="en-US"/>
        </a:p>
      </dgm:t>
    </dgm:pt>
    <dgm:pt modelId="{91D22BCF-E556-4768-B61D-AEC2CFDFA2FC}" type="sibTrans" cxnId="{E3158C4E-26E5-4178-AA1E-E6B1558D92E3}">
      <dgm:prSet/>
      <dgm:spPr/>
      <dgm:t>
        <a:bodyPr/>
        <a:lstStyle/>
        <a:p>
          <a:endParaRPr lang="en-US"/>
        </a:p>
      </dgm:t>
    </dgm:pt>
    <dgm:pt modelId="{08267FB8-35DC-4F25-BDD4-05500702947F}">
      <dgm:prSet/>
      <dgm:spPr/>
      <dgm:t>
        <a:bodyPr/>
        <a:lstStyle/>
        <a:p>
          <a:r>
            <a:rPr lang="en-US"/>
            <a:t>Perform Sentiment Analysis using NLTK VADER</a:t>
          </a:r>
        </a:p>
      </dgm:t>
    </dgm:pt>
    <dgm:pt modelId="{5B56574C-D925-4769-B23E-D5A14A591B45}" type="parTrans" cxnId="{09A05702-4C01-4381-9AB4-F22CE87A5A4D}">
      <dgm:prSet/>
      <dgm:spPr/>
      <dgm:t>
        <a:bodyPr/>
        <a:lstStyle/>
        <a:p>
          <a:endParaRPr lang="en-US"/>
        </a:p>
      </dgm:t>
    </dgm:pt>
    <dgm:pt modelId="{B0E28A7C-BE49-4FD9-A8ED-7AB8F9FBEE8C}" type="sibTrans" cxnId="{09A05702-4C01-4381-9AB4-F22CE87A5A4D}">
      <dgm:prSet/>
      <dgm:spPr/>
      <dgm:t>
        <a:bodyPr/>
        <a:lstStyle/>
        <a:p>
          <a:endParaRPr lang="en-US"/>
        </a:p>
      </dgm:t>
    </dgm:pt>
    <dgm:pt modelId="{1C9744EB-7BFD-44F8-90FD-B7D3D791C3F0}">
      <dgm:prSet/>
      <dgm:spPr/>
      <dgm:t>
        <a:bodyPr/>
        <a:lstStyle/>
        <a:p>
          <a:r>
            <a:rPr lang="en-US" dirty="0"/>
            <a:t>Creating interactive webpage using ‘</a:t>
          </a:r>
          <a:r>
            <a:rPr lang="en-US" dirty="0" err="1"/>
            <a:t>streamlit</a:t>
          </a:r>
          <a:r>
            <a:rPr lang="en-US" dirty="0"/>
            <a:t>’</a:t>
          </a:r>
        </a:p>
      </dgm:t>
    </dgm:pt>
    <dgm:pt modelId="{C08D61C1-ED63-4C03-92C0-4D7BBD027AAA}" type="parTrans" cxnId="{89369098-9661-4672-81EC-BD32FCC2F8A7}">
      <dgm:prSet/>
      <dgm:spPr/>
      <dgm:t>
        <a:bodyPr/>
        <a:lstStyle/>
        <a:p>
          <a:endParaRPr lang="en-US"/>
        </a:p>
      </dgm:t>
    </dgm:pt>
    <dgm:pt modelId="{82357324-9E62-4B1B-82B0-FA989E7FC804}" type="sibTrans" cxnId="{89369098-9661-4672-81EC-BD32FCC2F8A7}">
      <dgm:prSet/>
      <dgm:spPr/>
      <dgm:t>
        <a:bodyPr/>
        <a:lstStyle/>
        <a:p>
          <a:endParaRPr lang="en-US"/>
        </a:p>
      </dgm:t>
    </dgm:pt>
    <dgm:pt modelId="{0B457A1A-CFF7-4BA9-914B-A70F30CEEB2F}" type="pres">
      <dgm:prSet presAssocID="{2D1F4837-CF0B-40C4-A12F-9074AC7F5EF4}" presName="root" presStyleCnt="0">
        <dgm:presLayoutVars>
          <dgm:dir/>
          <dgm:resizeHandles val="exact"/>
        </dgm:presLayoutVars>
      </dgm:prSet>
      <dgm:spPr/>
    </dgm:pt>
    <dgm:pt modelId="{6EC7005D-858E-4A76-AE6E-63F50FCEE431}" type="pres">
      <dgm:prSet presAssocID="{B61C9862-8412-4827-9BAA-36D44C6BF65C}" presName="compNode" presStyleCnt="0"/>
      <dgm:spPr/>
    </dgm:pt>
    <dgm:pt modelId="{C20ABA51-977C-43E9-9B6D-0E0A487039CE}" type="pres">
      <dgm:prSet presAssocID="{B61C9862-8412-4827-9BAA-36D44C6BF65C}" presName="bgRect" presStyleLbl="bgShp" presStyleIdx="0" presStyleCnt="3"/>
      <dgm:spPr/>
    </dgm:pt>
    <dgm:pt modelId="{F11FD62B-8740-45EA-A009-C48CC5B49665}" type="pres">
      <dgm:prSet presAssocID="{B61C9862-8412-4827-9BAA-36D44C6BF6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3BE17291-A26A-4CDF-B567-28FA26CC9339}" type="pres">
      <dgm:prSet presAssocID="{B61C9862-8412-4827-9BAA-36D44C6BF65C}" presName="spaceRect" presStyleCnt="0"/>
      <dgm:spPr/>
    </dgm:pt>
    <dgm:pt modelId="{DB0E501C-8D63-4CD6-9956-ABB6BFC5D223}" type="pres">
      <dgm:prSet presAssocID="{B61C9862-8412-4827-9BAA-36D44C6BF65C}" presName="parTx" presStyleLbl="revTx" presStyleIdx="0" presStyleCnt="3">
        <dgm:presLayoutVars>
          <dgm:chMax val="0"/>
          <dgm:chPref val="0"/>
        </dgm:presLayoutVars>
      </dgm:prSet>
      <dgm:spPr/>
    </dgm:pt>
    <dgm:pt modelId="{0BBC4322-EA28-4211-BF93-4522DE5E387C}" type="pres">
      <dgm:prSet presAssocID="{91D22BCF-E556-4768-B61D-AEC2CFDFA2FC}" presName="sibTrans" presStyleCnt="0"/>
      <dgm:spPr/>
    </dgm:pt>
    <dgm:pt modelId="{BCBC7E99-3E98-4110-B4BA-3D067EA0777F}" type="pres">
      <dgm:prSet presAssocID="{08267FB8-35DC-4F25-BDD4-05500702947F}" presName="compNode" presStyleCnt="0"/>
      <dgm:spPr/>
    </dgm:pt>
    <dgm:pt modelId="{96571A0A-494F-4DAC-B488-CC027EF3205C}" type="pres">
      <dgm:prSet presAssocID="{08267FB8-35DC-4F25-BDD4-05500702947F}" presName="bgRect" presStyleLbl="bgShp" presStyleIdx="1" presStyleCnt="3"/>
      <dgm:spPr/>
    </dgm:pt>
    <dgm:pt modelId="{AC06D19C-A4F8-4E3A-87D6-F8AEB865ADA3}" type="pres">
      <dgm:prSet presAssocID="{08267FB8-35DC-4F25-BDD4-0550070294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0ED4D02-D1AD-4C72-A770-FA7F769B93D4}" type="pres">
      <dgm:prSet presAssocID="{08267FB8-35DC-4F25-BDD4-05500702947F}" presName="spaceRect" presStyleCnt="0"/>
      <dgm:spPr/>
    </dgm:pt>
    <dgm:pt modelId="{332F6DFB-96B6-404A-9E8D-B9CABE7514A9}" type="pres">
      <dgm:prSet presAssocID="{08267FB8-35DC-4F25-BDD4-05500702947F}" presName="parTx" presStyleLbl="revTx" presStyleIdx="1" presStyleCnt="3">
        <dgm:presLayoutVars>
          <dgm:chMax val="0"/>
          <dgm:chPref val="0"/>
        </dgm:presLayoutVars>
      </dgm:prSet>
      <dgm:spPr/>
    </dgm:pt>
    <dgm:pt modelId="{CDE4C187-64D5-47C5-A49F-2A394F528ECC}" type="pres">
      <dgm:prSet presAssocID="{B0E28A7C-BE49-4FD9-A8ED-7AB8F9FBEE8C}" presName="sibTrans" presStyleCnt="0"/>
      <dgm:spPr/>
    </dgm:pt>
    <dgm:pt modelId="{ED3174E5-DC18-4C7C-86F3-F9F51ED00F42}" type="pres">
      <dgm:prSet presAssocID="{1C9744EB-7BFD-44F8-90FD-B7D3D791C3F0}" presName="compNode" presStyleCnt="0"/>
      <dgm:spPr/>
    </dgm:pt>
    <dgm:pt modelId="{D9071217-7B4B-4FC3-AD79-B80F070AC0F0}" type="pres">
      <dgm:prSet presAssocID="{1C9744EB-7BFD-44F8-90FD-B7D3D791C3F0}" presName="bgRect" presStyleLbl="bgShp" presStyleIdx="2" presStyleCnt="3"/>
      <dgm:spPr/>
    </dgm:pt>
    <dgm:pt modelId="{D2F7340B-40DF-4234-A452-8152DF2E0113}" type="pres">
      <dgm:prSet presAssocID="{1C9744EB-7BFD-44F8-90FD-B7D3D791C3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AB00B83-C442-412E-9A09-E8D3E2FEFE2B}" type="pres">
      <dgm:prSet presAssocID="{1C9744EB-7BFD-44F8-90FD-B7D3D791C3F0}" presName="spaceRect" presStyleCnt="0"/>
      <dgm:spPr/>
    </dgm:pt>
    <dgm:pt modelId="{1359591E-B88E-474A-9F9F-60FD152CB796}" type="pres">
      <dgm:prSet presAssocID="{1C9744EB-7BFD-44F8-90FD-B7D3D791C3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A05702-4C01-4381-9AB4-F22CE87A5A4D}" srcId="{2D1F4837-CF0B-40C4-A12F-9074AC7F5EF4}" destId="{08267FB8-35DC-4F25-BDD4-05500702947F}" srcOrd="1" destOrd="0" parTransId="{5B56574C-D925-4769-B23E-D5A14A591B45}" sibTransId="{B0E28A7C-BE49-4FD9-A8ED-7AB8F9FBEE8C}"/>
    <dgm:cxn modelId="{DDF59F0E-CFDB-4923-8993-5B10FEEB944C}" type="presOf" srcId="{B61C9862-8412-4827-9BAA-36D44C6BF65C}" destId="{DB0E501C-8D63-4CD6-9956-ABB6BFC5D223}" srcOrd="0" destOrd="0" presId="urn:microsoft.com/office/officeart/2018/2/layout/IconVerticalSolidList"/>
    <dgm:cxn modelId="{3EB4EC27-618D-4BBA-92CB-2324EAFEA863}" type="presOf" srcId="{2D1F4837-CF0B-40C4-A12F-9074AC7F5EF4}" destId="{0B457A1A-CFF7-4BA9-914B-A70F30CEEB2F}" srcOrd="0" destOrd="0" presId="urn:microsoft.com/office/officeart/2018/2/layout/IconVerticalSolidList"/>
    <dgm:cxn modelId="{06FF084A-4246-4941-B7B6-FDA46862B0BF}" type="presOf" srcId="{08267FB8-35DC-4F25-BDD4-05500702947F}" destId="{332F6DFB-96B6-404A-9E8D-B9CABE7514A9}" srcOrd="0" destOrd="0" presId="urn:microsoft.com/office/officeart/2018/2/layout/IconVerticalSolidList"/>
    <dgm:cxn modelId="{E3158C4E-26E5-4178-AA1E-E6B1558D92E3}" srcId="{2D1F4837-CF0B-40C4-A12F-9074AC7F5EF4}" destId="{B61C9862-8412-4827-9BAA-36D44C6BF65C}" srcOrd="0" destOrd="0" parTransId="{A643D52A-6574-4DD2-9E43-C114781D8A69}" sibTransId="{91D22BCF-E556-4768-B61D-AEC2CFDFA2FC}"/>
    <dgm:cxn modelId="{8523BC97-FC8B-430C-9CB9-0086047178C6}" type="presOf" srcId="{1C9744EB-7BFD-44F8-90FD-B7D3D791C3F0}" destId="{1359591E-B88E-474A-9F9F-60FD152CB796}" srcOrd="0" destOrd="0" presId="urn:microsoft.com/office/officeart/2018/2/layout/IconVerticalSolidList"/>
    <dgm:cxn modelId="{89369098-9661-4672-81EC-BD32FCC2F8A7}" srcId="{2D1F4837-CF0B-40C4-A12F-9074AC7F5EF4}" destId="{1C9744EB-7BFD-44F8-90FD-B7D3D791C3F0}" srcOrd="2" destOrd="0" parTransId="{C08D61C1-ED63-4C03-92C0-4D7BBD027AAA}" sibTransId="{82357324-9E62-4B1B-82B0-FA989E7FC804}"/>
    <dgm:cxn modelId="{DF5642CB-E182-4211-B7F9-63F8787D76E7}" type="presParOf" srcId="{0B457A1A-CFF7-4BA9-914B-A70F30CEEB2F}" destId="{6EC7005D-858E-4A76-AE6E-63F50FCEE431}" srcOrd="0" destOrd="0" presId="urn:microsoft.com/office/officeart/2018/2/layout/IconVerticalSolidList"/>
    <dgm:cxn modelId="{EB36917F-7533-4648-B9F6-903E79C4A780}" type="presParOf" srcId="{6EC7005D-858E-4A76-AE6E-63F50FCEE431}" destId="{C20ABA51-977C-43E9-9B6D-0E0A487039CE}" srcOrd="0" destOrd="0" presId="urn:microsoft.com/office/officeart/2018/2/layout/IconVerticalSolidList"/>
    <dgm:cxn modelId="{FACD3F21-AD64-43CF-806A-A98E5B6BD0C7}" type="presParOf" srcId="{6EC7005D-858E-4A76-AE6E-63F50FCEE431}" destId="{F11FD62B-8740-45EA-A009-C48CC5B49665}" srcOrd="1" destOrd="0" presId="urn:microsoft.com/office/officeart/2018/2/layout/IconVerticalSolidList"/>
    <dgm:cxn modelId="{6D9808C9-D8FD-4DAE-9F2F-48B550A4B58E}" type="presParOf" srcId="{6EC7005D-858E-4A76-AE6E-63F50FCEE431}" destId="{3BE17291-A26A-4CDF-B567-28FA26CC9339}" srcOrd="2" destOrd="0" presId="urn:microsoft.com/office/officeart/2018/2/layout/IconVerticalSolidList"/>
    <dgm:cxn modelId="{6EC390D5-4E76-45E3-A322-E03A9A04CF54}" type="presParOf" srcId="{6EC7005D-858E-4A76-AE6E-63F50FCEE431}" destId="{DB0E501C-8D63-4CD6-9956-ABB6BFC5D223}" srcOrd="3" destOrd="0" presId="urn:microsoft.com/office/officeart/2018/2/layout/IconVerticalSolidList"/>
    <dgm:cxn modelId="{2042DCFC-A6F2-4C40-A963-4AB580B65753}" type="presParOf" srcId="{0B457A1A-CFF7-4BA9-914B-A70F30CEEB2F}" destId="{0BBC4322-EA28-4211-BF93-4522DE5E387C}" srcOrd="1" destOrd="0" presId="urn:microsoft.com/office/officeart/2018/2/layout/IconVerticalSolidList"/>
    <dgm:cxn modelId="{23D6CA6C-3153-4617-8375-59831E120042}" type="presParOf" srcId="{0B457A1A-CFF7-4BA9-914B-A70F30CEEB2F}" destId="{BCBC7E99-3E98-4110-B4BA-3D067EA0777F}" srcOrd="2" destOrd="0" presId="urn:microsoft.com/office/officeart/2018/2/layout/IconVerticalSolidList"/>
    <dgm:cxn modelId="{1C92C1B1-B263-430E-AFB9-F13B7FF38197}" type="presParOf" srcId="{BCBC7E99-3E98-4110-B4BA-3D067EA0777F}" destId="{96571A0A-494F-4DAC-B488-CC027EF3205C}" srcOrd="0" destOrd="0" presId="urn:microsoft.com/office/officeart/2018/2/layout/IconVerticalSolidList"/>
    <dgm:cxn modelId="{E5E6C791-AD3F-4F4B-9AEA-364A98AB6C5A}" type="presParOf" srcId="{BCBC7E99-3E98-4110-B4BA-3D067EA0777F}" destId="{AC06D19C-A4F8-4E3A-87D6-F8AEB865ADA3}" srcOrd="1" destOrd="0" presId="urn:microsoft.com/office/officeart/2018/2/layout/IconVerticalSolidList"/>
    <dgm:cxn modelId="{D0604278-3BFE-45C7-8500-7971EF1C845D}" type="presParOf" srcId="{BCBC7E99-3E98-4110-B4BA-3D067EA0777F}" destId="{B0ED4D02-D1AD-4C72-A770-FA7F769B93D4}" srcOrd="2" destOrd="0" presId="urn:microsoft.com/office/officeart/2018/2/layout/IconVerticalSolidList"/>
    <dgm:cxn modelId="{38804483-CE1A-4524-B0A8-4DCCA23BF8BF}" type="presParOf" srcId="{BCBC7E99-3E98-4110-B4BA-3D067EA0777F}" destId="{332F6DFB-96B6-404A-9E8D-B9CABE7514A9}" srcOrd="3" destOrd="0" presId="urn:microsoft.com/office/officeart/2018/2/layout/IconVerticalSolidList"/>
    <dgm:cxn modelId="{C99BC1A2-FE3B-49BA-9F7F-DD6B408E9B57}" type="presParOf" srcId="{0B457A1A-CFF7-4BA9-914B-A70F30CEEB2F}" destId="{CDE4C187-64D5-47C5-A49F-2A394F528ECC}" srcOrd="3" destOrd="0" presId="urn:microsoft.com/office/officeart/2018/2/layout/IconVerticalSolidList"/>
    <dgm:cxn modelId="{7807B523-4A81-482C-9431-C4C210AD70F4}" type="presParOf" srcId="{0B457A1A-CFF7-4BA9-914B-A70F30CEEB2F}" destId="{ED3174E5-DC18-4C7C-86F3-F9F51ED00F42}" srcOrd="4" destOrd="0" presId="urn:microsoft.com/office/officeart/2018/2/layout/IconVerticalSolidList"/>
    <dgm:cxn modelId="{6C1B5CF3-137A-42CB-ADAA-8A85554D71E3}" type="presParOf" srcId="{ED3174E5-DC18-4C7C-86F3-F9F51ED00F42}" destId="{D9071217-7B4B-4FC3-AD79-B80F070AC0F0}" srcOrd="0" destOrd="0" presId="urn:microsoft.com/office/officeart/2018/2/layout/IconVerticalSolidList"/>
    <dgm:cxn modelId="{BD4EAF36-DF81-41DA-856F-797A3B2861BA}" type="presParOf" srcId="{ED3174E5-DC18-4C7C-86F3-F9F51ED00F42}" destId="{D2F7340B-40DF-4234-A452-8152DF2E0113}" srcOrd="1" destOrd="0" presId="urn:microsoft.com/office/officeart/2018/2/layout/IconVerticalSolidList"/>
    <dgm:cxn modelId="{E36014F9-3DFE-414E-AAC8-A0B531126398}" type="presParOf" srcId="{ED3174E5-DC18-4C7C-86F3-F9F51ED00F42}" destId="{BAB00B83-C442-412E-9A09-E8D3E2FEFE2B}" srcOrd="2" destOrd="0" presId="urn:microsoft.com/office/officeart/2018/2/layout/IconVerticalSolidList"/>
    <dgm:cxn modelId="{24A924F3-98CF-4D24-B2F8-2296DADA270E}" type="presParOf" srcId="{ED3174E5-DC18-4C7C-86F3-F9F51ED00F42}" destId="{1359591E-B88E-474A-9F9F-60FD152CB7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D035B4-DDF2-486F-8C50-FF25649CE97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8004F9-E149-48CA-A9A0-5149C8396319}">
      <dgm:prSet/>
      <dgm:spPr/>
      <dgm:t>
        <a:bodyPr/>
        <a:lstStyle/>
        <a:p>
          <a:pPr>
            <a:defRPr cap="all"/>
          </a:pPr>
          <a:r>
            <a:rPr lang="en-US"/>
            <a:t>Get summarized text of research articles</a:t>
          </a:r>
        </a:p>
      </dgm:t>
    </dgm:pt>
    <dgm:pt modelId="{32D9C144-D9A5-491D-8ECC-19723639AD7F}" type="parTrans" cxnId="{CB127E44-4936-4DC4-9138-43FEBC722B94}">
      <dgm:prSet/>
      <dgm:spPr/>
      <dgm:t>
        <a:bodyPr/>
        <a:lstStyle/>
        <a:p>
          <a:endParaRPr lang="en-US"/>
        </a:p>
      </dgm:t>
    </dgm:pt>
    <dgm:pt modelId="{60639FFA-ECE3-4B27-B59A-50045AF13C3B}" type="sibTrans" cxnId="{CB127E44-4936-4DC4-9138-43FEBC722B94}">
      <dgm:prSet/>
      <dgm:spPr/>
      <dgm:t>
        <a:bodyPr/>
        <a:lstStyle/>
        <a:p>
          <a:endParaRPr lang="en-US"/>
        </a:p>
      </dgm:t>
    </dgm:pt>
    <dgm:pt modelId="{9773EE86-DD90-4F7E-B05D-DDBEA8D14C61}">
      <dgm:prSet/>
      <dgm:spPr/>
      <dgm:t>
        <a:bodyPr/>
        <a:lstStyle/>
        <a:p>
          <a:pPr>
            <a:defRPr cap="all"/>
          </a:pPr>
          <a:r>
            <a:rPr lang="en-US"/>
            <a:t>Sentiment Analysis</a:t>
          </a:r>
        </a:p>
      </dgm:t>
    </dgm:pt>
    <dgm:pt modelId="{8C8BCBE9-1890-435F-9A4D-70B0380F9F14}" type="parTrans" cxnId="{3327F499-4367-401E-80E4-CE8B3B4E0F94}">
      <dgm:prSet/>
      <dgm:spPr/>
      <dgm:t>
        <a:bodyPr/>
        <a:lstStyle/>
        <a:p>
          <a:endParaRPr lang="en-US"/>
        </a:p>
      </dgm:t>
    </dgm:pt>
    <dgm:pt modelId="{D019F943-E9DA-4CD8-824A-D63CDDBACB7B}" type="sibTrans" cxnId="{3327F499-4367-401E-80E4-CE8B3B4E0F94}">
      <dgm:prSet/>
      <dgm:spPr/>
      <dgm:t>
        <a:bodyPr/>
        <a:lstStyle/>
        <a:p>
          <a:endParaRPr lang="en-US"/>
        </a:p>
      </dgm:t>
    </dgm:pt>
    <dgm:pt modelId="{A605E637-0459-4365-B7F6-0A2D7AAAB981}">
      <dgm:prSet/>
      <dgm:spPr/>
      <dgm:t>
        <a:bodyPr/>
        <a:lstStyle/>
        <a:p>
          <a:pPr>
            <a:defRPr cap="all"/>
          </a:pPr>
          <a:r>
            <a:rPr lang="en-US"/>
            <a:t>Interactive dashboard wherein user can input covid-19 research article and get a summarized text</a:t>
          </a:r>
        </a:p>
      </dgm:t>
    </dgm:pt>
    <dgm:pt modelId="{2C8A59F0-74F1-41BA-B15B-F7DF3936539F}" type="parTrans" cxnId="{A524CE70-0557-456A-87A2-70AFBA77DD40}">
      <dgm:prSet/>
      <dgm:spPr/>
      <dgm:t>
        <a:bodyPr/>
        <a:lstStyle/>
        <a:p>
          <a:endParaRPr lang="en-US"/>
        </a:p>
      </dgm:t>
    </dgm:pt>
    <dgm:pt modelId="{BB5DC1CA-0873-4E97-99C4-5FE7170717DB}" type="sibTrans" cxnId="{A524CE70-0557-456A-87A2-70AFBA77DD40}">
      <dgm:prSet/>
      <dgm:spPr/>
      <dgm:t>
        <a:bodyPr/>
        <a:lstStyle/>
        <a:p>
          <a:endParaRPr lang="en-US"/>
        </a:p>
      </dgm:t>
    </dgm:pt>
    <dgm:pt modelId="{4F83069D-9432-40C1-80C3-DB23880DDD69}" type="pres">
      <dgm:prSet presAssocID="{FDD035B4-DDF2-486F-8C50-FF25649CE97F}" presName="root" presStyleCnt="0">
        <dgm:presLayoutVars>
          <dgm:dir/>
          <dgm:resizeHandles val="exact"/>
        </dgm:presLayoutVars>
      </dgm:prSet>
      <dgm:spPr/>
    </dgm:pt>
    <dgm:pt modelId="{D46E6613-3313-4E0A-B58F-CAC758D57881}" type="pres">
      <dgm:prSet presAssocID="{748004F9-E149-48CA-A9A0-5149C8396319}" presName="compNode" presStyleCnt="0"/>
      <dgm:spPr/>
    </dgm:pt>
    <dgm:pt modelId="{9E0BBA52-E3CD-4983-986E-20103B5D66C3}" type="pres">
      <dgm:prSet presAssocID="{748004F9-E149-48CA-A9A0-5149C839631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D1B19B2-87A3-4C63-9244-68C4C5D47E70}" type="pres">
      <dgm:prSet presAssocID="{748004F9-E149-48CA-A9A0-5149C83963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C7E05BD-F8F2-49B1-AC68-A52A65FFF543}" type="pres">
      <dgm:prSet presAssocID="{748004F9-E149-48CA-A9A0-5149C8396319}" presName="spaceRect" presStyleCnt="0"/>
      <dgm:spPr/>
    </dgm:pt>
    <dgm:pt modelId="{A7F37E7C-4529-4FAE-B0E8-FB7E4FD2EFA1}" type="pres">
      <dgm:prSet presAssocID="{748004F9-E149-48CA-A9A0-5149C8396319}" presName="textRect" presStyleLbl="revTx" presStyleIdx="0" presStyleCnt="3">
        <dgm:presLayoutVars>
          <dgm:chMax val="1"/>
          <dgm:chPref val="1"/>
        </dgm:presLayoutVars>
      </dgm:prSet>
      <dgm:spPr/>
    </dgm:pt>
    <dgm:pt modelId="{5FF0FBF3-13DA-4A0A-BCAE-20D07A4E6C8D}" type="pres">
      <dgm:prSet presAssocID="{60639FFA-ECE3-4B27-B59A-50045AF13C3B}" presName="sibTrans" presStyleCnt="0"/>
      <dgm:spPr/>
    </dgm:pt>
    <dgm:pt modelId="{68909906-EF83-4992-87B6-D2683E249511}" type="pres">
      <dgm:prSet presAssocID="{9773EE86-DD90-4F7E-B05D-DDBEA8D14C61}" presName="compNode" presStyleCnt="0"/>
      <dgm:spPr/>
    </dgm:pt>
    <dgm:pt modelId="{99B92F26-C02C-4631-A25F-756AE6CD7BD8}" type="pres">
      <dgm:prSet presAssocID="{9773EE86-DD90-4F7E-B05D-DDBEA8D14C6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1331E39-18EE-426B-868F-876DDB87F45A}" type="pres">
      <dgm:prSet presAssocID="{9773EE86-DD90-4F7E-B05D-DDBEA8D14C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706C653-B292-461C-93DF-FDACCDEA1357}" type="pres">
      <dgm:prSet presAssocID="{9773EE86-DD90-4F7E-B05D-DDBEA8D14C61}" presName="spaceRect" presStyleCnt="0"/>
      <dgm:spPr/>
    </dgm:pt>
    <dgm:pt modelId="{14FBD946-33D0-4D88-9A6B-E07C4F0090D0}" type="pres">
      <dgm:prSet presAssocID="{9773EE86-DD90-4F7E-B05D-DDBEA8D14C61}" presName="textRect" presStyleLbl="revTx" presStyleIdx="1" presStyleCnt="3">
        <dgm:presLayoutVars>
          <dgm:chMax val="1"/>
          <dgm:chPref val="1"/>
        </dgm:presLayoutVars>
      </dgm:prSet>
      <dgm:spPr/>
    </dgm:pt>
    <dgm:pt modelId="{28DCF5D5-A282-45FB-8B59-27F7A86D786C}" type="pres">
      <dgm:prSet presAssocID="{D019F943-E9DA-4CD8-824A-D63CDDBACB7B}" presName="sibTrans" presStyleCnt="0"/>
      <dgm:spPr/>
    </dgm:pt>
    <dgm:pt modelId="{32A5B713-0205-4D37-B5FC-3BD0C9A1E486}" type="pres">
      <dgm:prSet presAssocID="{A605E637-0459-4365-B7F6-0A2D7AAAB981}" presName="compNode" presStyleCnt="0"/>
      <dgm:spPr/>
    </dgm:pt>
    <dgm:pt modelId="{9C6175A2-6E7E-45E9-A0F3-A9A040D651F3}" type="pres">
      <dgm:prSet presAssocID="{A605E637-0459-4365-B7F6-0A2D7AAAB98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98AAFE0-227A-42F3-B1F1-8369980C0C35}" type="pres">
      <dgm:prSet presAssocID="{A605E637-0459-4365-B7F6-0A2D7AAAB9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4F59741-8578-47D7-AE11-EBFF47443C46}" type="pres">
      <dgm:prSet presAssocID="{A605E637-0459-4365-B7F6-0A2D7AAAB981}" presName="spaceRect" presStyleCnt="0"/>
      <dgm:spPr/>
    </dgm:pt>
    <dgm:pt modelId="{61586207-0A5B-49C0-B91C-E5F5349EC551}" type="pres">
      <dgm:prSet presAssocID="{A605E637-0459-4365-B7F6-0A2D7AAAB9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4A9D11-D2BF-4A30-B30D-C47F4D4F4AFF}" type="presOf" srcId="{A605E637-0459-4365-B7F6-0A2D7AAAB981}" destId="{61586207-0A5B-49C0-B91C-E5F5349EC551}" srcOrd="0" destOrd="0" presId="urn:microsoft.com/office/officeart/2018/5/layout/IconLeafLabelList"/>
    <dgm:cxn modelId="{CB127E44-4936-4DC4-9138-43FEBC722B94}" srcId="{FDD035B4-DDF2-486F-8C50-FF25649CE97F}" destId="{748004F9-E149-48CA-A9A0-5149C8396319}" srcOrd="0" destOrd="0" parTransId="{32D9C144-D9A5-491D-8ECC-19723639AD7F}" sibTransId="{60639FFA-ECE3-4B27-B59A-50045AF13C3B}"/>
    <dgm:cxn modelId="{A524CE70-0557-456A-87A2-70AFBA77DD40}" srcId="{FDD035B4-DDF2-486F-8C50-FF25649CE97F}" destId="{A605E637-0459-4365-B7F6-0A2D7AAAB981}" srcOrd="2" destOrd="0" parTransId="{2C8A59F0-74F1-41BA-B15B-F7DF3936539F}" sibTransId="{BB5DC1CA-0873-4E97-99C4-5FE7170717DB}"/>
    <dgm:cxn modelId="{9AAE7F54-09B0-4D0C-A7B2-27C3A3127947}" type="presOf" srcId="{9773EE86-DD90-4F7E-B05D-DDBEA8D14C61}" destId="{14FBD946-33D0-4D88-9A6B-E07C4F0090D0}" srcOrd="0" destOrd="0" presId="urn:microsoft.com/office/officeart/2018/5/layout/IconLeafLabelList"/>
    <dgm:cxn modelId="{3327F499-4367-401E-80E4-CE8B3B4E0F94}" srcId="{FDD035B4-DDF2-486F-8C50-FF25649CE97F}" destId="{9773EE86-DD90-4F7E-B05D-DDBEA8D14C61}" srcOrd="1" destOrd="0" parTransId="{8C8BCBE9-1890-435F-9A4D-70B0380F9F14}" sibTransId="{D019F943-E9DA-4CD8-824A-D63CDDBACB7B}"/>
    <dgm:cxn modelId="{35DF76A9-1754-429B-B2C3-2CE5671AB99D}" type="presOf" srcId="{748004F9-E149-48CA-A9A0-5149C8396319}" destId="{A7F37E7C-4529-4FAE-B0E8-FB7E4FD2EFA1}" srcOrd="0" destOrd="0" presId="urn:microsoft.com/office/officeart/2018/5/layout/IconLeafLabelList"/>
    <dgm:cxn modelId="{8537B1FC-DB61-4EB3-9DAE-D1A979BC7CD8}" type="presOf" srcId="{FDD035B4-DDF2-486F-8C50-FF25649CE97F}" destId="{4F83069D-9432-40C1-80C3-DB23880DDD69}" srcOrd="0" destOrd="0" presId="urn:microsoft.com/office/officeart/2018/5/layout/IconLeafLabelList"/>
    <dgm:cxn modelId="{556CD903-8029-43CB-934D-2885CBE7E6A2}" type="presParOf" srcId="{4F83069D-9432-40C1-80C3-DB23880DDD69}" destId="{D46E6613-3313-4E0A-B58F-CAC758D57881}" srcOrd="0" destOrd="0" presId="urn:microsoft.com/office/officeart/2018/5/layout/IconLeafLabelList"/>
    <dgm:cxn modelId="{D545EB30-09F6-4AD3-BB98-FD8A8A54C45B}" type="presParOf" srcId="{D46E6613-3313-4E0A-B58F-CAC758D57881}" destId="{9E0BBA52-E3CD-4983-986E-20103B5D66C3}" srcOrd="0" destOrd="0" presId="urn:microsoft.com/office/officeart/2018/5/layout/IconLeafLabelList"/>
    <dgm:cxn modelId="{C0A7AAE1-AFAC-4EB0-A068-0A8208519BF5}" type="presParOf" srcId="{D46E6613-3313-4E0A-B58F-CAC758D57881}" destId="{9D1B19B2-87A3-4C63-9244-68C4C5D47E70}" srcOrd="1" destOrd="0" presId="urn:microsoft.com/office/officeart/2018/5/layout/IconLeafLabelList"/>
    <dgm:cxn modelId="{51B1AE2B-AC64-4524-B5C4-6E9337E934C9}" type="presParOf" srcId="{D46E6613-3313-4E0A-B58F-CAC758D57881}" destId="{6C7E05BD-F8F2-49B1-AC68-A52A65FFF543}" srcOrd="2" destOrd="0" presId="urn:microsoft.com/office/officeart/2018/5/layout/IconLeafLabelList"/>
    <dgm:cxn modelId="{B65BAC10-15A5-4974-9C34-3090ABAA0682}" type="presParOf" srcId="{D46E6613-3313-4E0A-B58F-CAC758D57881}" destId="{A7F37E7C-4529-4FAE-B0E8-FB7E4FD2EFA1}" srcOrd="3" destOrd="0" presId="urn:microsoft.com/office/officeart/2018/5/layout/IconLeafLabelList"/>
    <dgm:cxn modelId="{F6CC04A8-4439-40E0-8BF3-72C1CA277F80}" type="presParOf" srcId="{4F83069D-9432-40C1-80C3-DB23880DDD69}" destId="{5FF0FBF3-13DA-4A0A-BCAE-20D07A4E6C8D}" srcOrd="1" destOrd="0" presId="urn:microsoft.com/office/officeart/2018/5/layout/IconLeafLabelList"/>
    <dgm:cxn modelId="{0EE5F46E-9840-4A52-83B3-C4EF91AE6B4E}" type="presParOf" srcId="{4F83069D-9432-40C1-80C3-DB23880DDD69}" destId="{68909906-EF83-4992-87B6-D2683E249511}" srcOrd="2" destOrd="0" presId="urn:microsoft.com/office/officeart/2018/5/layout/IconLeafLabelList"/>
    <dgm:cxn modelId="{4B47C1E4-A468-442F-A2A9-4A15F96135EF}" type="presParOf" srcId="{68909906-EF83-4992-87B6-D2683E249511}" destId="{99B92F26-C02C-4631-A25F-756AE6CD7BD8}" srcOrd="0" destOrd="0" presId="urn:microsoft.com/office/officeart/2018/5/layout/IconLeafLabelList"/>
    <dgm:cxn modelId="{C8214433-D021-45EB-84C0-0B9F313DF210}" type="presParOf" srcId="{68909906-EF83-4992-87B6-D2683E249511}" destId="{01331E39-18EE-426B-868F-876DDB87F45A}" srcOrd="1" destOrd="0" presId="urn:microsoft.com/office/officeart/2018/5/layout/IconLeafLabelList"/>
    <dgm:cxn modelId="{38757F2E-F8CB-4BE3-B091-D426264B4517}" type="presParOf" srcId="{68909906-EF83-4992-87B6-D2683E249511}" destId="{1706C653-B292-461C-93DF-FDACCDEA1357}" srcOrd="2" destOrd="0" presId="urn:microsoft.com/office/officeart/2018/5/layout/IconLeafLabelList"/>
    <dgm:cxn modelId="{54A9277E-4900-4FE3-9B4D-9C2ED7CDD971}" type="presParOf" srcId="{68909906-EF83-4992-87B6-D2683E249511}" destId="{14FBD946-33D0-4D88-9A6B-E07C4F0090D0}" srcOrd="3" destOrd="0" presId="urn:microsoft.com/office/officeart/2018/5/layout/IconLeafLabelList"/>
    <dgm:cxn modelId="{DF0A40DF-C574-4BB0-9251-2A06D39FC9FA}" type="presParOf" srcId="{4F83069D-9432-40C1-80C3-DB23880DDD69}" destId="{28DCF5D5-A282-45FB-8B59-27F7A86D786C}" srcOrd="3" destOrd="0" presId="urn:microsoft.com/office/officeart/2018/5/layout/IconLeafLabelList"/>
    <dgm:cxn modelId="{82F62BCA-3B8D-459C-82E9-ECFF14110616}" type="presParOf" srcId="{4F83069D-9432-40C1-80C3-DB23880DDD69}" destId="{32A5B713-0205-4D37-B5FC-3BD0C9A1E486}" srcOrd="4" destOrd="0" presId="urn:microsoft.com/office/officeart/2018/5/layout/IconLeafLabelList"/>
    <dgm:cxn modelId="{C89215E5-F14B-49B3-99C2-E5D475661E99}" type="presParOf" srcId="{32A5B713-0205-4D37-B5FC-3BD0C9A1E486}" destId="{9C6175A2-6E7E-45E9-A0F3-A9A040D651F3}" srcOrd="0" destOrd="0" presId="urn:microsoft.com/office/officeart/2018/5/layout/IconLeafLabelList"/>
    <dgm:cxn modelId="{3CC30D41-2FB2-42D6-BDA9-1B3BB1EF90C7}" type="presParOf" srcId="{32A5B713-0205-4D37-B5FC-3BD0C9A1E486}" destId="{B98AAFE0-227A-42F3-B1F1-8369980C0C35}" srcOrd="1" destOrd="0" presId="urn:microsoft.com/office/officeart/2018/5/layout/IconLeafLabelList"/>
    <dgm:cxn modelId="{21D1A4F8-01F2-4D27-9D89-2411D823C232}" type="presParOf" srcId="{32A5B713-0205-4D37-B5FC-3BD0C9A1E486}" destId="{44F59741-8578-47D7-AE11-EBFF47443C46}" srcOrd="2" destOrd="0" presId="urn:microsoft.com/office/officeart/2018/5/layout/IconLeafLabelList"/>
    <dgm:cxn modelId="{38D337D1-4A98-4824-89A7-FB953183BC3B}" type="presParOf" srcId="{32A5B713-0205-4D37-B5FC-3BD0C9A1E486}" destId="{61586207-0A5B-49C0-B91C-E5F5349EC55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5EDEA-2597-4788-B142-1A2C9436AEC7}">
      <dsp:nvSpPr>
        <dsp:cNvPr id="0" name=""/>
        <dsp:cNvSpPr/>
      </dsp:nvSpPr>
      <dsp:spPr>
        <a:xfrm>
          <a:off x="0" y="418017"/>
          <a:ext cx="2821837" cy="1791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9473DB-CC46-4B93-B744-EF42E9DB3F6C}">
      <dsp:nvSpPr>
        <dsp:cNvPr id="0" name=""/>
        <dsp:cNvSpPr/>
      </dsp:nvSpPr>
      <dsp:spPr>
        <a:xfrm>
          <a:off x="313537" y="715877"/>
          <a:ext cx="2821837" cy="1791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Covid-19 has become an unavoidable topic</a:t>
          </a:r>
        </a:p>
      </dsp:txBody>
      <dsp:txXfrm>
        <a:off x="366019" y="768359"/>
        <a:ext cx="2716873" cy="1686902"/>
      </dsp:txXfrm>
    </dsp:sp>
    <dsp:sp modelId="{7236E397-2134-43AB-BBCE-896D8801BFC0}">
      <dsp:nvSpPr>
        <dsp:cNvPr id="0" name=""/>
        <dsp:cNvSpPr/>
      </dsp:nvSpPr>
      <dsp:spPr>
        <a:xfrm>
          <a:off x="3448912" y="418017"/>
          <a:ext cx="2821837" cy="1791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E2B2CC-2C97-4FF6-8CEE-3E62E80D11EE}">
      <dsp:nvSpPr>
        <dsp:cNvPr id="0" name=""/>
        <dsp:cNvSpPr/>
      </dsp:nvSpPr>
      <dsp:spPr>
        <a:xfrm>
          <a:off x="3762449" y="715877"/>
          <a:ext cx="2821837" cy="1791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Understand more the impact of pandemic on the world</a:t>
          </a:r>
        </a:p>
      </dsp:txBody>
      <dsp:txXfrm>
        <a:off x="3814931" y="768359"/>
        <a:ext cx="2716873" cy="1686902"/>
      </dsp:txXfrm>
    </dsp:sp>
    <dsp:sp modelId="{FADE38D0-6691-4879-9C88-09197FC51110}">
      <dsp:nvSpPr>
        <dsp:cNvPr id="0" name=""/>
        <dsp:cNvSpPr/>
      </dsp:nvSpPr>
      <dsp:spPr>
        <a:xfrm>
          <a:off x="6897825" y="418017"/>
          <a:ext cx="2821837" cy="1791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537BAB-E0CE-4DDC-96B2-B6DB06CD4A8F}">
      <dsp:nvSpPr>
        <dsp:cNvPr id="0" name=""/>
        <dsp:cNvSpPr/>
      </dsp:nvSpPr>
      <dsp:spPr>
        <a:xfrm>
          <a:off x="7211362" y="715877"/>
          <a:ext cx="2821837" cy="1791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Previous project related to Covid-19</a:t>
          </a:r>
        </a:p>
      </dsp:txBody>
      <dsp:txXfrm>
        <a:off x="7263844" y="768359"/>
        <a:ext cx="2716873" cy="16869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16C3D-FE15-4337-A1BB-5061021F1622}">
      <dsp:nvSpPr>
        <dsp:cNvPr id="0" name=""/>
        <dsp:cNvSpPr/>
      </dsp:nvSpPr>
      <dsp:spPr>
        <a:xfrm>
          <a:off x="0" y="493"/>
          <a:ext cx="1021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5DF3A-B2E0-41D3-B85E-1BDD03A26F07}">
      <dsp:nvSpPr>
        <dsp:cNvPr id="0" name=""/>
        <dsp:cNvSpPr/>
      </dsp:nvSpPr>
      <dsp:spPr>
        <a:xfrm>
          <a:off x="0" y="493"/>
          <a:ext cx="10213200" cy="80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>
              <a:hlinkClick xmlns:r="http://schemas.openxmlformats.org/officeDocument/2006/relationships" r:id="rId1"/>
            </a:rPr>
            <a:t>https://github.com/allenai/cord19</a:t>
          </a:r>
          <a:endParaRPr lang="en-US" sz="2200" kern="1200"/>
        </a:p>
      </dsp:txBody>
      <dsp:txXfrm>
        <a:off x="0" y="493"/>
        <a:ext cx="10213200" cy="807840"/>
      </dsp:txXfrm>
    </dsp:sp>
    <dsp:sp modelId="{DFC1409A-A4F3-439E-A63C-6ADD597C0876}">
      <dsp:nvSpPr>
        <dsp:cNvPr id="0" name=""/>
        <dsp:cNvSpPr/>
      </dsp:nvSpPr>
      <dsp:spPr>
        <a:xfrm>
          <a:off x="0" y="808334"/>
          <a:ext cx="1021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74D03-E24C-4774-A62A-5777DBEA6DD2}">
      <dsp:nvSpPr>
        <dsp:cNvPr id="0" name=""/>
        <dsp:cNvSpPr/>
      </dsp:nvSpPr>
      <dsp:spPr>
        <a:xfrm>
          <a:off x="0" y="808334"/>
          <a:ext cx="10213200" cy="80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>
              <a:hlinkClick xmlns:r="http://schemas.openxmlformats.org/officeDocument/2006/relationships" r:id="rId2"/>
            </a:rPr>
            <a:t>https://ai2-semanticscholar-cord-19.s3-us-west-2.amazonaws.com/historical_releases.html</a:t>
          </a:r>
          <a:endParaRPr lang="en-US" sz="2200" kern="1200"/>
        </a:p>
      </dsp:txBody>
      <dsp:txXfrm>
        <a:off x="0" y="808334"/>
        <a:ext cx="10213200" cy="807840"/>
      </dsp:txXfrm>
    </dsp:sp>
    <dsp:sp modelId="{842C5D36-CADC-44F8-A765-5B75032F602D}">
      <dsp:nvSpPr>
        <dsp:cNvPr id="0" name=""/>
        <dsp:cNvSpPr/>
      </dsp:nvSpPr>
      <dsp:spPr>
        <a:xfrm>
          <a:off x="0" y="1616175"/>
          <a:ext cx="1021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5CAD1-63C8-4BF2-BCBA-757C3D2BB2C3}">
      <dsp:nvSpPr>
        <dsp:cNvPr id="0" name=""/>
        <dsp:cNvSpPr/>
      </dsp:nvSpPr>
      <dsp:spPr>
        <a:xfrm>
          <a:off x="0" y="1616175"/>
          <a:ext cx="10213200" cy="80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>
              <a:hlinkClick xmlns:r="http://schemas.openxmlformats.org/officeDocument/2006/relationships" r:id="rId3"/>
            </a:rPr>
            <a:t>http://cs230.stanford.edu/projects_spring_2020/reports/38954132.pdf</a:t>
          </a:r>
          <a:endParaRPr lang="en-US" sz="2200" kern="1200"/>
        </a:p>
      </dsp:txBody>
      <dsp:txXfrm>
        <a:off x="0" y="1616175"/>
        <a:ext cx="10213200" cy="807840"/>
      </dsp:txXfrm>
    </dsp:sp>
    <dsp:sp modelId="{A2205618-BA49-475D-AAC7-57874C4160A2}">
      <dsp:nvSpPr>
        <dsp:cNvPr id="0" name=""/>
        <dsp:cNvSpPr/>
      </dsp:nvSpPr>
      <dsp:spPr>
        <a:xfrm>
          <a:off x="0" y="2424015"/>
          <a:ext cx="1021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F6C89-C4A9-4BA5-9304-450C2FF30276}">
      <dsp:nvSpPr>
        <dsp:cNvPr id="0" name=""/>
        <dsp:cNvSpPr/>
      </dsp:nvSpPr>
      <dsp:spPr>
        <a:xfrm>
          <a:off x="0" y="2424015"/>
          <a:ext cx="10213200" cy="80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4"/>
            </a:rPr>
            <a:t>https://medium.com/swlh/text-summarization-guide-exploratory-data-analysis-on-text-data-4e22ce2dd6ad</a:t>
          </a:r>
          <a:endParaRPr lang="en-US" sz="2200" kern="1200"/>
        </a:p>
      </dsp:txBody>
      <dsp:txXfrm>
        <a:off x="0" y="2424015"/>
        <a:ext cx="10213200" cy="807840"/>
      </dsp:txXfrm>
    </dsp:sp>
    <dsp:sp modelId="{1846EEDE-0519-4ACD-8D23-0057F7292962}">
      <dsp:nvSpPr>
        <dsp:cNvPr id="0" name=""/>
        <dsp:cNvSpPr/>
      </dsp:nvSpPr>
      <dsp:spPr>
        <a:xfrm>
          <a:off x="0" y="3231856"/>
          <a:ext cx="1021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A3EF6-7C9A-4950-BB9F-F2F35C304FDB}">
      <dsp:nvSpPr>
        <dsp:cNvPr id="0" name=""/>
        <dsp:cNvSpPr/>
      </dsp:nvSpPr>
      <dsp:spPr>
        <a:xfrm>
          <a:off x="0" y="3231856"/>
          <a:ext cx="10213200" cy="80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5"/>
            </a:rPr>
            <a:t>https://medium.com/@nqabell89/visualizing-unsupervised-text-classification-output-with-pyldavis-370c1784ed58</a:t>
          </a:r>
          <a:endParaRPr lang="en-US" sz="2200" kern="1200"/>
        </a:p>
      </dsp:txBody>
      <dsp:txXfrm>
        <a:off x="0" y="3231856"/>
        <a:ext cx="10213200" cy="807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06168-A1EC-4515-A2E6-C4168917A562}">
      <dsp:nvSpPr>
        <dsp:cNvPr id="0" name=""/>
        <dsp:cNvSpPr/>
      </dsp:nvSpPr>
      <dsp:spPr>
        <a:xfrm>
          <a:off x="0" y="16985"/>
          <a:ext cx="10033200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Different phases of Covid-19 pandemic</a:t>
          </a:r>
        </a:p>
      </dsp:txBody>
      <dsp:txXfrm>
        <a:off x="25759" y="42744"/>
        <a:ext cx="9981682" cy="476152"/>
      </dsp:txXfrm>
    </dsp:sp>
    <dsp:sp modelId="{9235A329-556D-45D2-A22E-54E8A315FF82}">
      <dsp:nvSpPr>
        <dsp:cNvPr id="0" name=""/>
        <dsp:cNvSpPr/>
      </dsp:nvSpPr>
      <dsp:spPr>
        <a:xfrm>
          <a:off x="0" y="608016"/>
          <a:ext cx="10033200" cy="527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sentiment of people towards pandemic keeps changing</a:t>
          </a:r>
        </a:p>
      </dsp:txBody>
      <dsp:txXfrm>
        <a:off x="25759" y="633775"/>
        <a:ext cx="9981682" cy="476152"/>
      </dsp:txXfrm>
    </dsp:sp>
    <dsp:sp modelId="{638DEB26-B53D-4F8B-B252-0CE3E7A64D61}">
      <dsp:nvSpPr>
        <dsp:cNvPr id="0" name=""/>
        <dsp:cNvSpPr/>
      </dsp:nvSpPr>
      <dsp:spPr>
        <a:xfrm>
          <a:off x="0" y="1199046"/>
          <a:ext cx="10033200" cy="527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Lot of research articles published, and more keep coming</a:t>
          </a:r>
        </a:p>
      </dsp:txBody>
      <dsp:txXfrm>
        <a:off x="25759" y="1224805"/>
        <a:ext cx="9981682" cy="476152"/>
      </dsp:txXfrm>
    </dsp:sp>
    <dsp:sp modelId="{0C985468-9D58-4DB4-A272-ACCF629482F0}">
      <dsp:nvSpPr>
        <dsp:cNvPr id="0" name=""/>
        <dsp:cNvSpPr/>
      </dsp:nvSpPr>
      <dsp:spPr>
        <a:xfrm>
          <a:off x="0" y="1790076"/>
          <a:ext cx="10033200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Common people need to stay updated with development of pandemic</a:t>
          </a:r>
        </a:p>
      </dsp:txBody>
      <dsp:txXfrm>
        <a:off x="25759" y="1815835"/>
        <a:ext cx="9981682" cy="476152"/>
      </dsp:txXfrm>
    </dsp:sp>
    <dsp:sp modelId="{64A64A27-E9C1-4F52-BFD3-10511A8C4699}">
      <dsp:nvSpPr>
        <dsp:cNvPr id="0" name=""/>
        <dsp:cNvSpPr/>
      </dsp:nvSpPr>
      <dsp:spPr>
        <a:xfrm>
          <a:off x="0" y="2381106"/>
          <a:ext cx="10033200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Reading long articles is not practical</a:t>
          </a:r>
        </a:p>
      </dsp:txBody>
      <dsp:txXfrm>
        <a:off x="25759" y="2406865"/>
        <a:ext cx="9981682" cy="47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38E30-AAF2-4488-B703-40F92B739A12}">
      <dsp:nvSpPr>
        <dsp:cNvPr id="0" name=""/>
        <dsp:cNvSpPr/>
      </dsp:nvSpPr>
      <dsp:spPr>
        <a:xfrm>
          <a:off x="0" y="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5D4A0-89EE-4582-A5F1-860FC1987392}">
      <dsp:nvSpPr>
        <dsp:cNvPr id="0" name=""/>
        <dsp:cNvSpPr/>
      </dsp:nvSpPr>
      <dsp:spPr>
        <a:xfrm>
          <a:off x="0" y="0"/>
          <a:ext cx="6668792" cy="144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Dataset has been obtained from </a:t>
          </a:r>
          <a:r>
            <a:rPr lang="en-US" sz="2500" b="0" i="0" kern="1200">
              <a:hlinkClick xmlns:r="http://schemas.openxmlformats.org/officeDocument/2006/relationships" r:id="rId1"/>
            </a:rPr>
            <a:t>https://ai2-semanticscholar-cord-19.s3-us-west-2.amazonaws.com/historical_releases.html</a:t>
          </a:r>
          <a:endParaRPr lang="en-US" sz="2500" kern="1200"/>
        </a:p>
      </dsp:txBody>
      <dsp:txXfrm>
        <a:off x="0" y="0"/>
        <a:ext cx="6668792" cy="1444500"/>
      </dsp:txXfrm>
    </dsp:sp>
    <dsp:sp modelId="{78F775B4-FC96-4ECA-B0CB-E712678D5D9D}">
      <dsp:nvSpPr>
        <dsp:cNvPr id="0" name=""/>
        <dsp:cNvSpPr/>
      </dsp:nvSpPr>
      <dsp:spPr>
        <a:xfrm>
          <a:off x="0" y="144450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10F4E-5B6E-4F5F-AC66-BC0708E33DE8}">
      <dsp:nvSpPr>
        <dsp:cNvPr id="0" name=""/>
        <dsp:cNvSpPr/>
      </dsp:nvSpPr>
      <dsp:spPr>
        <a:xfrm>
          <a:off x="0" y="1444500"/>
          <a:ext cx="6668792" cy="144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CORD-19 is a corpus of academic papers about COVID-19 and related coronavirus research.</a:t>
          </a:r>
          <a:endParaRPr lang="en-US" sz="2500" kern="1200"/>
        </a:p>
      </dsp:txBody>
      <dsp:txXfrm>
        <a:off x="0" y="1444500"/>
        <a:ext cx="6668792" cy="1444500"/>
      </dsp:txXfrm>
    </dsp:sp>
    <dsp:sp modelId="{E6A6F0D5-742B-42AE-A3E0-9BE10A742FA6}">
      <dsp:nvSpPr>
        <dsp:cNvPr id="0" name=""/>
        <dsp:cNvSpPr/>
      </dsp:nvSpPr>
      <dsp:spPr>
        <a:xfrm>
          <a:off x="0" y="288900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2AE120-A1E4-4EAD-A7AC-1765D1A6D51C}">
      <dsp:nvSpPr>
        <dsp:cNvPr id="0" name=""/>
        <dsp:cNvSpPr/>
      </dsp:nvSpPr>
      <dsp:spPr>
        <a:xfrm>
          <a:off x="0" y="2889000"/>
          <a:ext cx="6668792" cy="144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CORD-19 is released weekly. Each version of the corpus is tagged with a date stamp (e.g., 2020-02-07)</a:t>
          </a:r>
          <a:endParaRPr lang="en-US" sz="2500" kern="1200"/>
        </a:p>
      </dsp:txBody>
      <dsp:txXfrm>
        <a:off x="0" y="2889000"/>
        <a:ext cx="6668792" cy="1444500"/>
      </dsp:txXfrm>
    </dsp:sp>
    <dsp:sp modelId="{9121858D-676B-4599-AC14-F5860A7DFD8B}">
      <dsp:nvSpPr>
        <dsp:cNvPr id="0" name=""/>
        <dsp:cNvSpPr/>
      </dsp:nvSpPr>
      <dsp:spPr>
        <a:xfrm>
          <a:off x="0" y="433350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68FD8A-A3D6-4967-9A1A-50B9A0AB47AC}">
      <dsp:nvSpPr>
        <dsp:cNvPr id="0" name=""/>
        <dsp:cNvSpPr/>
      </dsp:nvSpPr>
      <dsp:spPr>
        <a:xfrm>
          <a:off x="0" y="4333500"/>
          <a:ext cx="6668792" cy="144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First release: 020-03-13 and Latest release: 2022-02-07</a:t>
          </a:r>
          <a:endParaRPr lang="en-US" sz="2500" kern="1200"/>
        </a:p>
      </dsp:txBody>
      <dsp:txXfrm>
        <a:off x="0" y="4333500"/>
        <a:ext cx="6668792" cy="1444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7D2DE-4726-4C55-B807-99A069E68321}">
      <dsp:nvSpPr>
        <dsp:cNvPr id="0" name=""/>
        <dsp:cNvSpPr/>
      </dsp:nvSpPr>
      <dsp:spPr>
        <a:xfrm>
          <a:off x="0" y="397979"/>
          <a:ext cx="666879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BA983-E397-4795-ACCB-B1E3CEC23492}">
      <dsp:nvSpPr>
        <dsp:cNvPr id="0" name=""/>
        <dsp:cNvSpPr/>
      </dsp:nvSpPr>
      <dsp:spPr>
        <a:xfrm>
          <a:off x="333439" y="88019"/>
          <a:ext cx="466815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45" tIns="0" rIns="1764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Size of the dataset: 15 GB</a:t>
          </a:r>
          <a:endParaRPr lang="en-US" sz="2100" kern="1200"/>
        </a:p>
      </dsp:txBody>
      <dsp:txXfrm>
        <a:off x="363701" y="118281"/>
        <a:ext cx="4607630" cy="559396"/>
      </dsp:txXfrm>
    </dsp:sp>
    <dsp:sp modelId="{A2002B35-2FDE-4113-9A4C-75040FFBDF84}">
      <dsp:nvSpPr>
        <dsp:cNvPr id="0" name=""/>
        <dsp:cNvSpPr/>
      </dsp:nvSpPr>
      <dsp:spPr>
        <a:xfrm>
          <a:off x="0" y="1350540"/>
          <a:ext cx="666879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6100F-5A5B-4ECC-8017-F51ADE35542A}">
      <dsp:nvSpPr>
        <dsp:cNvPr id="0" name=""/>
        <dsp:cNvSpPr/>
      </dsp:nvSpPr>
      <dsp:spPr>
        <a:xfrm>
          <a:off x="333439" y="1040579"/>
          <a:ext cx="466815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45" tIns="0" rIns="1764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The files in each version are:</a:t>
          </a:r>
          <a:endParaRPr lang="en-US" sz="2100" kern="1200"/>
        </a:p>
      </dsp:txBody>
      <dsp:txXfrm>
        <a:off x="363701" y="1070841"/>
        <a:ext cx="4607630" cy="559396"/>
      </dsp:txXfrm>
    </dsp:sp>
    <dsp:sp modelId="{5C58CD68-8E4C-4B17-841E-E22A6094D2A0}">
      <dsp:nvSpPr>
        <dsp:cNvPr id="0" name=""/>
        <dsp:cNvSpPr/>
      </dsp:nvSpPr>
      <dsp:spPr>
        <a:xfrm>
          <a:off x="0" y="2303100"/>
          <a:ext cx="666879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89274-AD45-4250-B403-5DD3743A14FB}">
      <dsp:nvSpPr>
        <dsp:cNvPr id="0" name=""/>
        <dsp:cNvSpPr/>
      </dsp:nvSpPr>
      <dsp:spPr>
        <a:xfrm>
          <a:off x="1829716" y="1999035"/>
          <a:ext cx="466815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45" tIns="0" rIns="1764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 • changelog</a:t>
          </a:r>
          <a:endParaRPr lang="en-US" sz="2100" kern="1200" dirty="0"/>
        </a:p>
      </dsp:txBody>
      <dsp:txXfrm>
        <a:off x="1859978" y="2029297"/>
        <a:ext cx="4607630" cy="559396"/>
      </dsp:txXfrm>
    </dsp:sp>
    <dsp:sp modelId="{8EC64B6B-5001-471A-9CFE-DDB29EDFA162}">
      <dsp:nvSpPr>
        <dsp:cNvPr id="0" name=""/>
        <dsp:cNvSpPr/>
      </dsp:nvSpPr>
      <dsp:spPr>
        <a:xfrm>
          <a:off x="0" y="3255660"/>
          <a:ext cx="666879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96A11-D101-4AB8-A7C8-DC3B7E3AD230}">
      <dsp:nvSpPr>
        <dsp:cNvPr id="0" name=""/>
        <dsp:cNvSpPr/>
      </dsp:nvSpPr>
      <dsp:spPr>
        <a:xfrm>
          <a:off x="1881486" y="2817364"/>
          <a:ext cx="466815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45" tIns="0" rIns="1764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 • cord_19_embeddings.tar.gz</a:t>
          </a:r>
          <a:endParaRPr lang="en-US" sz="2100" kern="1200" dirty="0"/>
        </a:p>
      </dsp:txBody>
      <dsp:txXfrm>
        <a:off x="1911748" y="2847626"/>
        <a:ext cx="4607630" cy="559396"/>
      </dsp:txXfrm>
    </dsp:sp>
    <dsp:sp modelId="{F6E3C175-DDD9-441B-A46E-8AB16FB5A730}">
      <dsp:nvSpPr>
        <dsp:cNvPr id="0" name=""/>
        <dsp:cNvSpPr/>
      </dsp:nvSpPr>
      <dsp:spPr>
        <a:xfrm>
          <a:off x="0" y="4208220"/>
          <a:ext cx="666879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031DD-6E72-4210-8C61-847DF4FA7D4B}">
      <dsp:nvSpPr>
        <dsp:cNvPr id="0" name=""/>
        <dsp:cNvSpPr/>
      </dsp:nvSpPr>
      <dsp:spPr>
        <a:xfrm>
          <a:off x="1889515" y="3641588"/>
          <a:ext cx="466815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45" tIns="0" rIns="1764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 • document_parses.tar.gz</a:t>
          </a:r>
          <a:endParaRPr lang="en-US" sz="2100" kern="1200" dirty="0"/>
        </a:p>
      </dsp:txBody>
      <dsp:txXfrm>
        <a:off x="1919777" y="3671850"/>
        <a:ext cx="4607630" cy="559396"/>
      </dsp:txXfrm>
    </dsp:sp>
    <dsp:sp modelId="{B112743C-BDA9-417D-9C5E-F75555B196A4}">
      <dsp:nvSpPr>
        <dsp:cNvPr id="0" name=""/>
        <dsp:cNvSpPr/>
      </dsp:nvSpPr>
      <dsp:spPr>
        <a:xfrm>
          <a:off x="0" y="5160780"/>
          <a:ext cx="666879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42FCF-FEFB-439D-9BD4-E756FB324AE6}">
      <dsp:nvSpPr>
        <dsp:cNvPr id="0" name=""/>
        <dsp:cNvSpPr/>
      </dsp:nvSpPr>
      <dsp:spPr>
        <a:xfrm>
          <a:off x="1873503" y="4500565"/>
          <a:ext cx="466815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45" tIns="0" rIns="1764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 • metadata.csv</a:t>
          </a:r>
          <a:endParaRPr lang="en-US" sz="2100" kern="1200" dirty="0"/>
        </a:p>
      </dsp:txBody>
      <dsp:txXfrm>
        <a:off x="1903765" y="4530827"/>
        <a:ext cx="4607630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33A80-D3D3-4A2B-8C10-C9E5BE1AD0B6}">
      <dsp:nvSpPr>
        <dsp:cNvPr id="0" name=""/>
        <dsp:cNvSpPr/>
      </dsp:nvSpPr>
      <dsp:spPr>
        <a:xfrm>
          <a:off x="1006561" y="1050469"/>
          <a:ext cx="928310" cy="928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1EA9E-6FE7-401F-ACE8-243DA73ADB66}">
      <dsp:nvSpPr>
        <dsp:cNvPr id="0" name=""/>
        <dsp:cNvSpPr/>
      </dsp:nvSpPr>
      <dsp:spPr>
        <a:xfrm>
          <a:off x="439260" y="2269721"/>
          <a:ext cx="20629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Metadata.csv file contains values corresponding to full text JSON files</a:t>
          </a:r>
        </a:p>
      </dsp:txBody>
      <dsp:txXfrm>
        <a:off x="439260" y="2269721"/>
        <a:ext cx="2062912" cy="720000"/>
      </dsp:txXfrm>
    </dsp:sp>
    <dsp:sp modelId="{BE04AD15-2782-4D27-A989-CF1FDE04C77F}">
      <dsp:nvSpPr>
        <dsp:cNvPr id="0" name=""/>
        <dsp:cNvSpPr/>
      </dsp:nvSpPr>
      <dsp:spPr>
        <a:xfrm>
          <a:off x="3430483" y="1050469"/>
          <a:ext cx="928310" cy="928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9EFAA-32BA-4D5A-8113-117445E5764A}">
      <dsp:nvSpPr>
        <dsp:cNvPr id="0" name=""/>
        <dsp:cNvSpPr/>
      </dsp:nvSpPr>
      <dsp:spPr>
        <a:xfrm>
          <a:off x="2863182" y="2269721"/>
          <a:ext cx="20629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This JSON files contain, full text of article, title, author, abstract, etc.</a:t>
          </a:r>
        </a:p>
      </dsp:txBody>
      <dsp:txXfrm>
        <a:off x="2863182" y="2269721"/>
        <a:ext cx="2062912" cy="720000"/>
      </dsp:txXfrm>
    </dsp:sp>
    <dsp:sp modelId="{78BED85D-BF89-46F3-98EE-FC60105A55E9}">
      <dsp:nvSpPr>
        <dsp:cNvPr id="0" name=""/>
        <dsp:cNvSpPr/>
      </dsp:nvSpPr>
      <dsp:spPr>
        <a:xfrm>
          <a:off x="5854405" y="1050469"/>
          <a:ext cx="928310" cy="928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0AC24-F7B4-4128-8559-CA03E2DCD3E0}">
      <dsp:nvSpPr>
        <dsp:cNvPr id="0" name=""/>
        <dsp:cNvSpPr/>
      </dsp:nvSpPr>
      <dsp:spPr>
        <a:xfrm>
          <a:off x="5287104" y="2269721"/>
          <a:ext cx="20629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 created a file with this articles in ArtcilesText.csv </a:t>
          </a:r>
        </a:p>
      </dsp:txBody>
      <dsp:txXfrm>
        <a:off x="5287104" y="2269721"/>
        <a:ext cx="2062912" cy="720000"/>
      </dsp:txXfrm>
    </dsp:sp>
    <dsp:sp modelId="{E2221052-3208-4024-9C2C-CD6B8D32256A}">
      <dsp:nvSpPr>
        <dsp:cNvPr id="0" name=""/>
        <dsp:cNvSpPr/>
      </dsp:nvSpPr>
      <dsp:spPr>
        <a:xfrm>
          <a:off x="8278327" y="1050469"/>
          <a:ext cx="928310" cy="928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5BBE7-713E-48D2-B4CE-C9D6044D4F41}">
      <dsp:nvSpPr>
        <dsp:cNvPr id="0" name=""/>
        <dsp:cNvSpPr/>
      </dsp:nvSpPr>
      <dsp:spPr>
        <a:xfrm>
          <a:off x="7711027" y="2269721"/>
          <a:ext cx="20629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Unit of analysis here will be articles</a:t>
          </a:r>
        </a:p>
      </dsp:txBody>
      <dsp:txXfrm>
        <a:off x="7711027" y="2269721"/>
        <a:ext cx="20629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E3A94-2591-4A7B-A889-858CC4F01A2A}">
      <dsp:nvSpPr>
        <dsp:cNvPr id="0" name=""/>
        <dsp:cNvSpPr/>
      </dsp:nvSpPr>
      <dsp:spPr>
        <a:xfrm>
          <a:off x="1596599" y="45302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52032-14DE-445F-9392-E61901AAA0A9}">
      <dsp:nvSpPr>
        <dsp:cNvPr id="0" name=""/>
        <dsp:cNvSpPr/>
      </dsp:nvSpPr>
      <dsp:spPr>
        <a:xfrm>
          <a:off x="408599" y="2867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Number of Articles in original dataset is 338,451 and size is 31.9 GB</a:t>
          </a:r>
        </a:p>
      </dsp:txBody>
      <dsp:txXfrm>
        <a:off x="408599" y="2867168"/>
        <a:ext cx="4320000" cy="720000"/>
      </dsp:txXfrm>
    </dsp:sp>
    <dsp:sp modelId="{D23CC128-E99A-4D7A-AB22-06638A7A2F8F}">
      <dsp:nvSpPr>
        <dsp:cNvPr id="0" name=""/>
        <dsp:cNvSpPr/>
      </dsp:nvSpPr>
      <dsp:spPr>
        <a:xfrm>
          <a:off x="6672600" y="45302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03203-1C76-4FAB-A9DF-33B5C38C723A}">
      <dsp:nvSpPr>
        <dsp:cNvPr id="0" name=""/>
        <dsp:cNvSpPr/>
      </dsp:nvSpPr>
      <dsp:spPr>
        <a:xfrm>
          <a:off x="5484600" y="2867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Created a dataset of 1000 articles as ArticlesText.csv with size 27.5 MB</a:t>
          </a:r>
        </a:p>
      </dsp:txBody>
      <dsp:txXfrm>
        <a:off x="5484600" y="2867168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12F9E-625F-4294-8C4A-7FF0E2BA87AE}">
      <dsp:nvSpPr>
        <dsp:cNvPr id="0" name=""/>
        <dsp:cNvSpPr/>
      </dsp:nvSpPr>
      <dsp:spPr>
        <a:xfrm>
          <a:off x="1224" y="0"/>
          <a:ext cx="4776547" cy="29257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398" tIns="330200" rIns="37239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we get a Summary of the article without omitting important information?</a:t>
          </a:r>
        </a:p>
      </dsp:txBody>
      <dsp:txXfrm>
        <a:off x="1224" y="1111789"/>
        <a:ext cx="4776547" cy="1755457"/>
      </dsp:txXfrm>
    </dsp:sp>
    <dsp:sp modelId="{508C00F6-975C-4889-88AA-322DFD4E1A86}">
      <dsp:nvSpPr>
        <dsp:cNvPr id="0" name=""/>
        <dsp:cNvSpPr/>
      </dsp:nvSpPr>
      <dsp:spPr>
        <a:xfrm>
          <a:off x="1950634" y="292576"/>
          <a:ext cx="877728" cy="8777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431" tIns="12700" rIns="68431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2079174" y="421116"/>
        <a:ext cx="620648" cy="620648"/>
      </dsp:txXfrm>
    </dsp:sp>
    <dsp:sp modelId="{5B2DFA27-A43E-450B-A40D-AB9DF0334B88}">
      <dsp:nvSpPr>
        <dsp:cNvPr id="0" name=""/>
        <dsp:cNvSpPr/>
      </dsp:nvSpPr>
      <dsp:spPr>
        <a:xfrm>
          <a:off x="1224" y="2925690"/>
          <a:ext cx="477654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2739B4-5D5B-4A06-AFB1-521DB95C122E}">
      <dsp:nvSpPr>
        <dsp:cNvPr id="0" name=""/>
        <dsp:cNvSpPr/>
      </dsp:nvSpPr>
      <dsp:spPr>
        <a:xfrm>
          <a:off x="5255427" y="0"/>
          <a:ext cx="4776547" cy="29257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398" tIns="330200" rIns="37239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does a Sentiment analysis of the article tell us?</a:t>
          </a:r>
        </a:p>
      </dsp:txBody>
      <dsp:txXfrm>
        <a:off x="5255427" y="1111789"/>
        <a:ext cx="4776547" cy="1755457"/>
      </dsp:txXfrm>
    </dsp:sp>
    <dsp:sp modelId="{27634F96-7C85-439D-B83B-C1796D560E7A}">
      <dsp:nvSpPr>
        <dsp:cNvPr id="0" name=""/>
        <dsp:cNvSpPr/>
      </dsp:nvSpPr>
      <dsp:spPr>
        <a:xfrm>
          <a:off x="7204837" y="292576"/>
          <a:ext cx="877728" cy="8777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431" tIns="12700" rIns="68431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7333377" y="421116"/>
        <a:ext cx="620648" cy="620648"/>
      </dsp:txXfrm>
    </dsp:sp>
    <dsp:sp modelId="{063A3C2C-B9B5-419E-95B6-651ED0EC3181}">
      <dsp:nvSpPr>
        <dsp:cNvPr id="0" name=""/>
        <dsp:cNvSpPr/>
      </dsp:nvSpPr>
      <dsp:spPr>
        <a:xfrm>
          <a:off x="5255427" y="2925690"/>
          <a:ext cx="477654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ABA51-977C-43E9-9B6D-0E0A487039CE}">
      <dsp:nvSpPr>
        <dsp:cNvPr id="0" name=""/>
        <dsp:cNvSpPr/>
      </dsp:nvSpPr>
      <dsp:spPr>
        <a:xfrm>
          <a:off x="0" y="705"/>
          <a:ext cx="6668792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FD62B-8740-45EA-A009-C48CC5B49665}">
      <dsp:nvSpPr>
        <dsp:cNvPr id="0" name=""/>
        <dsp:cNvSpPr/>
      </dsp:nvSpPr>
      <dsp:spPr>
        <a:xfrm>
          <a:off x="499262" y="372057"/>
          <a:ext cx="907749" cy="907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E501C-8D63-4CD6-9956-ABB6BFC5D223}">
      <dsp:nvSpPr>
        <dsp:cNvPr id="0" name=""/>
        <dsp:cNvSpPr/>
      </dsp:nvSpPr>
      <dsp:spPr>
        <a:xfrm>
          <a:off x="1906274" y="705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T5 (transfer learning model) to train</a:t>
          </a:r>
        </a:p>
      </dsp:txBody>
      <dsp:txXfrm>
        <a:off x="1906274" y="705"/>
        <a:ext cx="4762517" cy="1650454"/>
      </dsp:txXfrm>
    </dsp:sp>
    <dsp:sp modelId="{96571A0A-494F-4DAC-B488-CC027EF3205C}">
      <dsp:nvSpPr>
        <dsp:cNvPr id="0" name=""/>
        <dsp:cNvSpPr/>
      </dsp:nvSpPr>
      <dsp:spPr>
        <a:xfrm>
          <a:off x="0" y="2063772"/>
          <a:ext cx="6668792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6D19C-A4F8-4E3A-87D6-F8AEB865ADA3}">
      <dsp:nvSpPr>
        <dsp:cNvPr id="0" name=""/>
        <dsp:cNvSpPr/>
      </dsp:nvSpPr>
      <dsp:spPr>
        <a:xfrm>
          <a:off x="499262" y="2435125"/>
          <a:ext cx="907749" cy="907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F6DFB-96B6-404A-9E8D-B9CABE7514A9}">
      <dsp:nvSpPr>
        <dsp:cNvPr id="0" name=""/>
        <dsp:cNvSpPr/>
      </dsp:nvSpPr>
      <dsp:spPr>
        <a:xfrm>
          <a:off x="1906274" y="2063772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Perform Sentiment Analysis using NLTK VADER</a:t>
          </a:r>
        </a:p>
      </dsp:txBody>
      <dsp:txXfrm>
        <a:off x="1906274" y="2063772"/>
        <a:ext cx="4762517" cy="1650454"/>
      </dsp:txXfrm>
    </dsp:sp>
    <dsp:sp modelId="{D9071217-7B4B-4FC3-AD79-B80F070AC0F0}">
      <dsp:nvSpPr>
        <dsp:cNvPr id="0" name=""/>
        <dsp:cNvSpPr/>
      </dsp:nvSpPr>
      <dsp:spPr>
        <a:xfrm>
          <a:off x="0" y="4126840"/>
          <a:ext cx="6668792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7340B-40DF-4234-A452-8152DF2E0113}">
      <dsp:nvSpPr>
        <dsp:cNvPr id="0" name=""/>
        <dsp:cNvSpPr/>
      </dsp:nvSpPr>
      <dsp:spPr>
        <a:xfrm>
          <a:off x="499262" y="4498192"/>
          <a:ext cx="907749" cy="907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9591E-B88E-474A-9F9F-60FD152CB796}">
      <dsp:nvSpPr>
        <dsp:cNvPr id="0" name=""/>
        <dsp:cNvSpPr/>
      </dsp:nvSpPr>
      <dsp:spPr>
        <a:xfrm>
          <a:off x="1906274" y="4126840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Creating interactive webpage using ‘</a:t>
          </a:r>
          <a:r>
            <a:rPr lang="en-US" sz="2500" kern="1200" dirty="0" err="1"/>
            <a:t>streamlit</a:t>
          </a:r>
          <a:r>
            <a:rPr lang="en-US" sz="2500" kern="1200" dirty="0"/>
            <a:t>’</a:t>
          </a:r>
        </a:p>
      </dsp:txBody>
      <dsp:txXfrm>
        <a:off x="1906274" y="4126840"/>
        <a:ext cx="4762517" cy="16504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BA52-E3CD-4983-986E-20103B5D66C3}">
      <dsp:nvSpPr>
        <dsp:cNvPr id="0" name=""/>
        <dsp:cNvSpPr/>
      </dsp:nvSpPr>
      <dsp:spPr>
        <a:xfrm>
          <a:off x="726337" y="7105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B19B2-87A3-4C63-9244-68C4C5D47E70}">
      <dsp:nvSpPr>
        <dsp:cNvPr id="0" name=""/>
        <dsp:cNvSpPr/>
      </dsp:nvSpPr>
      <dsp:spPr>
        <a:xfrm>
          <a:off x="1150462" y="49518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37E7C-4529-4FAE-B0E8-FB7E4FD2EFA1}">
      <dsp:nvSpPr>
        <dsp:cNvPr id="0" name=""/>
        <dsp:cNvSpPr/>
      </dsp:nvSpPr>
      <dsp:spPr>
        <a:xfrm>
          <a:off x="90149" y="268105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Get summarized text of research articles</a:t>
          </a:r>
        </a:p>
      </dsp:txBody>
      <dsp:txXfrm>
        <a:off x="90149" y="2681059"/>
        <a:ext cx="3262500" cy="720000"/>
      </dsp:txXfrm>
    </dsp:sp>
    <dsp:sp modelId="{99B92F26-C02C-4631-A25F-756AE6CD7BD8}">
      <dsp:nvSpPr>
        <dsp:cNvPr id="0" name=""/>
        <dsp:cNvSpPr/>
      </dsp:nvSpPr>
      <dsp:spPr>
        <a:xfrm>
          <a:off x="4559774" y="7105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31E39-18EE-426B-868F-876DDB87F45A}">
      <dsp:nvSpPr>
        <dsp:cNvPr id="0" name=""/>
        <dsp:cNvSpPr/>
      </dsp:nvSpPr>
      <dsp:spPr>
        <a:xfrm>
          <a:off x="4983899" y="49518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BD946-33D0-4D88-9A6B-E07C4F0090D0}">
      <dsp:nvSpPr>
        <dsp:cNvPr id="0" name=""/>
        <dsp:cNvSpPr/>
      </dsp:nvSpPr>
      <dsp:spPr>
        <a:xfrm>
          <a:off x="3923587" y="268105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Sentiment Analysis</a:t>
          </a:r>
        </a:p>
      </dsp:txBody>
      <dsp:txXfrm>
        <a:off x="3923587" y="2681059"/>
        <a:ext cx="3262500" cy="720000"/>
      </dsp:txXfrm>
    </dsp:sp>
    <dsp:sp modelId="{9C6175A2-6E7E-45E9-A0F3-A9A040D651F3}">
      <dsp:nvSpPr>
        <dsp:cNvPr id="0" name=""/>
        <dsp:cNvSpPr/>
      </dsp:nvSpPr>
      <dsp:spPr>
        <a:xfrm>
          <a:off x="8393212" y="7105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AAFE0-227A-42F3-B1F1-8369980C0C35}">
      <dsp:nvSpPr>
        <dsp:cNvPr id="0" name=""/>
        <dsp:cNvSpPr/>
      </dsp:nvSpPr>
      <dsp:spPr>
        <a:xfrm>
          <a:off x="8817337" y="49518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86207-0A5B-49C0-B91C-E5F5349EC551}">
      <dsp:nvSpPr>
        <dsp:cNvPr id="0" name=""/>
        <dsp:cNvSpPr/>
      </dsp:nvSpPr>
      <dsp:spPr>
        <a:xfrm>
          <a:off x="7757024" y="268105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Interactive dashboard wherein user can input covid-19 research article and get a summarized text</a:t>
          </a:r>
        </a:p>
      </dsp:txBody>
      <dsp:txXfrm>
        <a:off x="7757024" y="268105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975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8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0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5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0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3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4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62C8D-ADA3-4340-A00C-0EBB57E0D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Covid-19 research articles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7A8CF-194B-4208-92EB-F2F321F4B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69568"/>
          </a:xfrm>
        </p:spPr>
        <p:txBody>
          <a:bodyPr>
            <a:normAutofit/>
          </a:bodyPr>
          <a:lstStyle/>
          <a:p>
            <a:r>
              <a:rPr lang="en-US"/>
              <a:t>- Akshay Ladha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23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0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Picture 3" descr="Abstract background of 3D colorful bars">
            <a:extLst>
              <a:ext uri="{FF2B5EF4-FFF2-40B4-BE49-F238E27FC236}">
                <a16:creationId xmlns:a16="http://schemas.microsoft.com/office/drawing/2014/main" id="{D36C8260-C4C0-4038-88F3-A8EC45CBB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7" r="15422" b="-2"/>
          <a:stretch/>
        </p:blipFill>
        <p:spPr>
          <a:xfrm>
            <a:off x="5964950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428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C1CD1-5109-43A4-B2A5-44ED2F12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/>
              <a:t>Initial EDA (v1.1) -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98F17A-88EF-4724-B1B1-9FBA8A0B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4248000"/>
            <a:ext cx="4075200" cy="15209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 dirty="0"/>
              <a:t>This are the top 20 words from all the articles and their count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E9B37063-5E8E-455D-935C-F19EF97CD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7" y="1482580"/>
            <a:ext cx="4999885" cy="38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DB545-1062-4E8C-835E-EC0098EF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/>
              <a:t>Initial EDA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CC45F4-5369-4AEE-B0E2-0D6DB6862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4248000"/>
            <a:ext cx="4075200" cy="15209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/>
              <a:t>Word cloud shows most used words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69974D8-E0E4-4EB7-A895-826C1F80C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7" y="2177701"/>
            <a:ext cx="4999885" cy="24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AFF2E-F115-42D7-B251-6801534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/>
              <a:t>Distribution of Document Word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F9210B-EF23-45A5-95F6-52D1C75A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4248000"/>
            <a:ext cx="4075200" cy="15209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/>
              <a:t>Descriptive statistcis of word count of documents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9EBA9615-7681-46CB-A9B6-841753FF6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02" y="540033"/>
            <a:ext cx="4360335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6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71A9A-D4B5-4636-AAAE-19B306A3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/>
              <a:t>Word Cloud by Topic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60045A-66C0-4477-BBC9-FF39AA54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4248000"/>
            <a:ext cx="4075200" cy="15209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/>
              <a:t>Word Cloud topic wise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91087E4-7533-440D-9D26-8AD009F6A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7" y="1290222"/>
            <a:ext cx="4999885" cy="427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0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D6499-46C3-4A21-A9F5-2CBFAAEC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Importance of topic keywords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CD62C7-CE8E-4E70-A73D-78C4262402EF}"/>
              </a:ext>
            </a:extLst>
          </p:cNvPr>
          <p:cNvSpPr txBox="1"/>
          <p:nvPr/>
        </p:nvSpPr>
        <p:spPr>
          <a:xfrm>
            <a:off x="990000" y="2877018"/>
            <a:ext cx="4078800" cy="29014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spc="50">
                <a:solidFill>
                  <a:schemeClr val="tx1">
                    <a:alpha val="60000"/>
                  </a:schemeClr>
                </a:solidFill>
              </a:rPr>
              <a:t>The graph shows how frequently the word has appeared topic wise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CBFF6868-EF24-48F0-A7D8-C6CF50AB6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7" y="1771461"/>
            <a:ext cx="4999885" cy="331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7D5D-7482-4425-A6C1-68C8877F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0"/>
            <a:ext cx="10213200" cy="1112836"/>
          </a:xfrm>
        </p:spPr>
        <p:txBody>
          <a:bodyPr/>
          <a:lstStyle/>
          <a:p>
            <a:r>
              <a:rPr lang="en-US"/>
              <a:t>LDA </a:t>
            </a:r>
            <a:endParaRPr lang="en-US" dirty="0"/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A01ACE1E-B6A3-428A-BF08-F5522F4ED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4" y="1333501"/>
            <a:ext cx="10750776" cy="5129210"/>
          </a:xfrm>
        </p:spPr>
      </p:pic>
    </p:spTree>
    <p:extLst>
      <p:ext uri="{BB962C8B-B14F-4D97-AF65-F5344CB8AC3E}">
        <p14:creationId xmlns:p14="http://schemas.microsoft.com/office/powerpoint/2010/main" val="323938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2786-05D0-4074-AF84-0A09C2AB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B38E2B-A2A1-4898-B75D-196A4207A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541138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64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F3D43-88CD-44B8-BE5A-CB5457BB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/>
              <a:t>Expected Outcomes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7D35A4A-E3E6-41C3-B713-78917C975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758019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1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26CE-3765-42AD-9AA4-374D369F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EAF9D-AE81-4B1A-BA7F-655516BAE2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16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39D12-AD6B-410C-8340-A20737DA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Background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0955688-48B8-41D9-B852-87CF2329C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289572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96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843DE-314A-4405-9034-DDC25A34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6000"/>
            <a:ext cx="10213200" cy="1119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is it important?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E46AEB-465E-4129-A829-B38F8752F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429961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14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6132C-2DC5-4053-8948-18E2ED97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/>
              <a:t>Data Source</a:t>
            </a:r>
            <a:endParaRPr lang="en-US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A5BEC8A-7AA5-4C78-B369-6B68633F4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323544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39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F0A68-CA8B-439C-B39C-BEFE4EBD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dirty="0"/>
              <a:t>Dataset Features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5576AF5-3E20-4700-800B-1504D8A30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932508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18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979E-EA67-4BC4-90B1-E1908234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Features contd..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A23A8BA-E4BC-40D6-A172-BB133ACDC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200139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EBBC-8FEA-4A78-801D-B35B9405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Features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246DB5-A15C-45B5-9057-2E12F77497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69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8B06-976F-41B1-93A6-7AAECE58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Elements of Interest – ArticlesText.csv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3991CB-E7D5-4625-84F3-8F59E794C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657614"/>
              </p:ext>
            </p:extLst>
          </p:nvPr>
        </p:nvGraphicFramePr>
        <p:xfrm>
          <a:off x="989013" y="1685925"/>
          <a:ext cx="102139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658">
                  <a:extLst>
                    <a:ext uri="{9D8B030D-6E8A-4147-A177-3AD203B41FA5}">
                      <a16:colId xmlns:a16="http://schemas.microsoft.com/office/drawing/2014/main" val="2284384292"/>
                    </a:ext>
                  </a:extLst>
                </a:gridCol>
                <a:gridCol w="3404658">
                  <a:extLst>
                    <a:ext uri="{9D8B030D-6E8A-4147-A177-3AD203B41FA5}">
                      <a16:colId xmlns:a16="http://schemas.microsoft.com/office/drawing/2014/main" val="1572317911"/>
                    </a:ext>
                  </a:extLst>
                </a:gridCol>
                <a:gridCol w="3404658">
                  <a:extLst>
                    <a:ext uri="{9D8B030D-6E8A-4147-A177-3AD203B41FA5}">
                      <a16:colId xmlns:a16="http://schemas.microsoft.com/office/drawing/2014/main" val="25604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Source_x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Source for the 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13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DOI (paper identifier)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82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9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 of the 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3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Pdf_json_file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 to JSON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2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body_text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text of the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6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4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F06CC-6330-4877-859A-DCE80C8F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Research Questions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4CC022C-F606-40B6-901C-68B1A65A3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646856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06370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531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Goudy Old Style</vt:lpstr>
      <vt:lpstr>Wingdings</vt:lpstr>
      <vt:lpstr>FrostyVTI</vt:lpstr>
      <vt:lpstr>Covid-19 research articles summarization</vt:lpstr>
      <vt:lpstr>Background</vt:lpstr>
      <vt:lpstr>Why is it important?</vt:lpstr>
      <vt:lpstr>Data Source</vt:lpstr>
      <vt:lpstr>Dataset Features</vt:lpstr>
      <vt:lpstr>Dataset Features contd..</vt:lpstr>
      <vt:lpstr>Dataset Features contd…</vt:lpstr>
      <vt:lpstr>Dataset Elements of Interest – ArticlesText.csv</vt:lpstr>
      <vt:lpstr>Research Questions</vt:lpstr>
      <vt:lpstr>Initial EDA (v1.1) -</vt:lpstr>
      <vt:lpstr>Initial EDA results</vt:lpstr>
      <vt:lpstr>Distribution of Document Word Count</vt:lpstr>
      <vt:lpstr>Word Cloud by Topic</vt:lpstr>
      <vt:lpstr>Importance of topic keywords</vt:lpstr>
      <vt:lpstr>LDA </vt:lpstr>
      <vt:lpstr>Next Step</vt:lpstr>
      <vt:lpstr>Expected Outcomes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research articles summarization</dc:title>
  <dc:creator>Akshay Shrigopal Ladha</dc:creator>
  <cp:lastModifiedBy>Akshay Shrigopal Ladha</cp:lastModifiedBy>
  <cp:revision>4</cp:revision>
  <dcterms:created xsi:type="dcterms:W3CDTF">2022-03-03T03:09:16Z</dcterms:created>
  <dcterms:modified xsi:type="dcterms:W3CDTF">2022-03-04T01:53:56Z</dcterms:modified>
</cp:coreProperties>
</file>