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8" r:id="rId9"/>
    <p:sldId id="261" r:id="rId10"/>
    <p:sldId id="262" r:id="rId11"/>
    <p:sldId id="263" r:id="rId12"/>
    <p:sldId id="269" r:id="rId13"/>
    <p:sldId id="270" r:id="rId14"/>
    <p:sldId id="271" r:id="rId15"/>
    <p:sldId id="272" r:id="rId16"/>
    <p:sldId id="264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8" r:id="rId26"/>
    <p:sldId id="283" r:id="rId27"/>
    <p:sldId id="284" r:id="rId28"/>
    <p:sldId id="289" r:id="rId29"/>
    <p:sldId id="290" r:id="rId30"/>
    <p:sldId id="285" r:id="rId31"/>
    <p:sldId id="286" r:id="rId32"/>
    <p:sldId id="287" r:id="rId33"/>
    <p:sldId id="266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projects_spring_2020/reports/38954132.pdf" TargetMode="External"/><Relationship Id="rId2" Type="http://schemas.openxmlformats.org/officeDocument/2006/relationships/hyperlink" Target="https://ai2-semanticscholar-cord-19.s3-us-west-2.amazonaws.com/historical_releases.html" TargetMode="External"/><Relationship Id="rId1" Type="http://schemas.openxmlformats.org/officeDocument/2006/relationships/hyperlink" Target="https://github.com/allenai/cord19" TargetMode="External"/><Relationship Id="rId5" Type="http://schemas.openxmlformats.org/officeDocument/2006/relationships/hyperlink" Target="https://medium.com/@nqabell89/visualizing-unsupervised-text-classification-output-with-pyldavis-370c1784ed58" TargetMode="External"/><Relationship Id="rId4" Type="http://schemas.openxmlformats.org/officeDocument/2006/relationships/hyperlink" Target="https://medium.com/swlh/text-summarization-guide-exploratory-data-analysis-on-text-data-4e22ce2dd6ad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ai2-semanticscholar-cord-19.s3-us-west-2.amazonaws.com/historical_releases.html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projects_spring_2020/reports/38954132.pdf" TargetMode="External"/><Relationship Id="rId2" Type="http://schemas.openxmlformats.org/officeDocument/2006/relationships/hyperlink" Target="https://ai2-semanticscholar-cord-19.s3-us-west-2.amazonaws.com/historical_releases.html" TargetMode="External"/><Relationship Id="rId1" Type="http://schemas.openxmlformats.org/officeDocument/2006/relationships/hyperlink" Target="https://github.com/allenai/cord19" TargetMode="External"/><Relationship Id="rId5" Type="http://schemas.openxmlformats.org/officeDocument/2006/relationships/hyperlink" Target="https://medium.com/@nqabell89/visualizing-unsupervised-text-classification-output-with-pyldavis-370c1784ed58" TargetMode="External"/><Relationship Id="rId4" Type="http://schemas.openxmlformats.org/officeDocument/2006/relationships/hyperlink" Target="https://medium.com/swlh/text-summarization-guide-exploratory-data-analysis-on-text-data-4e22ce2dd6ad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ai2-semanticscholar-cord-19.s3-us-west-2.amazonaws.com/historical_releases.html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135B6-65A1-4226-BEE3-C0B395B9737B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BF6BFF8-E233-43DE-86CF-4B65DE5A92D7}">
      <dgm:prSet/>
      <dgm:spPr/>
      <dgm:t>
        <a:bodyPr/>
        <a:lstStyle/>
        <a:p>
          <a:r>
            <a:rPr lang="en-US"/>
            <a:t>Covid-19 has become an unavoidable topic</a:t>
          </a:r>
        </a:p>
      </dgm:t>
    </dgm:pt>
    <dgm:pt modelId="{1F21B3F2-FFCF-4C64-9B23-1D877C0DCCAD}" type="parTrans" cxnId="{25A6D286-61D5-4317-8E4D-5D654DE93406}">
      <dgm:prSet/>
      <dgm:spPr/>
      <dgm:t>
        <a:bodyPr/>
        <a:lstStyle/>
        <a:p>
          <a:endParaRPr lang="en-US"/>
        </a:p>
      </dgm:t>
    </dgm:pt>
    <dgm:pt modelId="{67155312-E22E-4C51-AA72-72182B3FC30B}" type="sibTrans" cxnId="{25A6D286-61D5-4317-8E4D-5D654DE93406}">
      <dgm:prSet/>
      <dgm:spPr/>
      <dgm:t>
        <a:bodyPr/>
        <a:lstStyle/>
        <a:p>
          <a:endParaRPr lang="en-US"/>
        </a:p>
      </dgm:t>
    </dgm:pt>
    <dgm:pt modelId="{A06F08D5-3B96-4EA6-8578-30F7E1B05FB9}">
      <dgm:prSet/>
      <dgm:spPr/>
      <dgm:t>
        <a:bodyPr/>
        <a:lstStyle/>
        <a:p>
          <a:r>
            <a:rPr lang="en-US"/>
            <a:t>Understand more the impact of pandemic on the world</a:t>
          </a:r>
        </a:p>
      </dgm:t>
    </dgm:pt>
    <dgm:pt modelId="{AA32CA20-162B-4873-89AF-59FE10743AE8}" type="parTrans" cxnId="{5A54935C-6D40-4866-8CB8-45F7BD9809B8}">
      <dgm:prSet/>
      <dgm:spPr/>
      <dgm:t>
        <a:bodyPr/>
        <a:lstStyle/>
        <a:p>
          <a:endParaRPr lang="en-US"/>
        </a:p>
      </dgm:t>
    </dgm:pt>
    <dgm:pt modelId="{317EAA8C-FB7D-4440-8649-1E1835704437}" type="sibTrans" cxnId="{5A54935C-6D40-4866-8CB8-45F7BD9809B8}">
      <dgm:prSet/>
      <dgm:spPr/>
      <dgm:t>
        <a:bodyPr/>
        <a:lstStyle/>
        <a:p>
          <a:endParaRPr lang="en-US"/>
        </a:p>
      </dgm:t>
    </dgm:pt>
    <dgm:pt modelId="{683186B0-B454-4FC9-908E-548B31B23566}">
      <dgm:prSet/>
      <dgm:spPr/>
      <dgm:t>
        <a:bodyPr/>
        <a:lstStyle/>
        <a:p>
          <a:r>
            <a:rPr lang="en-US"/>
            <a:t>Previous project related to Covid-19</a:t>
          </a:r>
        </a:p>
      </dgm:t>
    </dgm:pt>
    <dgm:pt modelId="{DD1387A6-8C20-4213-A708-390315AC8D4B}" type="parTrans" cxnId="{5419B0F3-4964-4CBB-9AE5-274F854CCC5C}">
      <dgm:prSet/>
      <dgm:spPr/>
      <dgm:t>
        <a:bodyPr/>
        <a:lstStyle/>
        <a:p>
          <a:endParaRPr lang="en-US"/>
        </a:p>
      </dgm:t>
    </dgm:pt>
    <dgm:pt modelId="{56CF8639-C8EC-4F02-8FB5-BF52840C8C31}" type="sibTrans" cxnId="{5419B0F3-4964-4CBB-9AE5-274F854CCC5C}">
      <dgm:prSet/>
      <dgm:spPr/>
      <dgm:t>
        <a:bodyPr/>
        <a:lstStyle/>
        <a:p>
          <a:endParaRPr lang="en-US"/>
        </a:p>
      </dgm:t>
    </dgm:pt>
    <dgm:pt modelId="{3D17AE90-BB8B-46AA-8B6B-0FE1D7572DB9}" type="pres">
      <dgm:prSet presAssocID="{041135B6-65A1-4226-BEE3-C0B395B973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CDA0DD-0579-4BE0-B366-C86DEBCDF910}" type="pres">
      <dgm:prSet presAssocID="{0BF6BFF8-E233-43DE-86CF-4B65DE5A92D7}" presName="hierRoot1" presStyleCnt="0"/>
      <dgm:spPr/>
    </dgm:pt>
    <dgm:pt modelId="{2E83265A-AEE4-4CAF-8EFA-2BC6D1D983D2}" type="pres">
      <dgm:prSet presAssocID="{0BF6BFF8-E233-43DE-86CF-4B65DE5A92D7}" presName="composite" presStyleCnt="0"/>
      <dgm:spPr/>
    </dgm:pt>
    <dgm:pt modelId="{6615EDEA-2597-4788-B142-1A2C9436AEC7}" type="pres">
      <dgm:prSet presAssocID="{0BF6BFF8-E233-43DE-86CF-4B65DE5A92D7}" presName="background" presStyleLbl="node0" presStyleIdx="0" presStyleCnt="3"/>
      <dgm:spPr/>
    </dgm:pt>
    <dgm:pt modelId="{1B9473DB-CC46-4B93-B744-EF42E9DB3F6C}" type="pres">
      <dgm:prSet presAssocID="{0BF6BFF8-E233-43DE-86CF-4B65DE5A92D7}" presName="text" presStyleLbl="fgAcc0" presStyleIdx="0" presStyleCnt="3">
        <dgm:presLayoutVars>
          <dgm:chPref val="3"/>
        </dgm:presLayoutVars>
      </dgm:prSet>
      <dgm:spPr/>
    </dgm:pt>
    <dgm:pt modelId="{5A89E6AE-0A46-45B2-920D-7392966D09DA}" type="pres">
      <dgm:prSet presAssocID="{0BF6BFF8-E233-43DE-86CF-4B65DE5A92D7}" presName="hierChild2" presStyleCnt="0"/>
      <dgm:spPr/>
    </dgm:pt>
    <dgm:pt modelId="{3ABD4229-AF7E-4C7D-B9AD-B016F576283B}" type="pres">
      <dgm:prSet presAssocID="{A06F08D5-3B96-4EA6-8578-30F7E1B05FB9}" presName="hierRoot1" presStyleCnt="0"/>
      <dgm:spPr/>
    </dgm:pt>
    <dgm:pt modelId="{90C95BBA-5A76-450E-85F2-1EFBBE929AE2}" type="pres">
      <dgm:prSet presAssocID="{A06F08D5-3B96-4EA6-8578-30F7E1B05FB9}" presName="composite" presStyleCnt="0"/>
      <dgm:spPr/>
    </dgm:pt>
    <dgm:pt modelId="{7236E397-2134-43AB-BBCE-896D8801BFC0}" type="pres">
      <dgm:prSet presAssocID="{A06F08D5-3B96-4EA6-8578-30F7E1B05FB9}" presName="background" presStyleLbl="node0" presStyleIdx="1" presStyleCnt="3"/>
      <dgm:spPr/>
    </dgm:pt>
    <dgm:pt modelId="{F8E2B2CC-2C97-4FF6-8CEE-3E62E80D11EE}" type="pres">
      <dgm:prSet presAssocID="{A06F08D5-3B96-4EA6-8578-30F7E1B05FB9}" presName="text" presStyleLbl="fgAcc0" presStyleIdx="1" presStyleCnt="3">
        <dgm:presLayoutVars>
          <dgm:chPref val="3"/>
        </dgm:presLayoutVars>
      </dgm:prSet>
      <dgm:spPr/>
    </dgm:pt>
    <dgm:pt modelId="{2C9A0709-327C-4ACD-A49D-BEB532941131}" type="pres">
      <dgm:prSet presAssocID="{A06F08D5-3B96-4EA6-8578-30F7E1B05FB9}" presName="hierChild2" presStyleCnt="0"/>
      <dgm:spPr/>
    </dgm:pt>
    <dgm:pt modelId="{54091651-9768-4E8F-93FF-0A3783B30D27}" type="pres">
      <dgm:prSet presAssocID="{683186B0-B454-4FC9-908E-548B31B23566}" presName="hierRoot1" presStyleCnt="0"/>
      <dgm:spPr/>
    </dgm:pt>
    <dgm:pt modelId="{E8D06C9F-87F3-4FE7-AA7D-DAE32C820EF7}" type="pres">
      <dgm:prSet presAssocID="{683186B0-B454-4FC9-908E-548B31B23566}" presName="composite" presStyleCnt="0"/>
      <dgm:spPr/>
    </dgm:pt>
    <dgm:pt modelId="{FADE38D0-6691-4879-9C88-09197FC51110}" type="pres">
      <dgm:prSet presAssocID="{683186B0-B454-4FC9-908E-548B31B23566}" presName="background" presStyleLbl="node0" presStyleIdx="2" presStyleCnt="3"/>
      <dgm:spPr/>
    </dgm:pt>
    <dgm:pt modelId="{E6537BAB-E0CE-4DDC-96B2-B6DB06CD4A8F}" type="pres">
      <dgm:prSet presAssocID="{683186B0-B454-4FC9-908E-548B31B23566}" presName="text" presStyleLbl="fgAcc0" presStyleIdx="2" presStyleCnt="3">
        <dgm:presLayoutVars>
          <dgm:chPref val="3"/>
        </dgm:presLayoutVars>
      </dgm:prSet>
      <dgm:spPr/>
    </dgm:pt>
    <dgm:pt modelId="{EDBA7D95-887F-4921-A3B9-5C2360678C36}" type="pres">
      <dgm:prSet presAssocID="{683186B0-B454-4FC9-908E-548B31B23566}" presName="hierChild2" presStyleCnt="0"/>
      <dgm:spPr/>
    </dgm:pt>
  </dgm:ptLst>
  <dgm:cxnLst>
    <dgm:cxn modelId="{12E77F21-832C-4010-B5AF-FE77CCCE14C5}" type="presOf" srcId="{0BF6BFF8-E233-43DE-86CF-4B65DE5A92D7}" destId="{1B9473DB-CC46-4B93-B744-EF42E9DB3F6C}" srcOrd="0" destOrd="0" presId="urn:microsoft.com/office/officeart/2005/8/layout/hierarchy1"/>
    <dgm:cxn modelId="{5A54935C-6D40-4866-8CB8-45F7BD9809B8}" srcId="{041135B6-65A1-4226-BEE3-C0B395B9737B}" destId="{A06F08D5-3B96-4EA6-8578-30F7E1B05FB9}" srcOrd="1" destOrd="0" parTransId="{AA32CA20-162B-4873-89AF-59FE10743AE8}" sibTransId="{317EAA8C-FB7D-4440-8649-1E1835704437}"/>
    <dgm:cxn modelId="{543F6741-95EA-4362-B634-EB1C45646630}" type="presOf" srcId="{683186B0-B454-4FC9-908E-548B31B23566}" destId="{E6537BAB-E0CE-4DDC-96B2-B6DB06CD4A8F}" srcOrd="0" destOrd="0" presId="urn:microsoft.com/office/officeart/2005/8/layout/hierarchy1"/>
    <dgm:cxn modelId="{035F407C-AAD4-4AE1-A08D-153C83567A80}" type="presOf" srcId="{A06F08D5-3B96-4EA6-8578-30F7E1B05FB9}" destId="{F8E2B2CC-2C97-4FF6-8CEE-3E62E80D11EE}" srcOrd="0" destOrd="0" presId="urn:microsoft.com/office/officeart/2005/8/layout/hierarchy1"/>
    <dgm:cxn modelId="{25A6D286-61D5-4317-8E4D-5D654DE93406}" srcId="{041135B6-65A1-4226-BEE3-C0B395B9737B}" destId="{0BF6BFF8-E233-43DE-86CF-4B65DE5A92D7}" srcOrd="0" destOrd="0" parTransId="{1F21B3F2-FFCF-4C64-9B23-1D877C0DCCAD}" sibTransId="{67155312-E22E-4C51-AA72-72182B3FC30B}"/>
    <dgm:cxn modelId="{2DFEB6C0-29A2-4F78-9273-F5F4F15F5122}" type="presOf" srcId="{041135B6-65A1-4226-BEE3-C0B395B9737B}" destId="{3D17AE90-BB8B-46AA-8B6B-0FE1D7572DB9}" srcOrd="0" destOrd="0" presId="urn:microsoft.com/office/officeart/2005/8/layout/hierarchy1"/>
    <dgm:cxn modelId="{5419B0F3-4964-4CBB-9AE5-274F854CCC5C}" srcId="{041135B6-65A1-4226-BEE3-C0B395B9737B}" destId="{683186B0-B454-4FC9-908E-548B31B23566}" srcOrd="2" destOrd="0" parTransId="{DD1387A6-8C20-4213-A708-390315AC8D4B}" sibTransId="{56CF8639-C8EC-4F02-8FB5-BF52840C8C31}"/>
    <dgm:cxn modelId="{46471568-A49A-4E80-9015-E983E7B6E1E6}" type="presParOf" srcId="{3D17AE90-BB8B-46AA-8B6B-0FE1D7572DB9}" destId="{6CCDA0DD-0579-4BE0-B366-C86DEBCDF910}" srcOrd="0" destOrd="0" presId="urn:microsoft.com/office/officeart/2005/8/layout/hierarchy1"/>
    <dgm:cxn modelId="{C93A4741-0B0F-4AE0-A2B5-4DA9F922E86E}" type="presParOf" srcId="{6CCDA0DD-0579-4BE0-B366-C86DEBCDF910}" destId="{2E83265A-AEE4-4CAF-8EFA-2BC6D1D983D2}" srcOrd="0" destOrd="0" presId="urn:microsoft.com/office/officeart/2005/8/layout/hierarchy1"/>
    <dgm:cxn modelId="{AE14CE3E-F119-4BDD-A7E9-2116315D94D4}" type="presParOf" srcId="{2E83265A-AEE4-4CAF-8EFA-2BC6D1D983D2}" destId="{6615EDEA-2597-4788-B142-1A2C9436AEC7}" srcOrd="0" destOrd="0" presId="urn:microsoft.com/office/officeart/2005/8/layout/hierarchy1"/>
    <dgm:cxn modelId="{4D904962-868C-45DF-AC9F-AEACEB32A967}" type="presParOf" srcId="{2E83265A-AEE4-4CAF-8EFA-2BC6D1D983D2}" destId="{1B9473DB-CC46-4B93-B744-EF42E9DB3F6C}" srcOrd="1" destOrd="0" presId="urn:microsoft.com/office/officeart/2005/8/layout/hierarchy1"/>
    <dgm:cxn modelId="{7777064B-B74A-4972-AEEF-49F010591C9D}" type="presParOf" srcId="{6CCDA0DD-0579-4BE0-B366-C86DEBCDF910}" destId="{5A89E6AE-0A46-45B2-920D-7392966D09DA}" srcOrd="1" destOrd="0" presId="urn:microsoft.com/office/officeart/2005/8/layout/hierarchy1"/>
    <dgm:cxn modelId="{451C5FE8-1288-47E4-853B-626210C136FD}" type="presParOf" srcId="{3D17AE90-BB8B-46AA-8B6B-0FE1D7572DB9}" destId="{3ABD4229-AF7E-4C7D-B9AD-B016F576283B}" srcOrd="1" destOrd="0" presId="urn:microsoft.com/office/officeart/2005/8/layout/hierarchy1"/>
    <dgm:cxn modelId="{63C3C0BF-70BA-40F5-BDD3-00533E512087}" type="presParOf" srcId="{3ABD4229-AF7E-4C7D-B9AD-B016F576283B}" destId="{90C95BBA-5A76-450E-85F2-1EFBBE929AE2}" srcOrd="0" destOrd="0" presId="urn:microsoft.com/office/officeart/2005/8/layout/hierarchy1"/>
    <dgm:cxn modelId="{4DD252DC-B4C2-419E-ACCD-AA6867DDBBA1}" type="presParOf" srcId="{90C95BBA-5A76-450E-85F2-1EFBBE929AE2}" destId="{7236E397-2134-43AB-BBCE-896D8801BFC0}" srcOrd="0" destOrd="0" presId="urn:microsoft.com/office/officeart/2005/8/layout/hierarchy1"/>
    <dgm:cxn modelId="{C218F11A-E691-40B5-9611-DF296E6F3217}" type="presParOf" srcId="{90C95BBA-5A76-450E-85F2-1EFBBE929AE2}" destId="{F8E2B2CC-2C97-4FF6-8CEE-3E62E80D11EE}" srcOrd="1" destOrd="0" presId="urn:microsoft.com/office/officeart/2005/8/layout/hierarchy1"/>
    <dgm:cxn modelId="{54016461-740D-4EF4-9B24-C1431948C62F}" type="presParOf" srcId="{3ABD4229-AF7E-4C7D-B9AD-B016F576283B}" destId="{2C9A0709-327C-4ACD-A49D-BEB532941131}" srcOrd="1" destOrd="0" presId="urn:microsoft.com/office/officeart/2005/8/layout/hierarchy1"/>
    <dgm:cxn modelId="{8FE5B8B4-8F8F-40F9-870D-0818EE4080A9}" type="presParOf" srcId="{3D17AE90-BB8B-46AA-8B6B-0FE1D7572DB9}" destId="{54091651-9768-4E8F-93FF-0A3783B30D27}" srcOrd="2" destOrd="0" presId="urn:microsoft.com/office/officeart/2005/8/layout/hierarchy1"/>
    <dgm:cxn modelId="{0A8A18FF-81C4-4BFD-B7B5-085FB87A8651}" type="presParOf" srcId="{54091651-9768-4E8F-93FF-0A3783B30D27}" destId="{E8D06C9F-87F3-4FE7-AA7D-DAE32C820EF7}" srcOrd="0" destOrd="0" presId="urn:microsoft.com/office/officeart/2005/8/layout/hierarchy1"/>
    <dgm:cxn modelId="{D9EB9278-DCF2-4421-8722-68EE15BF40A9}" type="presParOf" srcId="{E8D06C9F-87F3-4FE7-AA7D-DAE32C820EF7}" destId="{FADE38D0-6691-4879-9C88-09197FC51110}" srcOrd="0" destOrd="0" presId="urn:microsoft.com/office/officeart/2005/8/layout/hierarchy1"/>
    <dgm:cxn modelId="{615A8DD2-9D2C-4AA2-AB98-493949AF270E}" type="presParOf" srcId="{E8D06C9F-87F3-4FE7-AA7D-DAE32C820EF7}" destId="{E6537BAB-E0CE-4DDC-96B2-B6DB06CD4A8F}" srcOrd="1" destOrd="0" presId="urn:microsoft.com/office/officeart/2005/8/layout/hierarchy1"/>
    <dgm:cxn modelId="{23FF5B90-8513-4B31-91C6-F2C93956F7FB}" type="presParOf" srcId="{54091651-9768-4E8F-93FF-0A3783B30D27}" destId="{EDBA7D95-887F-4921-A3B9-5C2360678C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ECE154-88B8-4F7F-B03F-E3546325AE1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ADD766-78C8-493E-B498-A88A05C72CB1}">
      <dgm:prSet/>
      <dgm:spPr/>
      <dgm:t>
        <a:bodyPr/>
        <a:lstStyle/>
        <a:p>
          <a:r>
            <a:rPr lang="en-US"/>
            <a:t>Choose randomly a subset of Dataset with 50,000 articles.</a:t>
          </a:r>
        </a:p>
      </dgm:t>
    </dgm:pt>
    <dgm:pt modelId="{1A5EB76E-379F-4EF0-8D9F-84D48FBB163A}" type="parTrans" cxnId="{8FAAB238-3B77-4D1A-8E50-027B9B2A125A}">
      <dgm:prSet/>
      <dgm:spPr/>
      <dgm:t>
        <a:bodyPr/>
        <a:lstStyle/>
        <a:p>
          <a:endParaRPr lang="en-US"/>
        </a:p>
      </dgm:t>
    </dgm:pt>
    <dgm:pt modelId="{BE964597-D042-4CB8-9185-69C77755D06A}" type="sibTrans" cxnId="{8FAAB238-3B77-4D1A-8E50-027B9B2A125A}">
      <dgm:prSet/>
      <dgm:spPr/>
      <dgm:t>
        <a:bodyPr/>
        <a:lstStyle/>
        <a:p>
          <a:endParaRPr lang="en-US"/>
        </a:p>
      </dgm:t>
    </dgm:pt>
    <dgm:pt modelId="{B3C22497-CB9A-4D88-A65E-E9627619EA46}">
      <dgm:prSet/>
      <dgm:spPr/>
      <dgm:t>
        <a:bodyPr/>
        <a:lstStyle/>
        <a:p>
          <a:r>
            <a:rPr lang="en-US"/>
            <a:t>Data Pre-Processing.</a:t>
          </a:r>
        </a:p>
      </dgm:t>
    </dgm:pt>
    <dgm:pt modelId="{56AB53DA-FB53-498C-A9DE-7DA975C90057}" type="parTrans" cxnId="{27F271FB-6AC8-4EF9-B696-700E0C5A716E}">
      <dgm:prSet/>
      <dgm:spPr/>
      <dgm:t>
        <a:bodyPr/>
        <a:lstStyle/>
        <a:p>
          <a:endParaRPr lang="en-US"/>
        </a:p>
      </dgm:t>
    </dgm:pt>
    <dgm:pt modelId="{DE6B9E8C-C908-4CFC-8373-26B6366A564F}" type="sibTrans" cxnId="{27F271FB-6AC8-4EF9-B696-700E0C5A716E}">
      <dgm:prSet/>
      <dgm:spPr/>
      <dgm:t>
        <a:bodyPr/>
        <a:lstStyle/>
        <a:p>
          <a:endParaRPr lang="en-US"/>
        </a:p>
      </dgm:t>
    </dgm:pt>
    <dgm:pt modelId="{9BED915F-6DA3-4C83-A81D-6D9B620F0F78}">
      <dgm:prSet/>
      <dgm:spPr/>
      <dgm:t>
        <a:bodyPr/>
        <a:lstStyle/>
        <a:p>
          <a:r>
            <a:rPr lang="en-US"/>
            <a:t>Turn each document into a feature vector using TF-IDF.</a:t>
          </a:r>
        </a:p>
      </dgm:t>
    </dgm:pt>
    <dgm:pt modelId="{35EC8ED1-1CC2-46E7-8C65-4E8228DB6FA3}" type="parTrans" cxnId="{080C4D4F-F574-40A3-9D4E-74A28990CA75}">
      <dgm:prSet/>
      <dgm:spPr/>
      <dgm:t>
        <a:bodyPr/>
        <a:lstStyle/>
        <a:p>
          <a:endParaRPr lang="en-US"/>
        </a:p>
      </dgm:t>
    </dgm:pt>
    <dgm:pt modelId="{3972A74D-04A1-4871-BB8B-2899E7FE4376}" type="sibTrans" cxnId="{080C4D4F-F574-40A3-9D4E-74A28990CA75}">
      <dgm:prSet/>
      <dgm:spPr/>
      <dgm:t>
        <a:bodyPr/>
        <a:lstStyle/>
        <a:p>
          <a:endParaRPr lang="en-US"/>
        </a:p>
      </dgm:t>
    </dgm:pt>
    <dgm:pt modelId="{1F89C4B4-892F-443F-92E7-CF4356B0B245}">
      <dgm:prSet/>
      <dgm:spPr/>
      <dgm:t>
        <a:bodyPr/>
        <a:lstStyle/>
        <a:p>
          <a:r>
            <a:rPr lang="en-US"/>
            <a:t>Apply PCA.</a:t>
          </a:r>
        </a:p>
      </dgm:t>
    </dgm:pt>
    <dgm:pt modelId="{12A9278E-C117-4830-8930-6C411439DF34}" type="parTrans" cxnId="{6CA5949E-5A00-46AD-BF50-F84D71185785}">
      <dgm:prSet/>
      <dgm:spPr/>
      <dgm:t>
        <a:bodyPr/>
        <a:lstStyle/>
        <a:p>
          <a:endParaRPr lang="en-US"/>
        </a:p>
      </dgm:t>
    </dgm:pt>
    <dgm:pt modelId="{65ED1B58-5F09-442E-A54C-9B562A68EC0B}" type="sibTrans" cxnId="{6CA5949E-5A00-46AD-BF50-F84D71185785}">
      <dgm:prSet/>
      <dgm:spPr/>
      <dgm:t>
        <a:bodyPr/>
        <a:lstStyle/>
        <a:p>
          <a:endParaRPr lang="en-US"/>
        </a:p>
      </dgm:t>
    </dgm:pt>
    <dgm:pt modelId="{76B388DF-2B18-4817-B3AE-49D6E81DEC41}">
      <dgm:prSet/>
      <dgm:spPr/>
      <dgm:t>
        <a:bodyPr/>
        <a:lstStyle/>
        <a:p>
          <a:r>
            <a:rPr lang="en-US"/>
            <a:t>Apply K-means clustering to label each cluster.</a:t>
          </a:r>
        </a:p>
      </dgm:t>
    </dgm:pt>
    <dgm:pt modelId="{044A08B2-0210-4830-B3EE-0E10330ABC8A}" type="parTrans" cxnId="{D33B21A7-006C-4913-B04D-1F4121C29365}">
      <dgm:prSet/>
      <dgm:spPr/>
      <dgm:t>
        <a:bodyPr/>
        <a:lstStyle/>
        <a:p>
          <a:endParaRPr lang="en-US"/>
        </a:p>
      </dgm:t>
    </dgm:pt>
    <dgm:pt modelId="{968DA365-F615-46C6-A504-6A78DD8787A9}" type="sibTrans" cxnId="{D33B21A7-006C-4913-B04D-1F4121C29365}">
      <dgm:prSet/>
      <dgm:spPr/>
      <dgm:t>
        <a:bodyPr/>
        <a:lstStyle/>
        <a:p>
          <a:endParaRPr lang="en-US"/>
        </a:p>
      </dgm:t>
    </dgm:pt>
    <dgm:pt modelId="{55A0D2FC-F791-4EB6-8CAB-D1DC88465F0C}">
      <dgm:prSet/>
      <dgm:spPr/>
      <dgm:t>
        <a:bodyPr/>
        <a:lstStyle/>
        <a:p>
          <a:r>
            <a:rPr lang="en-US"/>
            <a:t>Dimensionality Reduction using t-SNE</a:t>
          </a:r>
        </a:p>
      </dgm:t>
    </dgm:pt>
    <dgm:pt modelId="{98BCCB9F-AE87-41E2-8D51-5EE52729F046}" type="parTrans" cxnId="{6F8BC093-0D11-4246-B690-8D415A69F804}">
      <dgm:prSet/>
      <dgm:spPr/>
      <dgm:t>
        <a:bodyPr/>
        <a:lstStyle/>
        <a:p>
          <a:endParaRPr lang="en-US"/>
        </a:p>
      </dgm:t>
    </dgm:pt>
    <dgm:pt modelId="{22495DF4-7B40-4DA8-B374-3527192407D2}" type="sibTrans" cxnId="{6F8BC093-0D11-4246-B690-8D415A69F804}">
      <dgm:prSet/>
      <dgm:spPr/>
      <dgm:t>
        <a:bodyPr/>
        <a:lstStyle/>
        <a:p>
          <a:endParaRPr lang="en-US"/>
        </a:p>
      </dgm:t>
    </dgm:pt>
    <dgm:pt modelId="{2A8F7BFD-F8E9-4FAE-B420-CC077FAAE99D}" type="pres">
      <dgm:prSet presAssocID="{88ECE154-88B8-4F7F-B03F-E3546325AE15}" presName="vert0" presStyleCnt="0">
        <dgm:presLayoutVars>
          <dgm:dir/>
          <dgm:animOne val="branch"/>
          <dgm:animLvl val="lvl"/>
        </dgm:presLayoutVars>
      </dgm:prSet>
      <dgm:spPr/>
    </dgm:pt>
    <dgm:pt modelId="{3C06BAE3-49DB-4855-A22C-81F36ED2644B}" type="pres">
      <dgm:prSet presAssocID="{D7ADD766-78C8-493E-B498-A88A05C72CB1}" presName="thickLine" presStyleLbl="alignNode1" presStyleIdx="0" presStyleCnt="6"/>
      <dgm:spPr/>
    </dgm:pt>
    <dgm:pt modelId="{EEE3F452-DAB2-4B53-A25C-DCBAA313DFF0}" type="pres">
      <dgm:prSet presAssocID="{D7ADD766-78C8-493E-B498-A88A05C72CB1}" presName="horz1" presStyleCnt="0"/>
      <dgm:spPr/>
    </dgm:pt>
    <dgm:pt modelId="{326B5594-1441-41B3-8563-4AFA536F0F38}" type="pres">
      <dgm:prSet presAssocID="{D7ADD766-78C8-493E-B498-A88A05C72CB1}" presName="tx1" presStyleLbl="revTx" presStyleIdx="0" presStyleCnt="6"/>
      <dgm:spPr/>
    </dgm:pt>
    <dgm:pt modelId="{40B5A769-3D8A-4C01-B5E6-16DE4AC3D545}" type="pres">
      <dgm:prSet presAssocID="{D7ADD766-78C8-493E-B498-A88A05C72CB1}" presName="vert1" presStyleCnt="0"/>
      <dgm:spPr/>
    </dgm:pt>
    <dgm:pt modelId="{6636F87E-0C07-4699-B0B4-A2D2518C1C64}" type="pres">
      <dgm:prSet presAssocID="{B3C22497-CB9A-4D88-A65E-E9627619EA46}" presName="thickLine" presStyleLbl="alignNode1" presStyleIdx="1" presStyleCnt="6"/>
      <dgm:spPr/>
    </dgm:pt>
    <dgm:pt modelId="{0D725312-1664-4D34-ADD6-869F535DCCB0}" type="pres">
      <dgm:prSet presAssocID="{B3C22497-CB9A-4D88-A65E-E9627619EA46}" presName="horz1" presStyleCnt="0"/>
      <dgm:spPr/>
    </dgm:pt>
    <dgm:pt modelId="{2DFE1E27-FC09-4913-A831-07C065F176EC}" type="pres">
      <dgm:prSet presAssocID="{B3C22497-CB9A-4D88-A65E-E9627619EA46}" presName="tx1" presStyleLbl="revTx" presStyleIdx="1" presStyleCnt="6"/>
      <dgm:spPr/>
    </dgm:pt>
    <dgm:pt modelId="{BE905A36-3033-4A7D-A8D1-0C24376C75F8}" type="pres">
      <dgm:prSet presAssocID="{B3C22497-CB9A-4D88-A65E-E9627619EA46}" presName="vert1" presStyleCnt="0"/>
      <dgm:spPr/>
    </dgm:pt>
    <dgm:pt modelId="{02BBB715-AE60-4BBF-9E69-240C08C6346D}" type="pres">
      <dgm:prSet presAssocID="{9BED915F-6DA3-4C83-A81D-6D9B620F0F78}" presName="thickLine" presStyleLbl="alignNode1" presStyleIdx="2" presStyleCnt="6"/>
      <dgm:spPr/>
    </dgm:pt>
    <dgm:pt modelId="{ADFEC2C7-D782-49F5-AF1E-CFF9CB3D3961}" type="pres">
      <dgm:prSet presAssocID="{9BED915F-6DA3-4C83-A81D-6D9B620F0F78}" presName="horz1" presStyleCnt="0"/>
      <dgm:spPr/>
    </dgm:pt>
    <dgm:pt modelId="{60156A5E-D0CD-48E4-A1F1-E69C15EBDB04}" type="pres">
      <dgm:prSet presAssocID="{9BED915F-6DA3-4C83-A81D-6D9B620F0F78}" presName="tx1" presStyleLbl="revTx" presStyleIdx="2" presStyleCnt="6"/>
      <dgm:spPr/>
    </dgm:pt>
    <dgm:pt modelId="{A3B0209B-1630-4A4F-A869-8CC939DB5BBF}" type="pres">
      <dgm:prSet presAssocID="{9BED915F-6DA3-4C83-A81D-6D9B620F0F78}" presName="vert1" presStyleCnt="0"/>
      <dgm:spPr/>
    </dgm:pt>
    <dgm:pt modelId="{599BE3EB-C629-46C5-BBD2-49A8A232CA58}" type="pres">
      <dgm:prSet presAssocID="{1F89C4B4-892F-443F-92E7-CF4356B0B245}" presName="thickLine" presStyleLbl="alignNode1" presStyleIdx="3" presStyleCnt="6"/>
      <dgm:spPr/>
    </dgm:pt>
    <dgm:pt modelId="{5DF73CCB-0D5B-4DB5-A108-D7F297436280}" type="pres">
      <dgm:prSet presAssocID="{1F89C4B4-892F-443F-92E7-CF4356B0B245}" presName="horz1" presStyleCnt="0"/>
      <dgm:spPr/>
    </dgm:pt>
    <dgm:pt modelId="{8F091A2A-B9A1-4113-8EE9-0E8F504E1D9A}" type="pres">
      <dgm:prSet presAssocID="{1F89C4B4-892F-443F-92E7-CF4356B0B245}" presName="tx1" presStyleLbl="revTx" presStyleIdx="3" presStyleCnt="6"/>
      <dgm:spPr/>
    </dgm:pt>
    <dgm:pt modelId="{9D1B73AA-F593-496C-A5CF-52358BA9B5AA}" type="pres">
      <dgm:prSet presAssocID="{1F89C4B4-892F-443F-92E7-CF4356B0B245}" presName="vert1" presStyleCnt="0"/>
      <dgm:spPr/>
    </dgm:pt>
    <dgm:pt modelId="{03987A83-A850-4DED-BCA3-B59D490DD302}" type="pres">
      <dgm:prSet presAssocID="{76B388DF-2B18-4817-B3AE-49D6E81DEC41}" presName="thickLine" presStyleLbl="alignNode1" presStyleIdx="4" presStyleCnt="6"/>
      <dgm:spPr/>
    </dgm:pt>
    <dgm:pt modelId="{5C7C6583-83BA-429D-9E68-661823878F90}" type="pres">
      <dgm:prSet presAssocID="{76B388DF-2B18-4817-B3AE-49D6E81DEC41}" presName="horz1" presStyleCnt="0"/>
      <dgm:spPr/>
    </dgm:pt>
    <dgm:pt modelId="{6C747B3C-29C7-4CCC-A9B7-853753ABA539}" type="pres">
      <dgm:prSet presAssocID="{76B388DF-2B18-4817-B3AE-49D6E81DEC41}" presName="tx1" presStyleLbl="revTx" presStyleIdx="4" presStyleCnt="6"/>
      <dgm:spPr/>
    </dgm:pt>
    <dgm:pt modelId="{79CBC403-CC5C-40A7-9D51-42F5E7FB0134}" type="pres">
      <dgm:prSet presAssocID="{76B388DF-2B18-4817-B3AE-49D6E81DEC41}" presName="vert1" presStyleCnt="0"/>
      <dgm:spPr/>
    </dgm:pt>
    <dgm:pt modelId="{73CA904D-808F-4883-98D1-F71D0A092418}" type="pres">
      <dgm:prSet presAssocID="{55A0D2FC-F791-4EB6-8CAB-D1DC88465F0C}" presName="thickLine" presStyleLbl="alignNode1" presStyleIdx="5" presStyleCnt="6"/>
      <dgm:spPr/>
    </dgm:pt>
    <dgm:pt modelId="{5097A718-30C9-42CB-81B8-3552550DC6C8}" type="pres">
      <dgm:prSet presAssocID="{55A0D2FC-F791-4EB6-8CAB-D1DC88465F0C}" presName="horz1" presStyleCnt="0"/>
      <dgm:spPr/>
    </dgm:pt>
    <dgm:pt modelId="{DC307AEE-FB86-4ED3-87AB-56E7794F2F3C}" type="pres">
      <dgm:prSet presAssocID="{55A0D2FC-F791-4EB6-8CAB-D1DC88465F0C}" presName="tx1" presStyleLbl="revTx" presStyleIdx="5" presStyleCnt="6"/>
      <dgm:spPr/>
    </dgm:pt>
    <dgm:pt modelId="{16A5115B-7E09-40DC-96E1-4BDC9E506530}" type="pres">
      <dgm:prSet presAssocID="{55A0D2FC-F791-4EB6-8CAB-D1DC88465F0C}" presName="vert1" presStyleCnt="0"/>
      <dgm:spPr/>
    </dgm:pt>
  </dgm:ptLst>
  <dgm:cxnLst>
    <dgm:cxn modelId="{36A21207-371D-4D80-B8ED-26D89576A163}" type="presOf" srcId="{1F89C4B4-892F-443F-92E7-CF4356B0B245}" destId="{8F091A2A-B9A1-4113-8EE9-0E8F504E1D9A}" srcOrd="0" destOrd="0" presId="urn:microsoft.com/office/officeart/2008/layout/LinedList"/>
    <dgm:cxn modelId="{A121F50D-AA09-447B-BAA1-D8BE0FA8FD38}" type="presOf" srcId="{B3C22497-CB9A-4D88-A65E-E9627619EA46}" destId="{2DFE1E27-FC09-4913-A831-07C065F176EC}" srcOrd="0" destOrd="0" presId="urn:microsoft.com/office/officeart/2008/layout/LinedList"/>
    <dgm:cxn modelId="{F28AA025-4435-4D95-B9A5-3D9F9A1C8F49}" type="presOf" srcId="{76B388DF-2B18-4817-B3AE-49D6E81DEC41}" destId="{6C747B3C-29C7-4CCC-A9B7-853753ABA539}" srcOrd="0" destOrd="0" presId="urn:microsoft.com/office/officeart/2008/layout/LinedList"/>
    <dgm:cxn modelId="{8FAAB238-3B77-4D1A-8E50-027B9B2A125A}" srcId="{88ECE154-88B8-4F7F-B03F-E3546325AE15}" destId="{D7ADD766-78C8-493E-B498-A88A05C72CB1}" srcOrd="0" destOrd="0" parTransId="{1A5EB76E-379F-4EF0-8D9F-84D48FBB163A}" sibTransId="{BE964597-D042-4CB8-9185-69C77755D06A}"/>
    <dgm:cxn modelId="{E9DB265D-5465-42E2-B2E1-F81A909169CE}" type="presOf" srcId="{55A0D2FC-F791-4EB6-8CAB-D1DC88465F0C}" destId="{DC307AEE-FB86-4ED3-87AB-56E7794F2F3C}" srcOrd="0" destOrd="0" presId="urn:microsoft.com/office/officeart/2008/layout/LinedList"/>
    <dgm:cxn modelId="{080C4D4F-F574-40A3-9D4E-74A28990CA75}" srcId="{88ECE154-88B8-4F7F-B03F-E3546325AE15}" destId="{9BED915F-6DA3-4C83-A81D-6D9B620F0F78}" srcOrd="2" destOrd="0" parTransId="{35EC8ED1-1CC2-46E7-8C65-4E8228DB6FA3}" sibTransId="{3972A74D-04A1-4871-BB8B-2899E7FE4376}"/>
    <dgm:cxn modelId="{DA372987-B4BC-4FCD-8811-FEB543B89B80}" type="presOf" srcId="{9BED915F-6DA3-4C83-A81D-6D9B620F0F78}" destId="{60156A5E-D0CD-48E4-A1F1-E69C15EBDB04}" srcOrd="0" destOrd="0" presId="urn:microsoft.com/office/officeart/2008/layout/LinedList"/>
    <dgm:cxn modelId="{6F8BC093-0D11-4246-B690-8D415A69F804}" srcId="{88ECE154-88B8-4F7F-B03F-E3546325AE15}" destId="{55A0D2FC-F791-4EB6-8CAB-D1DC88465F0C}" srcOrd="5" destOrd="0" parTransId="{98BCCB9F-AE87-41E2-8D51-5EE52729F046}" sibTransId="{22495DF4-7B40-4DA8-B374-3527192407D2}"/>
    <dgm:cxn modelId="{6CA5949E-5A00-46AD-BF50-F84D71185785}" srcId="{88ECE154-88B8-4F7F-B03F-E3546325AE15}" destId="{1F89C4B4-892F-443F-92E7-CF4356B0B245}" srcOrd="3" destOrd="0" parTransId="{12A9278E-C117-4830-8930-6C411439DF34}" sibTransId="{65ED1B58-5F09-442E-A54C-9B562A68EC0B}"/>
    <dgm:cxn modelId="{EAC9C99F-9904-430F-AB81-931DF83E0627}" type="presOf" srcId="{D7ADD766-78C8-493E-B498-A88A05C72CB1}" destId="{326B5594-1441-41B3-8563-4AFA536F0F38}" srcOrd="0" destOrd="0" presId="urn:microsoft.com/office/officeart/2008/layout/LinedList"/>
    <dgm:cxn modelId="{D33B21A7-006C-4913-B04D-1F4121C29365}" srcId="{88ECE154-88B8-4F7F-B03F-E3546325AE15}" destId="{76B388DF-2B18-4817-B3AE-49D6E81DEC41}" srcOrd="4" destOrd="0" parTransId="{044A08B2-0210-4830-B3EE-0E10330ABC8A}" sibTransId="{968DA365-F615-46C6-A504-6A78DD8787A9}"/>
    <dgm:cxn modelId="{0903FDC1-D0FA-47F0-B796-4BB56ED6A7F8}" type="presOf" srcId="{88ECE154-88B8-4F7F-B03F-E3546325AE15}" destId="{2A8F7BFD-F8E9-4FAE-B420-CC077FAAE99D}" srcOrd="0" destOrd="0" presId="urn:microsoft.com/office/officeart/2008/layout/LinedList"/>
    <dgm:cxn modelId="{27F271FB-6AC8-4EF9-B696-700E0C5A716E}" srcId="{88ECE154-88B8-4F7F-B03F-E3546325AE15}" destId="{B3C22497-CB9A-4D88-A65E-E9627619EA46}" srcOrd="1" destOrd="0" parTransId="{56AB53DA-FB53-498C-A9DE-7DA975C90057}" sibTransId="{DE6B9E8C-C908-4CFC-8373-26B6366A564F}"/>
    <dgm:cxn modelId="{A8B98E2A-EDD4-45C0-B025-A99B0B926FC8}" type="presParOf" srcId="{2A8F7BFD-F8E9-4FAE-B420-CC077FAAE99D}" destId="{3C06BAE3-49DB-4855-A22C-81F36ED2644B}" srcOrd="0" destOrd="0" presId="urn:microsoft.com/office/officeart/2008/layout/LinedList"/>
    <dgm:cxn modelId="{41240B08-1858-4167-98E2-80EF657079CF}" type="presParOf" srcId="{2A8F7BFD-F8E9-4FAE-B420-CC077FAAE99D}" destId="{EEE3F452-DAB2-4B53-A25C-DCBAA313DFF0}" srcOrd="1" destOrd="0" presId="urn:microsoft.com/office/officeart/2008/layout/LinedList"/>
    <dgm:cxn modelId="{45F70BE7-0BEF-4994-A682-DD2E717B27E2}" type="presParOf" srcId="{EEE3F452-DAB2-4B53-A25C-DCBAA313DFF0}" destId="{326B5594-1441-41B3-8563-4AFA536F0F38}" srcOrd="0" destOrd="0" presId="urn:microsoft.com/office/officeart/2008/layout/LinedList"/>
    <dgm:cxn modelId="{3DF8A583-6CB7-4989-83BE-E7166A148F06}" type="presParOf" srcId="{EEE3F452-DAB2-4B53-A25C-DCBAA313DFF0}" destId="{40B5A769-3D8A-4C01-B5E6-16DE4AC3D545}" srcOrd="1" destOrd="0" presId="urn:microsoft.com/office/officeart/2008/layout/LinedList"/>
    <dgm:cxn modelId="{569F4A27-AAF9-45A8-8E5E-0956C0E55492}" type="presParOf" srcId="{2A8F7BFD-F8E9-4FAE-B420-CC077FAAE99D}" destId="{6636F87E-0C07-4699-B0B4-A2D2518C1C64}" srcOrd="2" destOrd="0" presId="urn:microsoft.com/office/officeart/2008/layout/LinedList"/>
    <dgm:cxn modelId="{0F65DB86-9762-4A05-B226-0361DF2B56C1}" type="presParOf" srcId="{2A8F7BFD-F8E9-4FAE-B420-CC077FAAE99D}" destId="{0D725312-1664-4D34-ADD6-869F535DCCB0}" srcOrd="3" destOrd="0" presId="urn:microsoft.com/office/officeart/2008/layout/LinedList"/>
    <dgm:cxn modelId="{22E91033-BB8C-45BF-95A8-BEC892EDFE2C}" type="presParOf" srcId="{0D725312-1664-4D34-ADD6-869F535DCCB0}" destId="{2DFE1E27-FC09-4913-A831-07C065F176EC}" srcOrd="0" destOrd="0" presId="urn:microsoft.com/office/officeart/2008/layout/LinedList"/>
    <dgm:cxn modelId="{0A4E11E5-EC45-43C5-9D4B-4D4C0BF3340F}" type="presParOf" srcId="{0D725312-1664-4D34-ADD6-869F535DCCB0}" destId="{BE905A36-3033-4A7D-A8D1-0C24376C75F8}" srcOrd="1" destOrd="0" presId="urn:microsoft.com/office/officeart/2008/layout/LinedList"/>
    <dgm:cxn modelId="{94F8A3E9-436B-4385-8173-71FB5A366DDB}" type="presParOf" srcId="{2A8F7BFD-F8E9-4FAE-B420-CC077FAAE99D}" destId="{02BBB715-AE60-4BBF-9E69-240C08C6346D}" srcOrd="4" destOrd="0" presId="urn:microsoft.com/office/officeart/2008/layout/LinedList"/>
    <dgm:cxn modelId="{3FB94F27-FE89-488C-9E6D-9B5822166038}" type="presParOf" srcId="{2A8F7BFD-F8E9-4FAE-B420-CC077FAAE99D}" destId="{ADFEC2C7-D782-49F5-AF1E-CFF9CB3D3961}" srcOrd="5" destOrd="0" presId="urn:microsoft.com/office/officeart/2008/layout/LinedList"/>
    <dgm:cxn modelId="{7FEA3E1B-ADB5-4F32-ABF3-13D4A881A81A}" type="presParOf" srcId="{ADFEC2C7-D782-49F5-AF1E-CFF9CB3D3961}" destId="{60156A5E-D0CD-48E4-A1F1-E69C15EBDB04}" srcOrd="0" destOrd="0" presId="urn:microsoft.com/office/officeart/2008/layout/LinedList"/>
    <dgm:cxn modelId="{225F729F-3BC8-4923-B580-CEB3478039D6}" type="presParOf" srcId="{ADFEC2C7-D782-49F5-AF1E-CFF9CB3D3961}" destId="{A3B0209B-1630-4A4F-A869-8CC939DB5BBF}" srcOrd="1" destOrd="0" presId="urn:microsoft.com/office/officeart/2008/layout/LinedList"/>
    <dgm:cxn modelId="{12E00BA4-CB23-4FC1-9D59-702D7B3CAECF}" type="presParOf" srcId="{2A8F7BFD-F8E9-4FAE-B420-CC077FAAE99D}" destId="{599BE3EB-C629-46C5-BBD2-49A8A232CA58}" srcOrd="6" destOrd="0" presId="urn:microsoft.com/office/officeart/2008/layout/LinedList"/>
    <dgm:cxn modelId="{512E0871-FFBC-47FB-AC3E-48ABFC6AA04E}" type="presParOf" srcId="{2A8F7BFD-F8E9-4FAE-B420-CC077FAAE99D}" destId="{5DF73CCB-0D5B-4DB5-A108-D7F297436280}" srcOrd="7" destOrd="0" presId="urn:microsoft.com/office/officeart/2008/layout/LinedList"/>
    <dgm:cxn modelId="{60101A6D-C20F-4F47-BFC0-3B639FAA3222}" type="presParOf" srcId="{5DF73CCB-0D5B-4DB5-A108-D7F297436280}" destId="{8F091A2A-B9A1-4113-8EE9-0E8F504E1D9A}" srcOrd="0" destOrd="0" presId="urn:microsoft.com/office/officeart/2008/layout/LinedList"/>
    <dgm:cxn modelId="{AE9DEA7B-72C7-479A-B19B-63F51FFF8B8C}" type="presParOf" srcId="{5DF73CCB-0D5B-4DB5-A108-D7F297436280}" destId="{9D1B73AA-F593-496C-A5CF-52358BA9B5AA}" srcOrd="1" destOrd="0" presId="urn:microsoft.com/office/officeart/2008/layout/LinedList"/>
    <dgm:cxn modelId="{1F61F1E2-1FC9-4B02-84E2-D21B81066E8E}" type="presParOf" srcId="{2A8F7BFD-F8E9-4FAE-B420-CC077FAAE99D}" destId="{03987A83-A850-4DED-BCA3-B59D490DD302}" srcOrd="8" destOrd="0" presId="urn:microsoft.com/office/officeart/2008/layout/LinedList"/>
    <dgm:cxn modelId="{C53A0878-AB54-4007-AEF3-1E964A737D62}" type="presParOf" srcId="{2A8F7BFD-F8E9-4FAE-B420-CC077FAAE99D}" destId="{5C7C6583-83BA-429D-9E68-661823878F90}" srcOrd="9" destOrd="0" presId="urn:microsoft.com/office/officeart/2008/layout/LinedList"/>
    <dgm:cxn modelId="{2135FE74-5118-46FF-A7E0-8CC0FCA0A065}" type="presParOf" srcId="{5C7C6583-83BA-429D-9E68-661823878F90}" destId="{6C747B3C-29C7-4CCC-A9B7-853753ABA539}" srcOrd="0" destOrd="0" presId="urn:microsoft.com/office/officeart/2008/layout/LinedList"/>
    <dgm:cxn modelId="{91DC0906-1E48-4C75-9E51-31D7810E742D}" type="presParOf" srcId="{5C7C6583-83BA-429D-9E68-661823878F90}" destId="{79CBC403-CC5C-40A7-9D51-42F5E7FB0134}" srcOrd="1" destOrd="0" presId="urn:microsoft.com/office/officeart/2008/layout/LinedList"/>
    <dgm:cxn modelId="{B0A34B75-4DCF-4562-943F-C15A925A6957}" type="presParOf" srcId="{2A8F7BFD-F8E9-4FAE-B420-CC077FAAE99D}" destId="{73CA904D-808F-4883-98D1-F71D0A092418}" srcOrd="10" destOrd="0" presId="urn:microsoft.com/office/officeart/2008/layout/LinedList"/>
    <dgm:cxn modelId="{9881F073-6F80-445C-9AD3-102CA081554B}" type="presParOf" srcId="{2A8F7BFD-F8E9-4FAE-B420-CC077FAAE99D}" destId="{5097A718-30C9-42CB-81B8-3552550DC6C8}" srcOrd="11" destOrd="0" presId="urn:microsoft.com/office/officeart/2008/layout/LinedList"/>
    <dgm:cxn modelId="{0D491394-2C19-4AAF-85CC-27C9BFD3C352}" type="presParOf" srcId="{5097A718-30C9-42CB-81B8-3552550DC6C8}" destId="{DC307AEE-FB86-4ED3-87AB-56E7794F2F3C}" srcOrd="0" destOrd="0" presId="urn:microsoft.com/office/officeart/2008/layout/LinedList"/>
    <dgm:cxn modelId="{6368E7E5-CA1A-40E5-B8B7-F3A2F4DC7625}" type="presParOf" srcId="{5097A718-30C9-42CB-81B8-3552550DC6C8}" destId="{16A5115B-7E09-40DC-96E1-4BDC9E5065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8FF6B4-481F-4862-8D0D-EF45C428413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FD99FF-8F31-4E7C-9736-05782BC775B7}">
      <dgm:prSet/>
      <dgm:spPr/>
      <dgm:t>
        <a:bodyPr/>
        <a:lstStyle/>
        <a:p>
          <a:r>
            <a:rPr lang="en-US" b="0" i="0"/>
            <a:t>t-Distributed Stochastic Neighbor Embedding (t-SNE) is a technique for dimensionality reduction that is particularly well suited for the visualization of high-dimensional datasets. </a:t>
          </a:r>
          <a:endParaRPr lang="en-US"/>
        </a:p>
      </dgm:t>
    </dgm:pt>
    <dgm:pt modelId="{878C3E8E-EBE7-46D2-8E87-153C9461EFE0}" type="parTrans" cxnId="{60797218-C9EE-4A8C-AC8F-EEFD46284CB0}">
      <dgm:prSet/>
      <dgm:spPr/>
      <dgm:t>
        <a:bodyPr/>
        <a:lstStyle/>
        <a:p>
          <a:endParaRPr lang="en-US"/>
        </a:p>
      </dgm:t>
    </dgm:pt>
    <dgm:pt modelId="{1F418547-0DED-4C5E-9F66-63AF4C43A8D3}" type="sibTrans" cxnId="{60797218-C9EE-4A8C-AC8F-EEFD46284CB0}">
      <dgm:prSet/>
      <dgm:spPr/>
      <dgm:t>
        <a:bodyPr/>
        <a:lstStyle/>
        <a:p>
          <a:endParaRPr lang="en-US"/>
        </a:p>
      </dgm:t>
    </dgm:pt>
    <dgm:pt modelId="{06C887CC-483A-4A7F-98BA-D022F7440397}">
      <dgm:prSet/>
      <dgm:spPr/>
      <dgm:t>
        <a:bodyPr/>
        <a:lstStyle/>
        <a:p>
          <a:r>
            <a:rPr lang="en-US" b="0" i="0"/>
            <a:t>Using t-SNE we can reduce our high dimensional features vector to 2 dimensions.</a:t>
          </a:r>
          <a:endParaRPr lang="en-US"/>
        </a:p>
      </dgm:t>
    </dgm:pt>
    <dgm:pt modelId="{4A919001-B33F-443B-9668-B1463D8F98C8}" type="parTrans" cxnId="{90519372-6131-4B8F-9702-2CEB2C4B3205}">
      <dgm:prSet/>
      <dgm:spPr/>
      <dgm:t>
        <a:bodyPr/>
        <a:lstStyle/>
        <a:p>
          <a:endParaRPr lang="en-US"/>
        </a:p>
      </dgm:t>
    </dgm:pt>
    <dgm:pt modelId="{12E933F9-9926-4C77-9DCB-D68BFFE44976}" type="sibTrans" cxnId="{90519372-6131-4B8F-9702-2CEB2C4B3205}">
      <dgm:prSet/>
      <dgm:spPr/>
      <dgm:t>
        <a:bodyPr/>
        <a:lstStyle/>
        <a:p>
          <a:endParaRPr lang="en-US"/>
        </a:p>
      </dgm:t>
    </dgm:pt>
    <dgm:pt modelId="{12B598C5-B22E-434F-BB68-FFE8C1C46A47}">
      <dgm:prSet/>
      <dgm:spPr/>
      <dgm:t>
        <a:bodyPr/>
        <a:lstStyle/>
        <a:p>
          <a:r>
            <a:rPr lang="en-US" b="0" i="0"/>
            <a:t>By using the 2 dimensions as x,y coordinates, the body_text can be plotted.</a:t>
          </a:r>
          <a:endParaRPr lang="en-US"/>
        </a:p>
      </dgm:t>
    </dgm:pt>
    <dgm:pt modelId="{F6D275A1-187C-4646-80A5-8E4C426F8B19}" type="parTrans" cxnId="{261FA9DB-B71A-40EC-8A7F-06E9343DD39E}">
      <dgm:prSet/>
      <dgm:spPr/>
      <dgm:t>
        <a:bodyPr/>
        <a:lstStyle/>
        <a:p>
          <a:endParaRPr lang="en-US"/>
        </a:p>
      </dgm:t>
    </dgm:pt>
    <dgm:pt modelId="{C0E79F6D-0A44-40E6-8FB6-311FDDCE56C0}" type="sibTrans" cxnId="{261FA9DB-B71A-40EC-8A7F-06E9343DD39E}">
      <dgm:prSet/>
      <dgm:spPr/>
      <dgm:t>
        <a:bodyPr/>
        <a:lstStyle/>
        <a:p>
          <a:endParaRPr lang="en-US"/>
        </a:p>
      </dgm:t>
    </dgm:pt>
    <dgm:pt modelId="{7DD36A4F-DA28-4041-81A1-BD94CF99F87D}" type="pres">
      <dgm:prSet presAssocID="{E78FF6B4-481F-4862-8D0D-EF45C4284132}" presName="outerComposite" presStyleCnt="0">
        <dgm:presLayoutVars>
          <dgm:chMax val="5"/>
          <dgm:dir/>
          <dgm:resizeHandles val="exact"/>
        </dgm:presLayoutVars>
      </dgm:prSet>
      <dgm:spPr/>
    </dgm:pt>
    <dgm:pt modelId="{27372556-04CF-40FF-8478-CD93E4E5F97D}" type="pres">
      <dgm:prSet presAssocID="{E78FF6B4-481F-4862-8D0D-EF45C4284132}" presName="dummyMaxCanvas" presStyleCnt="0">
        <dgm:presLayoutVars/>
      </dgm:prSet>
      <dgm:spPr/>
    </dgm:pt>
    <dgm:pt modelId="{DB760793-A561-4076-A81D-60D826DACA02}" type="pres">
      <dgm:prSet presAssocID="{E78FF6B4-481F-4862-8D0D-EF45C4284132}" presName="ThreeNodes_1" presStyleLbl="node1" presStyleIdx="0" presStyleCnt="3">
        <dgm:presLayoutVars>
          <dgm:bulletEnabled val="1"/>
        </dgm:presLayoutVars>
      </dgm:prSet>
      <dgm:spPr/>
    </dgm:pt>
    <dgm:pt modelId="{7CF5FBC4-5C4A-4446-B1FD-7ECBA808D01D}" type="pres">
      <dgm:prSet presAssocID="{E78FF6B4-481F-4862-8D0D-EF45C4284132}" presName="ThreeNodes_2" presStyleLbl="node1" presStyleIdx="1" presStyleCnt="3">
        <dgm:presLayoutVars>
          <dgm:bulletEnabled val="1"/>
        </dgm:presLayoutVars>
      </dgm:prSet>
      <dgm:spPr/>
    </dgm:pt>
    <dgm:pt modelId="{3F835A2C-BF13-42F0-BEF4-FBEA2E81E1E5}" type="pres">
      <dgm:prSet presAssocID="{E78FF6B4-481F-4862-8D0D-EF45C4284132}" presName="ThreeNodes_3" presStyleLbl="node1" presStyleIdx="2" presStyleCnt="3">
        <dgm:presLayoutVars>
          <dgm:bulletEnabled val="1"/>
        </dgm:presLayoutVars>
      </dgm:prSet>
      <dgm:spPr/>
    </dgm:pt>
    <dgm:pt modelId="{053D7386-7802-40ED-BC0A-25A3DD065EFB}" type="pres">
      <dgm:prSet presAssocID="{E78FF6B4-481F-4862-8D0D-EF45C4284132}" presName="ThreeConn_1-2" presStyleLbl="fgAccFollowNode1" presStyleIdx="0" presStyleCnt="2">
        <dgm:presLayoutVars>
          <dgm:bulletEnabled val="1"/>
        </dgm:presLayoutVars>
      </dgm:prSet>
      <dgm:spPr/>
    </dgm:pt>
    <dgm:pt modelId="{0EC0A5AB-E92E-49BC-AB07-B66A0EFE3D84}" type="pres">
      <dgm:prSet presAssocID="{E78FF6B4-481F-4862-8D0D-EF45C4284132}" presName="ThreeConn_2-3" presStyleLbl="fgAccFollowNode1" presStyleIdx="1" presStyleCnt="2">
        <dgm:presLayoutVars>
          <dgm:bulletEnabled val="1"/>
        </dgm:presLayoutVars>
      </dgm:prSet>
      <dgm:spPr/>
    </dgm:pt>
    <dgm:pt modelId="{2187A534-DE6F-4498-B03B-DC1B5333B79F}" type="pres">
      <dgm:prSet presAssocID="{E78FF6B4-481F-4862-8D0D-EF45C4284132}" presName="ThreeNodes_1_text" presStyleLbl="node1" presStyleIdx="2" presStyleCnt="3">
        <dgm:presLayoutVars>
          <dgm:bulletEnabled val="1"/>
        </dgm:presLayoutVars>
      </dgm:prSet>
      <dgm:spPr/>
    </dgm:pt>
    <dgm:pt modelId="{683BD0DE-407B-4C7D-87A8-E97DBD12970B}" type="pres">
      <dgm:prSet presAssocID="{E78FF6B4-481F-4862-8D0D-EF45C4284132}" presName="ThreeNodes_2_text" presStyleLbl="node1" presStyleIdx="2" presStyleCnt="3">
        <dgm:presLayoutVars>
          <dgm:bulletEnabled val="1"/>
        </dgm:presLayoutVars>
      </dgm:prSet>
      <dgm:spPr/>
    </dgm:pt>
    <dgm:pt modelId="{42BE7AE1-A2A8-4953-A22F-9C1C09053165}" type="pres">
      <dgm:prSet presAssocID="{E78FF6B4-481F-4862-8D0D-EF45C428413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27E5C0A-C21B-46BB-816C-05B2274E4950}" type="presOf" srcId="{E78FF6B4-481F-4862-8D0D-EF45C4284132}" destId="{7DD36A4F-DA28-4041-81A1-BD94CF99F87D}" srcOrd="0" destOrd="0" presId="urn:microsoft.com/office/officeart/2005/8/layout/vProcess5"/>
    <dgm:cxn modelId="{60797218-C9EE-4A8C-AC8F-EEFD46284CB0}" srcId="{E78FF6B4-481F-4862-8D0D-EF45C4284132}" destId="{A4FD99FF-8F31-4E7C-9736-05782BC775B7}" srcOrd="0" destOrd="0" parTransId="{878C3E8E-EBE7-46D2-8E87-153C9461EFE0}" sibTransId="{1F418547-0DED-4C5E-9F66-63AF4C43A8D3}"/>
    <dgm:cxn modelId="{5D426E34-6F94-42A3-8674-A8CEA085BF6F}" type="presOf" srcId="{A4FD99FF-8F31-4E7C-9736-05782BC775B7}" destId="{2187A534-DE6F-4498-B03B-DC1B5333B79F}" srcOrd="1" destOrd="0" presId="urn:microsoft.com/office/officeart/2005/8/layout/vProcess5"/>
    <dgm:cxn modelId="{1F859A60-9693-425C-9A3E-16BECFD0949B}" type="presOf" srcId="{06C887CC-483A-4A7F-98BA-D022F7440397}" destId="{7CF5FBC4-5C4A-4446-B1FD-7ECBA808D01D}" srcOrd="0" destOrd="0" presId="urn:microsoft.com/office/officeart/2005/8/layout/vProcess5"/>
    <dgm:cxn modelId="{7E9B4362-F608-4355-9A15-46F78137D6AE}" type="presOf" srcId="{A4FD99FF-8F31-4E7C-9736-05782BC775B7}" destId="{DB760793-A561-4076-A81D-60D826DACA02}" srcOrd="0" destOrd="0" presId="urn:microsoft.com/office/officeart/2005/8/layout/vProcess5"/>
    <dgm:cxn modelId="{90519372-6131-4B8F-9702-2CEB2C4B3205}" srcId="{E78FF6B4-481F-4862-8D0D-EF45C4284132}" destId="{06C887CC-483A-4A7F-98BA-D022F7440397}" srcOrd="1" destOrd="0" parTransId="{4A919001-B33F-443B-9668-B1463D8F98C8}" sibTransId="{12E933F9-9926-4C77-9DCB-D68BFFE44976}"/>
    <dgm:cxn modelId="{07CCBD52-B65F-466D-ABBF-71FB24CDA765}" type="presOf" srcId="{12B598C5-B22E-434F-BB68-FFE8C1C46A47}" destId="{3F835A2C-BF13-42F0-BEF4-FBEA2E81E1E5}" srcOrd="0" destOrd="0" presId="urn:microsoft.com/office/officeart/2005/8/layout/vProcess5"/>
    <dgm:cxn modelId="{FDFBBD94-CC43-47CC-B334-9C6CF21AC3B3}" type="presOf" srcId="{1F418547-0DED-4C5E-9F66-63AF4C43A8D3}" destId="{053D7386-7802-40ED-BC0A-25A3DD065EFB}" srcOrd="0" destOrd="0" presId="urn:microsoft.com/office/officeart/2005/8/layout/vProcess5"/>
    <dgm:cxn modelId="{D741E5C9-890E-4A60-939C-45705CDE0699}" type="presOf" srcId="{06C887CC-483A-4A7F-98BA-D022F7440397}" destId="{683BD0DE-407B-4C7D-87A8-E97DBD12970B}" srcOrd="1" destOrd="0" presId="urn:microsoft.com/office/officeart/2005/8/layout/vProcess5"/>
    <dgm:cxn modelId="{261FA9DB-B71A-40EC-8A7F-06E9343DD39E}" srcId="{E78FF6B4-481F-4862-8D0D-EF45C4284132}" destId="{12B598C5-B22E-434F-BB68-FFE8C1C46A47}" srcOrd="2" destOrd="0" parTransId="{F6D275A1-187C-4646-80A5-8E4C426F8B19}" sibTransId="{C0E79F6D-0A44-40E6-8FB6-311FDDCE56C0}"/>
    <dgm:cxn modelId="{C92248E9-05AF-4F51-80BD-77752A7021F2}" type="presOf" srcId="{12E933F9-9926-4C77-9DCB-D68BFFE44976}" destId="{0EC0A5AB-E92E-49BC-AB07-B66A0EFE3D84}" srcOrd="0" destOrd="0" presId="urn:microsoft.com/office/officeart/2005/8/layout/vProcess5"/>
    <dgm:cxn modelId="{E61107F7-E48F-41CA-9F09-C71412219D55}" type="presOf" srcId="{12B598C5-B22E-434F-BB68-FFE8C1C46A47}" destId="{42BE7AE1-A2A8-4953-A22F-9C1C09053165}" srcOrd="1" destOrd="0" presId="urn:microsoft.com/office/officeart/2005/8/layout/vProcess5"/>
    <dgm:cxn modelId="{2F25C8F7-9D4A-4458-8FBD-EBF7E4E43D4A}" type="presParOf" srcId="{7DD36A4F-DA28-4041-81A1-BD94CF99F87D}" destId="{27372556-04CF-40FF-8478-CD93E4E5F97D}" srcOrd="0" destOrd="0" presId="urn:microsoft.com/office/officeart/2005/8/layout/vProcess5"/>
    <dgm:cxn modelId="{530B52AB-EE42-48B8-AE0D-3B7FE17E5939}" type="presParOf" srcId="{7DD36A4F-DA28-4041-81A1-BD94CF99F87D}" destId="{DB760793-A561-4076-A81D-60D826DACA02}" srcOrd="1" destOrd="0" presId="urn:microsoft.com/office/officeart/2005/8/layout/vProcess5"/>
    <dgm:cxn modelId="{4E95AE88-8665-4D98-9CBA-E745E94BBAB2}" type="presParOf" srcId="{7DD36A4F-DA28-4041-81A1-BD94CF99F87D}" destId="{7CF5FBC4-5C4A-4446-B1FD-7ECBA808D01D}" srcOrd="2" destOrd="0" presId="urn:microsoft.com/office/officeart/2005/8/layout/vProcess5"/>
    <dgm:cxn modelId="{129C631E-B0EE-40BA-B8E3-1EF4940FAFB5}" type="presParOf" srcId="{7DD36A4F-DA28-4041-81A1-BD94CF99F87D}" destId="{3F835A2C-BF13-42F0-BEF4-FBEA2E81E1E5}" srcOrd="3" destOrd="0" presId="urn:microsoft.com/office/officeart/2005/8/layout/vProcess5"/>
    <dgm:cxn modelId="{D73A4EBF-FC27-489F-978A-76D3AD75DA31}" type="presParOf" srcId="{7DD36A4F-DA28-4041-81A1-BD94CF99F87D}" destId="{053D7386-7802-40ED-BC0A-25A3DD065EFB}" srcOrd="4" destOrd="0" presId="urn:microsoft.com/office/officeart/2005/8/layout/vProcess5"/>
    <dgm:cxn modelId="{B93D7613-052E-4F33-B241-F9F2E449B18C}" type="presParOf" srcId="{7DD36A4F-DA28-4041-81A1-BD94CF99F87D}" destId="{0EC0A5AB-E92E-49BC-AB07-B66A0EFE3D84}" srcOrd="5" destOrd="0" presId="urn:microsoft.com/office/officeart/2005/8/layout/vProcess5"/>
    <dgm:cxn modelId="{B436FCBA-447A-4B92-9168-66D845EFAD8C}" type="presParOf" srcId="{7DD36A4F-DA28-4041-81A1-BD94CF99F87D}" destId="{2187A534-DE6F-4498-B03B-DC1B5333B79F}" srcOrd="6" destOrd="0" presId="urn:microsoft.com/office/officeart/2005/8/layout/vProcess5"/>
    <dgm:cxn modelId="{C3031D44-D8B7-441F-8A2A-78132C328B8A}" type="presParOf" srcId="{7DD36A4F-DA28-4041-81A1-BD94CF99F87D}" destId="{683BD0DE-407B-4C7D-87A8-E97DBD12970B}" srcOrd="7" destOrd="0" presId="urn:microsoft.com/office/officeart/2005/8/layout/vProcess5"/>
    <dgm:cxn modelId="{19F23A57-9FED-4B8D-811D-BA00869B724E}" type="presParOf" srcId="{7DD36A4F-DA28-4041-81A1-BD94CF99F87D}" destId="{42BE7AE1-A2A8-4953-A22F-9C1C090531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78F131-B9AB-4E7B-8A75-A70D1E81F49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760962-877E-46BD-AB7B-03FA7F104936}">
      <dgm:prSet/>
      <dgm:spPr/>
      <dgm:t>
        <a:bodyPr/>
        <a:lstStyle/>
        <a:p>
          <a:r>
            <a:rPr lang="en-US"/>
            <a:t>Implement Transformer based models for Article Summarization.</a:t>
          </a:r>
        </a:p>
      </dgm:t>
    </dgm:pt>
    <dgm:pt modelId="{92DA7958-A343-41B5-B7EF-752A3958DAE2}" type="parTrans" cxnId="{75DA5FF5-DD08-474F-A9B4-C3B33A3C83A5}">
      <dgm:prSet/>
      <dgm:spPr/>
      <dgm:t>
        <a:bodyPr/>
        <a:lstStyle/>
        <a:p>
          <a:endParaRPr lang="en-US"/>
        </a:p>
      </dgm:t>
    </dgm:pt>
    <dgm:pt modelId="{4C79908D-55AA-4413-A41F-406509DAE651}" type="sibTrans" cxnId="{75DA5FF5-DD08-474F-A9B4-C3B33A3C83A5}">
      <dgm:prSet/>
      <dgm:spPr/>
      <dgm:t>
        <a:bodyPr/>
        <a:lstStyle/>
        <a:p>
          <a:endParaRPr lang="en-US"/>
        </a:p>
      </dgm:t>
    </dgm:pt>
    <dgm:pt modelId="{F027FABF-513B-4E13-A988-210D546A6C49}">
      <dgm:prSet/>
      <dgm:spPr/>
      <dgm:t>
        <a:bodyPr/>
        <a:lstStyle/>
        <a:p>
          <a:r>
            <a:rPr lang="en-US"/>
            <a:t>A </a:t>
          </a:r>
          <a:r>
            <a:rPr lang="en-US" b="1"/>
            <a:t>Transformer</a:t>
          </a:r>
          <a:r>
            <a:rPr lang="en-US"/>
            <a:t> is an </a:t>
          </a:r>
          <a:r>
            <a:rPr lang="en-US" b="1"/>
            <a:t>attention mechanism </a:t>
          </a:r>
          <a:r>
            <a:rPr lang="en-US"/>
            <a:t>that learns contextual relations between words or sub-words in a text.</a:t>
          </a:r>
        </a:p>
      </dgm:t>
    </dgm:pt>
    <dgm:pt modelId="{5EFAAA79-A594-438A-8BFF-BCB30D4FD44F}" type="parTrans" cxnId="{24EF536C-D655-47FA-8F9D-607D87639397}">
      <dgm:prSet/>
      <dgm:spPr/>
      <dgm:t>
        <a:bodyPr/>
        <a:lstStyle/>
        <a:p>
          <a:endParaRPr lang="en-US"/>
        </a:p>
      </dgm:t>
    </dgm:pt>
    <dgm:pt modelId="{1A06658A-A684-4184-89DA-5A029BF16342}" type="sibTrans" cxnId="{24EF536C-D655-47FA-8F9D-607D87639397}">
      <dgm:prSet/>
      <dgm:spPr/>
      <dgm:t>
        <a:bodyPr/>
        <a:lstStyle/>
        <a:p>
          <a:endParaRPr lang="en-US"/>
        </a:p>
      </dgm:t>
    </dgm:pt>
    <dgm:pt modelId="{30021208-71C7-455C-9989-54E17C25D4DA}">
      <dgm:prSet/>
      <dgm:spPr/>
      <dgm:t>
        <a:bodyPr/>
        <a:lstStyle/>
        <a:p>
          <a:r>
            <a:rPr lang="en-US"/>
            <a:t>A Transformer includes two separate mechanisms – An </a:t>
          </a:r>
          <a:r>
            <a:rPr lang="en-US" b="1"/>
            <a:t>Encoder</a:t>
          </a:r>
          <a:r>
            <a:rPr lang="en-US"/>
            <a:t> system that reads the input text and a </a:t>
          </a:r>
          <a:r>
            <a:rPr lang="en-US" b="1"/>
            <a:t>Decoder</a:t>
          </a:r>
          <a:r>
            <a:rPr lang="en-US"/>
            <a:t> system that produces a prediction for the task.</a:t>
          </a:r>
        </a:p>
      </dgm:t>
    </dgm:pt>
    <dgm:pt modelId="{4BF71729-E42A-470C-A242-91B1D7BBB04A}" type="parTrans" cxnId="{8758AFBA-5775-41A1-A8C8-28C14DF1A969}">
      <dgm:prSet/>
      <dgm:spPr/>
      <dgm:t>
        <a:bodyPr/>
        <a:lstStyle/>
        <a:p>
          <a:endParaRPr lang="en-US"/>
        </a:p>
      </dgm:t>
    </dgm:pt>
    <dgm:pt modelId="{93077766-F1F7-41DD-996C-8DFB97E318E1}" type="sibTrans" cxnId="{8758AFBA-5775-41A1-A8C8-28C14DF1A969}">
      <dgm:prSet/>
      <dgm:spPr/>
      <dgm:t>
        <a:bodyPr/>
        <a:lstStyle/>
        <a:p>
          <a:endParaRPr lang="en-US"/>
        </a:p>
      </dgm:t>
    </dgm:pt>
    <dgm:pt modelId="{90755E28-02A8-40D2-8232-1267745F1777}">
      <dgm:prSet/>
      <dgm:spPr/>
      <dgm:t>
        <a:bodyPr/>
        <a:lstStyle/>
        <a:p>
          <a:r>
            <a:rPr lang="en-US"/>
            <a:t>Use T5 Transformer model</a:t>
          </a:r>
        </a:p>
      </dgm:t>
    </dgm:pt>
    <dgm:pt modelId="{2FBA58A7-D727-4B0E-BD1A-FB6ECCB6635A}" type="parTrans" cxnId="{021327A2-C7E1-47A9-97C6-A9E68235A4F9}">
      <dgm:prSet/>
      <dgm:spPr/>
      <dgm:t>
        <a:bodyPr/>
        <a:lstStyle/>
        <a:p>
          <a:endParaRPr lang="en-US"/>
        </a:p>
      </dgm:t>
    </dgm:pt>
    <dgm:pt modelId="{E4CBA2F5-C568-476D-92C3-C234F1D097ED}" type="sibTrans" cxnId="{021327A2-C7E1-47A9-97C6-A9E68235A4F9}">
      <dgm:prSet/>
      <dgm:spPr/>
      <dgm:t>
        <a:bodyPr/>
        <a:lstStyle/>
        <a:p>
          <a:endParaRPr lang="en-US"/>
        </a:p>
      </dgm:t>
    </dgm:pt>
    <dgm:pt modelId="{EC039792-58BC-4669-8F8E-786E92EA0441}" type="pres">
      <dgm:prSet presAssocID="{9678F131-B9AB-4E7B-8A75-A70D1E81F495}" presName="root" presStyleCnt="0">
        <dgm:presLayoutVars>
          <dgm:dir/>
          <dgm:resizeHandles val="exact"/>
        </dgm:presLayoutVars>
      </dgm:prSet>
      <dgm:spPr/>
    </dgm:pt>
    <dgm:pt modelId="{767DAEC7-350E-4C5E-9D9B-FADCE3EC9E41}" type="pres">
      <dgm:prSet presAssocID="{9678F131-B9AB-4E7B-8A75-A70D1E81F495}" presName="container" presStyleCnt="0">
        <dgm:presLayoutVars>
          <dgm:dir/>
          <dgm:resizeHandles val="exact"/>
        </dgm:presLayoutVars>
      </dgm:prSet>
      <dgm:spPr/>
    </dgm:pt>
    <dgm:pt modelId="{B3A571FF-C7A7-44A1-8B63-44712096FA44}" type="pres">
      <dgm:prSet presAssocID="{FD760962-877E-46BD-AB7B-03FA7F104936}" presName="compNode" presStyleCnt="0"/>
      <dgm:spPr/>
    </dgm:pt>
    <dgm:pt modelId="{74BA37A2-E38E-447A-9744-F2664138BEE7}" type="pres">
      <dgm:prSet presAssocID="{FD760962-877E-46BD-AB7B-03FA7F104936}" presName="iconBgRect" presStyleLbl="bgShp" presStyleIdx="0" presStyleCnt="4"/>
      <dgm:spPr/>
    </dgm:pt>
    <dgm:pt modelId="{13A4C5F5-2EA6-4BA4-835D-6A98749B101F}" type="pres">
      <dgm:prSet presAssocID="{FD760962-877E-46BD-AB7B-03FA7F1049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B382249-18DF-422F-B54B-430E80A37C9C}" type="pres">
      <dgm:prSet presAssocID="{FD760962-877E-46BD-AB7B-03FA7F104936}" presName="spaceRect" presStyleCnt="0"/>
      <dgm:spPr/>
    </dgm:pt>
    <dgm:pt modelId="{8921ECE4-40FD-4FF9-83AE-F7AC879726BB}" type="pres">
      <dgm:prSet presAssocID="{FD760962-877E-46BD-AB7B-03FA7F104936}" presName="textRect" presStyleLbl="revTx" presStyleIdx="0" presStyleCnt="4">
        <dgm:presLayoutVars>
          <dgm:chMax val="1"/>
          <dgm:chPref val="1"/>
        </dgm:presLayoutVars>
      </dgm:prSet>
      <dgm:spPr/>
    </dgm:pt>
    <dgm:pt modelId="{52B24620-15DB-4DA7-B6DB-35B120AB08EC}" type="pres">
      <dgm:prSet presAssocID="{4C79908D-55AA-4413-A41F-406509DAE651}" presName="sibTrans" presStyleLbl="sibTrans2D1" presStyleIdx="0" presStyleCnt="0"/>
      <dgm:spPr/>
    </dgm:pt>
    <dgm:pt modelId="{0360AB36-E089-4890-941A-BF787DAB43D9}" type="pres">
      <dgm:prSet presAssocID="{F027FABF-513B-4E13-A988-210D546A6C49}" presName="compNode" presStyleCnt="0"/>
      <dgm:spPr/>
    </dgm:pt>
    <dgm:pt modelId="{47D4513D-5739-484D-89B7-C73A88D764A8}" type="pres">
      <dgm:prSet presAssocID="{F027FABF-513B-4E13-A988-210D546A6C49}" presName="iconBgRect" presStyleLbl="bgShp" presStyleIdx="1" presStyleCnt="4"/>
      <dgm:spPr/>
    </dgm:pt>
    <dgm:pt modelId="{ADDC071A-F943-4B9F-B9FD-39ED038F14BE}" type="pres">
      <dgm:prSet presAssocID="{F027FABF-513B-4E13-A988-210D546A6C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F779445-51D6-4C11-8F4C-8D15864D9C95}" type="pres">
      <dgm:prSet presAssocID="{F027FABF-513B-4E13-A988-210D546A6C49}" presName="spaceRect" presStyleCnt="0"/>
      <dgm:spPr/>
    </dgm:pt>
    <dgm:pt modelId="{0159C021-717B-4619-9726-E158E01E86FE}" type="pres">
      <dgm:prSet presAssocID="{F027FABF-513B-4E13-A988-210D546A6C49}" presName="textRect" presStyleLbl="revTx" presStyleIdx="1" presStyleCnt="4">
        <dgm:presLayoutVars>
          <dgm:chMax val="1"/>
          <dgm:chPref val="1"/>
        </dgm:presLayoutVars>
      </dgm:prSet>
      <dgm:spPr/>
    </dgm:pt>
    <dgm:pt modelId="{84D6D729-40C3-45E0-AAFA-6E5E98920897}" type="pres">
      <dgm:prSet presAssocID="{1A06658A-A684-4184-89DA-5A029BF16342}" presName="sibTrans" presStyleLbl="sibTrans2D1" presStyleIdx="0" presStyleCnt="0"/>
      <dgm:spPr/>
    </dgm:pt>
    <dgm:pt modelId="{357D99C4-70A1-4395-9C4B-BEC1730B18E2}" type="pres">
      <dgm:prSet presAssocID="{30021208-71C7-455C-9989-54E17C25D4DA}" presName="compNode" presStyleCnt="0"/>
      <dgm:spPr/>
    </dgm:pt>
    <dgm:pt modelId="{E068F448-E11C-4D12-985F-06C12287B33C}" type="pres">
      <dgm:prSet presAssocID="{30021208-71C7-455C-9989-54E17C25D4DA}" presName="iconBgRect" presStyleLbl="bgShp" presStyleIdx="2" presStyleCnt="4"/>
      <dgm:spPr/>
    </dgm:pt>
    <dgm:pt modelId="{52017E6F-7D71-407D-8B11-78D57A63D734}" type="pres">
      <dgm:prSet presAssocID="{30021208-71C7-455C-9989-54E17C25D4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C37768-D2DC-4E54-BF82-47A4592F55F1}" type="pres">
      <dgm:prSet presAssocID="{30021208-71C7-455C-9989-54E17C25D4DA}" presName="spaceRect" presStyleCnt="0"/>
      <dgm:spPr/>
    </dgm:pt>
    <dgm:pt modelId="{8E7B9751-8DB4-46D1-8EB2-F4AF573B1992}" type="pres">
      <dgm:prSet presAssocID="{30021208-71C7-455C-9989-54E17C25D4DA}" presName="textRect" presStyleLbl="revTx" presStyleIdx="2" presStyleCnt="4">
        <dgm:presLayoutVars>
          <dgm:chMax val="1"/>
          <dgm:chPref val="1"/>
        </dgm:presLayoutVars>
      </dgm:prSet>
      <dgm:spPr/>
    </dgm:pt>
    <dgm:pt modelId="{9DC7A908-97E5-4C17-9D57-1765975834EE}" type="pres">
      <dgm:prSet presAssocID="{93077766-F1F7-41DD-996C-8DFB97E318E1}" presName="sibTrans" presStyleLbl="sibTrans2D1" presStyleIdx="0" presStyleCnt="0"/>
      <dgm:spPr/>
    </dgm:pt>
    <dgm:pt modelId="{8598CBD7-4FA2-41D0-BFC2-8961765B0083}" type="pres">
      <dgm:prSet presAssocID="{90755E28-02A8-40D2-8232-1267745F1777}" presName="compNode" presStyleCnt="0"/>
      <dgm:spPr/>
    </dgm:pt>
    <dgm:pt modelId="{949AD431-FEE2-4EAD-B3A5-01A517303F74}" type="pres">
      <dgm:prSet presAssocID="{90755E28-02A8-40D2-8232-1267745F1777}" presName="iconBgRect" presStyleLbl="bgShp" presStyleIdx="3" presStyleCnt="4"/>
      <dgm:spPr/>
    </dgm:pt>
    <dgm:pt modelId="{4B9F9AA0-2E3C-4085-90B6-D3F7F5834277}" type="pres">
      <dgm:prSet presAssocID="{90755E28-02A8-40D2-8232-1267745F17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8D8C4A-AC8C-4488-958E-3F741DA65EDA}" type="pres">
      <dgm:prSet presAssocID="{90755E28-02A8-40D2-8232-1267745F1777}" presName="spaceRect" presStyleCnt="0"/>
      <dgm:spPr/>
    </dgm:pt>
    <dgm:pt modelId="{8DAB063A-6F96-42C3-848C-10A6919F2B54}" type="pres">
      <dgm:prSet presAssocID="{90755E28-02A8-40D2-8232-1267745F17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392605-96CD-4404-9112-856EFE22AF91}" type="presOf" srcId="{FD760962-877E-46BD-AB7B-03FA7F104936}" destId="{8921ECE4-40FD-4FF9-83AE-F7AC879726BB}" srcOrd="0" destOrd="0" presId="urn:microsoft.com/office/officeart/2018/2/layout/IconCircleList"/>
    <dgm:cxn modelId="{4EDF221A-DB26-4946-AA98-41DCA452473B}" type="presOf" srcId="{93077766-F1F7-41DD-996C-8DFB97E318E1}" destId="{9DC7A908-97E5-4C17-9D57-1765975834EE}" srcOrd="0" destOrd="0" presId="urn:microsoft.com/office/officeart/2018/2/layout/IconCircleList"/>
    <dgm:cxn modelId="{D780062E-75A9-4E8D-BBB0-6B2CE310241F}" type="presOf" srcId="{1A06658A-A684-4184-89DA-5A029BF16342}" destId="{84D6D729-40C3-45E0-AAFA-6E5E98920897}" srcOrd="0" destOrd="0" presId="urn:microsoft.com/office/officeart/2018/2/layout/IconCircleList"/>
    <dgm:cxn modelId="{24EF536C-D655-47FA-8F9D-607D87639397}" srcId="{9678F131-B9AB-4E7B-8A75-A70D1E81F495}" destId="{F027FABF-513B-4E13-A988-210D546A6C49}" srcOrd="1" destOrd="0" parTransId="{5EFAAA79-A594-438A-8BFF-BCB30D4FD44F}" sibTransId="{1A06658A-A684-4184-89DA-5A029BF16342}"/>
    <dgm:cxn modelId="{6C1FA358-1666-4370-8AC6-A1B6CB6E3AC0}" type="presOf" srcId="{90755E28-02A8-40D2-8232-1267745F1777}" destId="{8DAB063A-6F96-42C3-848C-10A6919F2B54}" srcOrd="0" destOrd="0" presId="urn:microsoft.com/office/officeart/2018/2/layout/IconCircleList"/>
    <dgm:cxn modelId="{8531E994-3F7D-4E33-A122-125C82EA3B69}" type="presOf" srcId="{9678F131-B9AB-4E7B-8A75-A70D1E81F495}" destId="{EC039792-58BC-4669-8F8E-786E92EA0441}" srcOrd="0" destOrd="0" presId="urn:microsoft.com/office/officeart/2018/2/layout/IconCircleList"/>
    <dgm:cxn modelId="{7D432DA0-074C-498D-A899-7D5BB7E199B0}" type="presOf" srcId="{30021208-71C7-455C-9989-54E17C25D4DA}" destId="{8E7B9751-8DB4-46D1-8EB2-F4AF573B1992}" srcOrd="0" destOrd="0" presId="urn:microsoft.com/office/officeart/2018/2/layout/IconCircleList"/>
    <dgm:cxn modelId="{021327A2-C7E1-47A9-97C6-A9E68235A4F9}" srcId="{9678F131-B9AB-4E7B-8A75-A70D1E81F495}" destId="{90755E28-02A8-40D2-8232-1267745F1777}" srcOrd="3" destOrd="0" parTransId="{2FBA58A7-D727-4B0E-BD1A-FB6ECCB6635A}" sibTransId="{E4CBA2F5-C568-476D-92C3-C234F1D097ED}"/>
    <dgm:cxn modelId="{84A799A8-D50A-4969-8000-718DB6B00468}" type="presOf" srcId="{F027FABF-513B-4E13-A988-210D546A6C49}" destId="{0159C021-717B-4619-9726-E158E01E86FE}" srcOrd="0" destOrd="0" presId="urn:microsoft.com/office/officeart/2018/2/layout/IconCircleList"/>
    <dgm:cxn modelId="{5CFC11B2-28B4-4FCE-8C35-11DBE6EEA4BD}" type="presOf" srcId="{4C79908D-55AA-4413-A41F-406509DAE651}" destId="{52B24620-15DB-4DA7-B6DB-35B120AB08EC}" srcOrd="0" destOrd="0" presId="urn:microsoft.com/office/officeart/2018/2/layout/IconCircleList"/>
    <dgm:cxn modelId="{8758AFBA-5775-41A1-A8C8-28C14DF1A969}" srcId="{9678F131-B9AB-4E7B-8A75-A70D1E81F495}" destId="{30021208-71C7-455C-9989-54E17C25D4DA}" srcOrd="2" destOrd="0" parTransId="{4BF71729-E42A-470C-A242-91B1D7BBB04A}" sibTransId="{93077766-F1F7-41DD-996C-8DFB97E318E1}"/>
    <dgm:cxn modelId="{75DA5FF5-DD08-474F-A9B4-C3B33A3C83A5}" srcId="{9678F131-B9AB-4E7B-8A75-A70D1E81F495}" destId="{FD760962-877E-46BD-AB7B-03FA7F104936}" srcOrd="0" destOrd="0" parTransId="{92DA7958-A343-41B5-B7EF-752A3958DAE2}" sibTransId="{4C79908D-55AA-4413-A41F-406509DAE651}"/>
    <dgm:cxn modelId="{F4C3FAB2-0D90-4144-9300-6CB22A6A3EF7}" type="presParOf" srcId="{EC039792-58BC-4669-8F8E-786E92EA0441}" destId="{767DAEC7-350E-4C5E-9D9B-FADCE3EC9E41}" srcOrd="0" destOrd="0" presId="urn:microsoft.com/office/officeart/2018/2/layout/IconCircleList"/>
    <dgm:cxn modelId="{F3468615-2101-4DB6-BFAF-81723F2F8601}" type="presParOf" srcId="{767DAEC7-350E-4C5E-9D9B-FADCE3EC9E41}" destId="{B3A571FF-C7A7-44A1-8B63-44712096FA44}" srcOrd="0" destOrd="0" presId="urn:microsoft.com/office/officeart/2018/2/layout/IconCircleList"/>
    <dgm:cxn modelId="{FAA1BB66-51A5-411D-816F-48BDBCA82276}" type="presParOf" srcId="{B3A571FF-C7A7-44A1-8B63-44712096FA44}" destId="{74BA37A2-E38E-447A-9744-F2664138BEE7}" srcOrd="0" destOrd="0" presId="urn:microsoft.com/office/officeart/2018/2/layout/IconCircleList"/>
    <dgm:cxn modelId="{D6D0DA2F-1EAE-43A1-BD0C-A7ABDF496BBE}" type="presParOf" srcId="{B3A571FF-C7A7-44A1-8B63-44712096FA44}" destId="{13A4C5F5-2EA6-4BA4-835D-6A98749B101F}" srcOrd="1" destOrd="0" presId="urn:microsoft.com/office/officeart/2018/2/layout/IconCircleList"/>
    <dgm:cxn modelId="{8570A622-44D5-4B5F-81DB-FCB320774FEF}" type="presParOf" srcId="{B3A571FF-C7A7-44A1-8B63-44712096FA44}" destId="{1B382249-18DF-422F-B54B-430E80A37C9C}" srcOrd="2" destOrd="0" presId="urn:microsoft.com/office/officeart/2018/2/layout/IconCircleList"/>
    <dgm:cxn modelId="{5C170088-36AA-4511-B3AA-7B53AA71BB9A}" type="presParOf" srcId="{B3A571FF-C7A7-44A1-8B63-44712096FA44}" destId="{8921ECE4-40FD-4FF9-83AE-F7AC879726BB}" srcOrd="3" destOrd="0" presId="urn:microsoft.com/office/officeart/2018/2/layout/IconCircleList"/>
    <dgm:cxn modelId="{ED867CB7-245C-4EC4-9573-DA14BF0E4486}" type="presParOf" srcId="{767DAEC7-350E-4C5E-9D9B-FADCE3EC9E41}" destId="{52B24620-15DB-4DA7-B6DB-35B120AB08EC}" srcOrd="1" destOrd="0" presId="urn:microsoft.com/office/officeart/2018/2/layout/IconCircleList"/>
    <dgm:cxn modelId="{3A46E6C8-4FE7-49BF-BCA5-D0C16FE971FB}" type="presParOf" srcId="{767DAEC7-350E-4C5E-9D9B-FADCE3EC9E41}" destId="{0360AB36-E089-4890-941A-BF787DAB43D9}" srcOrd="2" destOrd="0" presId="urn:microsoft.com/office/officeart/2018/2/layout/IconCircleList"/>
    <dgm:cxn modelId="{9A1C2B4E-C482-4307-8EE9-1415FCEC33B7}" type="presParOf" srcId="{0360AB36-E089-4890-941A-BF787DAB43D9}" destId="{47D4513D-5739-484D-89B7-C73A88D764A8}" srcOrd="0" destOrd="0" presId="urn:microsoft.com/office/officeart/2018/2/layout/IconCircleList"/>
    <dgm:cxn modelId="{A3FCE506-55E3-40E4-A771-8BAC31E4C4EE}" type="presParOf" srcId="{0360AB36-E089-4890-941A-BF787DAB43D9}" destId="{ADDC071A-F943-4B9F-B9FD-39ED038F14BE}" srcOrd="1" destOrd="0" presId="urn:microsoft.com/office/officeart/2018/2/layout/IconCircleList"/>
    <dgm:cxn modelId="{3BD293FE-0CFD-468B-B388-A3B40C2A6F5D}" type="presParOf" srcId="{0360AB36-E089-4890-941A-BF787DAB43D9}" destId="{8F779445-51D6-4C11-8F4C-8D15864D9C95}" srcOrd="2" destOrd="0" presId="urn:microsoft.com/office/officeart/2018/2/layout/IconCircleList"/>
    <dgm:cxn modelId="{ADA58BD7-A8D2-42EA-B66B-BBE4C38637CB}" type="presParOf" srcId="{0360AB36-E089-4890-941A-BF787DAB43D9}" destId="{0159C021-717B-4619-9726-E158E01E86FE}" srcOrd="3" destOrd="0" presId="urn:microsoft.com/office/officeart/2018/2/layout/IconCircleList"/>
    <dgm:cxn modelId="{594FE50B-3D41-42EF-97F2-38D161F8558F}" type="presParOf" srcId="{767DAEC7-350E-4C5E-9D9B-FADCE3EC9E41}" destId="{84D6D729-40C3-45E0-AAFA-6E5E98920897}" srcOrd="3" destOrd="0" presId="urn:microsoft.com/office/officeart/2018/2/layout/IconCircleList"/>
    <dgm:cxn modelId="{C1594DE6-1E0E-4CDD-AC61-32DE86D9DF44}" type="presParOf" srcId="{767DAEC7-350E-4C5E-9D9B-FADCE3EC9E41}" destId="{357D99C4-70A1-4395-9C4B-BEC1730B18E2}" srcOrd="4" destOrd="0" presId="urn:microsoft.com/office/officeart/2018/2/layout/IconCircleList"/>
    <dgm:cxn modelId="{B0B239A3-25B2-437C-A91A-9A2C1B6C7B2D}" type="presParOf" srcId="{357D99C4-70A1-4395-9C4B-BEC1730B18E2}" destId="{E068F448-E11C-4D12-985F-06C12287B33C}" srcOrd="0" destOrd="0" presId="urn:microsoft.com/office/officeart/2018/2/layout/IconCircleList"/>
    <dgm:cxn modelId="{7804BC72-CD38-48E9-B1E5-8D8F0FB7DF03}" type="presParOf" srcId="{357D99C4-70A1-4395-9C4B-BEC1730B18E2}" destId="{52017E6F-7D71-407D-8B11-78D57A63D734}" srcOrd="1" destOrd="0" presId="urn:microsoft.com/office/officeart/2018/2/layout/IconCircleList"/>
    <dgm:cxn modelId="{E9617C96-999C-4D38-A371-679E443BF702}" type="presParOf" srcId="{357D99C4-70A1-4395-9C4B-BEC1730B18E2}" destId="{86C37768-D2DC-4E54-BF82-47A4592F55F1}" srcOrd="2" destOrd="0" presId="urn:microsoft.com/office/officeart/2018/2/layout/IconCircleList"/>
    <dgm:cxn modelId="{83DC33DF-C8A2-4439-9760-7753FC4415E7}" type="presParOf" srcId="{357D99C4-70A1-4395-9C4B-BEC1730B18E2}" destId="{8E7B9751-8DB4-46D1-8EB2-F4AF573B1992}" srcOrd="3" destOrd="0" presId="urn:microsoft.com/office/officeart/2018/2/layout/IconCircleList"/>
    <dgm:cxn modelId="{BC80A816-577D-4D69-A035-38DD6EF87357}" type="presParOf" srcId="{767DAEC7-350E-4C5E-9D9B-FADCE3EC9E41}" destId="{9DC7A908-97E5-4C17-9D57-1765975834EE}" srcOrd="5" destOrd="0" presId="urn:microsoft.com/office/officeart/2018/2/layout/IconCircleList"/>
    <dgm:cxn modelId="{4F8B0F4B-881D-4565-859E-B12ADCFA21AB}" type="presParOf" srcId="{767DAEC7-350E-4C5E-9D9B-FADCE3EC9E41}" destId="{8598CBD7-4FA2-41D0-BFC2-8961765B0083}" srcOrd="6" destOrd="0" presId="urn:microsoft.com/office/officeart/2018/2/layout/IconCircleList"/>
    <dgm:cxn modelId="{4BB6D800-325B-4B09-8B9B-653CA11B7D85}" type="presParOf" srcId="{8598CBD7-4FA2-41D0-BFC2-8961765B0083}" destId="{949AD431-FEE2-4EAD-B3A5-01A517303F74}" srcOrd="0" destOrd="0" presId="urn:microsoft.com/office/officeart/2018/2/layout/IconCircleList"/>
    <dgm:cxn modelId="{B1EE9266-CD82-472F-B055-A7FCCC072355}" type="presParOf" srcId="{8598CBD7-4FA2-41D0-BFC2-8961765B0083}" destId="{4B9F9AA0-2E3C-4085-90B6-D3F7F5834277}" srcOrd="1" destOrd="0" presId="urn:microsoft.com/office/officeart/2018/2/layout/IconCircleList"/>
    <dgm:cxn modelId="{C9943817-4D4A-4783-A41F-8E009C97D4A6}" type="presParOf" srcId="{8598CBD7-4FA2-41D0-BFC2-8961765B0083}" destId="{D58D8C4A-AC8C-4488-958E-3F741DA65EDA}" srcOrd="2" destOrd="0" presId="urn:microsoft.com/office/officeart/2018/2/layout/IconCircleList"/>
    <dgm:cxn modelId="{03E4312B-BCD9-41C5-9958-28ADC72F4C44}" type="presParOf" srcId="{8598CBD7-4FA2-41D0-BFC2-8961765B0083}" destId="{8DAB063A-6F96-42C3-848C-10A6919F2B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A10315-0AD6-4656-AE7B-155C8BCD076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81BE3E-E04B-45A7-BD4C-BFC5CE3D24DE}">
      <dgm:prSet/>
      <dgm:spPr/>
      <dgm:t>
        <a:bodyPr/>
        <a:lstStyle/>
        <a:p>
          <a:r>
            <a:rPr lang="en-US" b="0" i="0"/>
            <a:t>K-means (represented by colors) and t-SNE (represented by points) were able to independently find clusters, showing that relationships between papers can be identified and measured.</a:t>
          </a:r>
          <a:endParaRPr lang="en-US"/>
        </a:p>
      </dgm:t>
    </dgm:pt>
    <dgm:pt modelId="{C52AA39C-C5D7-4D17-9EA6-DF575BB6C08B}" type="parTrans" cxnId="{ACBE8A17-3086-475C-B310-D3F1873BDB9E}">
      <dgm:prSet/>
      <dgm:spPr/>
      <dgm:t>
        <a:bodyPr/>
        <a:lstStyle/>
        <a:p>
          <a:endParaRPr lang="en-US"/>
        </a:p>
      </dgm:t>
    </dgm:pt>
    <dgm:pt modelId="{932AE04D-98FE-46E1-930E-AC2071369F9C}" type="sibTrans" cxnId="{ACBE8A17-3086-475C-B310-D3F1873BDB9E}">
      <dgm:prSet/>
      <dgm:spPr/>
      <dgm:t>
        <a:bodyPr/>
        <a:lstStyle/>
        <a:p>
          <a:endParaRPr lang="en-US"/>
        </a:p>
      </dgm:t>
    </dgm:pt>
    <dgm:pt modelId="{39F78334-8F28-414E-A29F-71B5B5DFF5AF}">
      <dgm:prSet/>
      <dgm:spPr/>
      <dgm:t>
        <a:bodyPr/>
        <a:lstStyle/>
        <a:p>
          <a:r>
            <a:rPr lang="en-US" b="0" i="0"/>
            <a:t>Papers written on highly similar topics are typically near each other on the plot and bear the same k-means label.</a:t>
          </a:r>
          <a:endParaRPr lang="en-US"/>
        </a:p>
      </dgm:t>
    </dgm:pt>
    <dgm:pt modelId="{EAF6AB51-F79C-49D5-9990-9B2769B771F9}" type="parTrans" cxnId="{4DDD30CE-9F7E-468A-93F2-AB55D379BF1D}">
      <dgm:prSet/>
      <dgm:spPr/>
      <dgm:t>
        <a:bodyPr/>
        <a:lstStyle/>
        <a:p>
          <a:endParaRPr lang="en-US"/>
        </a:p>
      </dgm:t>
    </dgm:pt>
    <dgm:pt modelId="{FB2830C0-8ACD-4183-B973-8E0FD57E5A13}" type="sibTrans" cxnId="{4DDD30CE-9F7E-468A-93F2-AB55D379BF1D}">
      <dgm:prSet/>
      <dgm:spPr/>
      <dgm:t>
        <a:bodyPr/>
        <a:lstStyle/>
        <a:p>
          <a:endParaRPr lang="en-US"/>
        </a:p>
      </dgm:t>
    </dgm:pt>
    <dgm:pt modelId="{F2B52DC7-E96B-4787-BED2-C1CF3645DBBF}">
      <dgm:prSet/>
      <dgm:spPr/>
      <dgm:t>
        <a:bodyPr/>
        <a:lstStyle/>
        <a:p>
          <a:r>
            <a:rPr lang="en-US" b="0" i="0"/>
            <a:t>We have implemented transfer learning </a:t>
          </a:r>
          <a:r>
            <a:rPr lang="en-US"/>
            <a:t>T5 model to generate abstractive summaries for the research articles.</a:t>
          </a:r>
        </a:p>
      </dgm:t>
    </dgm:pt>
    <dgm:pt modelId="{6DDB1704-E8E2-4763-90D1-BD60391B8E02}" type="parTrans" cxnId="{D44F3869-0B0E-408C-88BF-923A6FBE1151}">
      <dgm:prSet/>
      <dgm:spPr/>
      <dgm:t>
        <a:bodyPr/>
        <a:lstStyle/>
        <a:p>
          <a:endParaRPr lang="en-US"/>
        </a:p>
      </dgm:t>
    </dgm:pt>
    <dgm:pt modelId="{99154E4D-090E-41E6-9618-06EA760FCA85}" type="sibTrans" cxnId="{D44F3869-0B0E-408C-88BF-923A6FBE1151}">
      <dgm:prSet/>
      <dgm:spPr/>
      <dgm:t>
        <a:bodyPr/>
        <a:lstStyle/>
        <a:p>
          <a:endParaRPr lang="en-US"/>
        </a:p>
      </dgm:t>
    </dgm:pt>
    <dgm:pt modelId="{944A7B9E-8A3F-4BF3-84DD-00CB7F98F080}" type="pres">
      <dgm:prSet presAssocID="{DEA10315-0AD6-4656-AE7B-155C8BCD07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111B30-63D3-4A77-9A01-D709509C274B}" type="pres">
      <dgm:prSet presAssocID="{1A81BE3E-E04B-45A7-BD4C-BFC5CE3D24DE}" presName="hierRoot1" presStyleCnt="0"/>
      <dgm:spPr/>
    </dgm:pt>
    <dgm:pt modelId="{AFA0BA96-ADD2-49FD-8104-A607053037AB}" type="pres">
      <dgm:prSet presAssocID="{1A81BE3E-E04B-45A7-BD4C-BFC5CE3D24DE}" presName="composite" presStyleCnt="0"/>
      <dgm:spPr/>
    </dgm:pt>
    <dgm:pt modelId="{6D7B0E71-93D4-4421-BB74-4974B8F2DC6F}" type="pres">
      <dgm:prSet presAssocID="{1A81BE3E-E04B-45A7-BD4C-BFC5CE3D24DE}" presName="background" presStyleLbl="node0" presStyleIdx="0" presStyleCnt="3"/>
      <dgm:spPr/>
    </dgm:pt>
    <dgm:pt modelId="{ABDA5884-40FF-4589-8411-04825724086B}" type="pres">
      <dgm:prSet presAssocID="{1A81BE3E-E04B-45A7-BD4C-BFC5CE3D24DE}" presName="text" presStyleLbl="fgAcc0" presStyleIdx="0" presStyleCnt="3">
        <dgm:presLayoutVars>
          <dgm:chPref val="3"/>
        </dgm:presLayoutVars>
      </dgm:prSet>
      <dgm:spPr/>
    </dgm:pt>
    <dgm:pt modelId="{5048B82B-A56D-4ADF-A532-C380795AE0B9}" type="pres">
      <dgm:prSet presAssocID="{1A81BE3E-E04B-45A7-BD4C-BFC5CE3D24DE}" presName="hierChild2" presStyleCnt="0"/>
      <dgm:spPr/>
    </dgm:pt>
    <dgm:pt modelId="{142A8DF3-E506-4348-8642-083787B0B5D7}" type="pres">
      <dgm:prSet presAssocID="{39F78334-8F28-414E-A29F-71B5B5DFF5AF}" presName="hierRoot1" presStyleCnt="0"/>
      <dgm:spPr/>
    </dgm:pt>
    <dgm:pt modelId="{DFF7F9DC-4CE5-44E0-AB05-5A436D414904}" type="pres">
      <dgm:prSet presAssocID="{39F78334-8F28-414E-A29F-71B5B5DFF5AF}" presName="composite" presStyleCnt="0"/>
      <dgm:spPr/>
    </dgm:pt>
    <dgm:pt modelId="{13E34C7C-CD07-4F92-9A2B-6C265A063D89}" type="pres">
      <dgm:prSet presAssocID="{39F78334-8F28-414E-A29F-71B5B5DFF5AF}" presName="background" presStyleLbl="node0" presStyleIdx="1" presStyleCnt="3"/>
      <dgm:spPr/>
    </dgm:pt>
    <dgm:pt modelId="{C81581B2-E4B8-4391-A73C-F58E791DBC6B}" type="pres">
      <dgm:prSet presAssocID="{39F78334-8F28-414E-A29F-71B5B5DFF5AF}" presName="text" presStyleLbl="fgAcc0" presStyleIdx="1" presStyleCnt="3">
        <dgm:presLayoutVars>
          <dgm:chPref val="3"/>
        </dgm:presLayoutVars>
      </dgm:prSet>
      <dgm:spPr/>
    </dgm:pt>
    <dgm:pt modelId="{4615BA1B-3072-47ED-80DC-9DF70AE9DC96}" type="pres">
      <dgm:prSet presAssocID="{39F78334-8F28-414E-A29F-71B5B5DFF5AF}" presName="hierChild2" presStyleCnt="0"/>
      <dgm:spPr/>
    </dgm:pt>
    <dgm:pt modelId="{631AD3C0-8F4F-4886-9C20-FBA347E7E14E}" type="pres">
      <dgm:prSet presAssocID="{F2B52DC7-E96B-4787-BED2-C1CF3645DBBF}" presName="hierRoot1" presStyleCnt="0"/>
      <dgm:spPr/>
    </dgm:pt>
    <dgm:pt modelId="{8EA2CBE8-4EE2-4392-A9CB-60C0371E5548}" type="pres">
      <dgm:prSet presAssocID="{F2B52DC7-E96B-4787-BED2-C1CF3645DBBF}" presName="composite" presStyleCnt="0"/>
      <dgm:spPr/>
    </dgm:pt>
    <dgm:pt modelId="{E0E64152-79DD-405C-8F65-EF561C540E36}" type="pres">
      <dgm:prSet presAssocID="{F2B52DC7-E96B-4787-BED2-C1CF3645DBBF}" presName="background" presStyleLbl="node0" presStyleIdx="2" presStyleCnt="3"/>
      <dgm:spPr/>
    </dgm:pt>
    <dgm:pt modelId="{593F4D84-AC5B-4817-B40A-6D339EB6D460}" type="pres">
      <dgm:prSet presAssocID="{F2B52DC7-E96B-4787-BED2-C1CF3645DBBF}" presName="text" presStyleLbl="fgAcc0" presStyleIdx="2" presStyleCnt="3">
        <dgm:presLayoutVars>
          <dgm:chPref val="3"/>
        </dgm:presLayoutVars>
      </dgm:prSet>
      <dgm:spPr/>
    </dgm:pt>
    <dgm:pt modelId="{B95AE517-224A-41BE-A60D-C42E1BAB6F65}" type="pres">
      <dgm:prSet presAssocID="{F2B52DC7-E96B-4787-BED2-C1CF3645DBBF}" presName="hierChild2" presStyleCnt="0"/>
      <dgm:spPr/>
    </dgm:pt>
  </dgm:ptLst>
  <dgm:cxnLst>
    <dgm:cxn modelId="{ACBE8A17-3086-475C-B310-D3F1873BDB9E}" srcId="{DEA10315-0AD6-4656-AE7B-155C8BCD0765}" destId="{1A81BE3E-E04B-45A7-BD4C-BFC5CE3D24DE}" srcOrd="0" destOrd="0" parTransId="{C52AA39C-C5D7-4D17-9EA6-DF575BB6C08B}" sibTransId="{932AE04D-98FE-46E1-930E-AC2071369F9C}"/>
    <dgm:cxn modelId="{D44F3869-0B0E-408C-88BF-923A6FBE1151}" srcId="{DEA10315-0AD6-4656-AE7B-155C8BCD0765}" destId="{F2B52DC7-E96B-4787-BED2-C1CF3645DBBF}" srcOrd="2" destOrd="0" parTransId="{6DDB1704-E8E2-4763-90D1-BD60391B8E02}" sibTransId="{99154E4D-090E-41E6-9618-06EA760FCA85}"/>
    <dgm:cxn modelId="{9151F4B0-4922-4D99-A469-DE4662A9D214}" type="presOf" srcId="{F2B52DC7-E96B-4787-BED2-C1CF3645DBBF}" destId="{593F4D84-AC5B-4817-B40A-6D339EB6D460}" srcOrd="0" destOrd="0" presId="urn:microsoft.com/office/officeart/2005/8/layout/hierarchy1"/>
    <dgm:cxn modelId="{2ADDCCBD-A430-4DF7-ABDD-41B76B62E0CE}" type="presOf" srcId="{DEA10315-0AD6-4656-AE7B-155C8BCD0765}" destId="{944A7B9E-8A3F-4BF3-84DD-00CB7F98F080}" srcOrd="0" destOrd="0" presId="urn:microsoft.com/office/officeart/2005/8/layout/hierarchy1"/>
    <dgm:cxn modelId="{0450B1BF-8187-4085-85EE-166D6A3115B9}" type="presOf" srcId="{1A81BE3E-E04B-45A7-BD4C-BFC5CE3D24DE}" destId="{ABDA5884-40FF-4589-8411-04825724086B}" srcOrd="0" destOrd="0" presId="urn:microsoft.com/office/officeart/2005/8/layout/hierarchy1"/>
    <dgm:cxn modelId="{4DDD30CE-9F7E-468A-93F2-AB55D379BF1D}" srcId="{DEA10315-0AD6-4656-AE7B-155C8BCD0765}" destId="{39F78334-8F28-414E-A29F-71B5B5DFF5AF}" srcOrd="1" destOrd="0" parTransId="{EAF6AB51-F79C-49D5-9990-9B2769B771F9}" sibTransId="{FB2830C0-8ACD-4183-B973-8E0FD57E5A13}"/>
    <dgm:cxn modelId="{82451AD1-1DA7-4B87-83BA-E1F1676F26AA}" type="presOf" srcId="{39F78334-8F28-414E-A29F-71B5B5DFF5AF}" destId="{C81581B2-E4B8-4391-A73C-F58E791DBC6B}" srcOrd="0" destOrd="0" presId="urn:microsoft.com/office/officeart/2005/8/layout/hierarchy1"/>
    <dgm:cxn modelId="{902070E7-A08C-476B-9DCA-BED3B961E266}" type="presParOf" srcId="{944A7B9E-8A3F-4BF3-84DD-00CB7F98F080}" destId="{A2111B30-63D3-4A77-9A01-D709509C274B}" srcOrd="0" destOrd="0" presId="urn:microsoft.com/office/officeart/2005/8/layout/hierarchy1"/>
    <dgm:cxn modelId="{882D4D71-7538-46E2-9BC4-E2E5AFC1B778}" type="presParOf" srcId="{A2111B30-63D3-4A77-9A01-D709509C274B}" destId="{AFA0BA96-ADD2-49FD-8104-A607053037AB}" srcOrd="0" destOrd="0" presId="urn:microsoft.com/office/officeart/2005/8/layout/hierarchy1"/>
    <dgm:cxn modelId="{2ECAA7C4-6B36-40A2-ACDD-5A1EA4831EE6}" type="presParOf" srcId="{AFA0BA96-ADD2-49FD-8104-A607053037AB}" destId="{6D7B0E71-93D4-4421-BB74-4974B8F2DC6F}" srcOrd="0" destOrd="0" presId="urn:microsoft.com/office/officeart/2005/8/layout/hierarchy1"/>
    <dgm:cxn modelId="{A6C643D4-7F6C-4A00-9FA7-7134F9A6B3D9}" type="presParOf" srcId="{AFA0BA96-ADD2-49FD-8104-A607053037AB}" destId="{ABDA5884-40FF-4589-8411-04825724086B}" srcOrd="1" destOrd="0" presId="urn:microsoft.com/office/officeart/2005/8/layout/hierarchy1"/>
    <dgm:cxn modelId="{FEBCEA4D-17BB-4A8A-9310-A8A77DABE7C3}" type="presParOf" srcId="{A2111B30-63D3-4A77-9A01-D709509C274B}" destId="{5048B82B-A56D-4ADF-A532-C380795AE0B9}" srcOrd="1" destOrd="0" presId="urn:microsoft.com/office/officeart/2005/8/layout/hierarchy1"/>
    <dgm:cxn modelId="{EDB5C120-3C7F-46AA-9FD2-62E5C14BF75A}" type="presParOf" srcId="{944A7B9E-8A3F-4BF3-84DD-00CB7F98F080}" destId="{142A8DF3-E506-4348-8642-083787B0B5D7}" srcOrd="1" destOrd="0" presId="urn:microsoft.com/office/officeart/2005/8/layout/hierarchy1"/>
    <dgm:cxn modelId="{4ABC8AA5-9D69-4FA1-A06E-40D9B44316B4}" type="presParOf" srcId="{142A8DF3-E506-4348-8642-083787B0B5D7}" destId="{DFF7F9DC-4CE5-44E0-AB05-5A436D414904}" srcOrd="0" destOrd="0" presId="urn:microsoft.com/office/officeart/2005/8/layout/hierarchy1"/>
    <dgm:cxn modelId="{D835BC31-2931-45D8-BCAD-7A531487C2E1}" type="presParOf" srcId="{DFF7F9DC-4CE5-44E0-AB05-5A436D414904}" destId="{13E34C7C-CD07-4F92-9A2B-6C265A063D89}" srcOrd="0" destOrd="0" presId="urn:microsoft.com/office/officeart/2005/8/layout/hierarchy1"/>
    <dgm:cxn modelId="{46720A37-565C-4359-BE2C-DEA6FF03B9C5}" type="presParOf" srcId="{DFF7F9DC-4CE5-44E0-AB05-5A436D414904}" destId="{C81581B2-E4B8-4391-A73C-F58E791DBC6B}" srcOrd="1" destOrd="0" presId="urn:microsoft.com/office/officeart/2005/8/layout/hierarchy1"/>
    <dgm:cxn modelId="{E0F359EC-0E54-457A-92F6-138A0DEF3F28}" type="presParOf" srcId="{142A8DF3-E506-4348-8642-083787B0B5D7}" destId="{4615BA1B-3072-47ED-80DC-9DF70AE9DC96}" srcOrd="1" destOrd="0" presId="urn:microsoft.com/office/officeart/2005/8/layout/hierarchy1"/>
    <dgm:cxn modelId="{658E1343-183C-4A99-B258-F774086947E0}" type="presParOf" srcId="{944A7B9E-8A3F-4BF3-84DD-00CB7F98F080}" destId="{631AD3C0-8F4F-4886-9C20-FBA347E7E14E}" srcOrd="2" destOrd="0" presId="urn:microsoft.com/office/officeart/2005/8/layout/hierarchy1"/>
    <dgm:cxn modelId="{3A96CC40-2728-4728-8A59-AFF2BB273207}" type="presParOf" srcId="{631AD3C0-8F4F-4886-9C20-FBA347E7E14E}" destId="{8EA2CBE8-4EE2-4392-A9CB-60C0371E5548}" srcOrd="0" destOrd="0" presId="urn:microsoft.com/office/officeart/2005/8/layout/hierarchy1"/>
    <dgm:cxn modelId="{92237D1A-26D6-4CC2-ACFB-A919E2A77F40}" type="presParOf" srcId="{8EA2CBE8-4EE2-4392-A9CB-60C0371E5548}" destId="{E0E64152-79DD-405C-8F65-EF561C540E36}" srcOrd="0" destOrd="0" presId="urn:microsoft.com/office/officeart/2005/8/layout/hierarchy1"/>
    <dgm:cxn modelId="{D596A801-144B-4A80-85F1-8CCEBC34F657}" type="presParOf" srcId="{8EA2CBE8-4EE2-4392-A9CB-60C0371E5548}" destId="{593F4D84-AC5B-4817-B40A-6D339EB6D460}" srcOrd="1" destOrd="0" presId="urn:microsoft.com/office/officeart/2005/8/layout/hierarchy1"/>
    <dgm:cxn modelId="{0CAA8972-5CC9-4A11-8CD6-52435FB6BB82}" type="presParOf" srcId="{631AD3C0-8F4F-4886-9C20-FBA347E7E14E}" destId="{B95AE517-224A-41BE-A60D-C42E1BAB6F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D89340-BD38-4BC1-9F5C-ED14ABDBE6E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84C580-17F9-47E1-9596-E04FC41E21DC}">
      <dgm:prSet/>
      <dgm:spPr/>
      <dgm:t>
        <a:bodyPr/>
        <a:lstStyle/>
        <a:p>
          <a:r>
            <a:rPr lang="en-US" b="0" i="0"/>
            <a:t>As k-means simply split the data into clusters, topic modeling through LDA can be performed to identify keywords.</a:t>
          </a:r>
          <a:endParaRPr lang="en-US"/>
        </a:p>
      </dgm:t>
    </dgm:pt>
    <dgm:pt modelId="{1B6AFC1E-E239-450C-A30D-A36832650A85}" type="parTrans" cxnId="{A00E1BF2-69A4-42BF-B6FA-C0AD1BE14D33}">
      <dgm:prSet/>
      <dgm:spPr/>
      <dgm:t>
        <a:bodyPr/>
        <a:lstStyle/>
        <a:p>
          <a:endParaRPr lang="en-US"/>
        </a:p>
      </dgm:t>
    </dgm:pt>
    <dgm:pt modelId="{63CE876D-ECEA-4500-8229-2A028179B8BD}" type="sibTrans" cxnId="{A00E1BF2-69A4-42BF-B6FA-C0AD1BE14D33}">
      <dgm:prSet/>
      <dgm:spPr/>
      <dgm:t>
        <a:bodyPr/>
        <a:lstStyle/>
        <a:p>
          <a:endParaRPr lang="en-US"/>
        </a:p>
      </dgm:t>
    </dgm:pt>
    <dgm:pt modelId="{6CF4B4C5-287D-4614-8EA5-C53003A42CED}">
      <dgm:prSet/>
      <dgm:spPr/>
      <dgm:t>
        <a:bodyPr/>
        <a:lstStyle/>
        <a:p>
          <a:r>
            <a:rPr lang="en-US"/>
            <a:t>A more interactive plot can be designed to allow professionals to quickly find material related to a topic.</a:t>
          </a:r>
        </a:p>
      </dgm:t>
    </dgm:pt>
    <dgm:pt modelId="{990FC76A-58CB-4BB8-8BFA-33E07E9162F2}" type="parTrans" cxnId="{7A0D9095-3C94-481B-8F7F-EB688D05DE63}">
      <dgm:prSet/>
      <dgm:spPr/>
      <dgm:t>
        <a:bodyPr/>
        <a:lstStyle/>
        <a:p>
          <a:endParaRPr lang="en-US"/>
        </a:p>
      </dgm:t>
    </dgm:pt>
    <dgm:pt modelId="{5DB42B99-D5E9-49D3-B88E-487067B7239C}" type="sibTrans" cxnId="{7A0D9095-3C94-481B-8F7F-EB688D05DE63}">
      <dgm:prSet/>
      <dgm:spPr/>
      <dgm:t>
        <a:bodyPr/>
        <a:lstStyle/>
        <a:p>
          <a:endParaRPr lang="en-US"/>
        </a:p>
      </dgm:t>
    </dgm:pt>
    <dgm:pt modelId="{376BB72E-2FDF-40A2-93C8-77FC14F8C9C9}">
      <dgm:prSet/>
      <dgm:spPr/>
      <dgm:t>
        <a:bodyPr/>
        <a:lstStyle/>
        <a:p>
          <a:r>
            <a:rPr lang="en-US"/>
            <a:t>Use more models for Text Summarization and compare with T5 model to find the most efficient model for summarization and use other metrics such as Bleu to evaluate performance.</a:t>
          </a:r>
        </a:p>
      </dgm:t>
    </dgm:pt>
    <dgm:pt modelId="{8EA7E754-05AD-4163-A704-3550BB93B933}" type="parTrans" cxnId="{44F74C70-370B-4B59-A4C9-6E3649E144F0}">
      <dgm:prSet/>
      <dgm:spPr/>
      <dgm:t>
        <a:bodyPr/>
        <a:lstStyle/>
        <a:p>
          <a:endParaRPr lang="en-US"/>
        </a:p>
      </dgm:t>
    </dgm:pt>
    <dgm:pt modelId="{5730A01B-E4B6-4788-950F-1DDF99A4974A}" type="sibTrans" cxnId="{44F74C70-370B-4B59-A4C9-6E3649E144F0}">
      <dgm:prSet/>
      <dgm:spPr/>
      <dgm:t>
        <a:bodyPr/>
        <a:lstStyle/>
        <a:p>
          <a:endParaRPr lang="en-US"/>
        </a:p>
      </dgm:t>
    </dgm:pt>
    <dgm:pt modelId="{828DAAE4-214D-4A25-8921-01BACFB17EDE}" type="pres">
      <dgm:prSet presAssocID="{17D89340-BD38-4BC1-9F5C-ED14ABDBE6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71D32A-E531-472D-A00E-B230D12AB899}" type="pres">
      <dgm:prSet presAssocID="{D084C580-17F9-47E1-9596-E04FC41E21DC}" presName="hierRoot1" presStyleCnt="0"/>
      <dgm:spPr/>
    </dgm:pt>
    <dgm:pt modelId="{8A38CDA6-E8BC-42D5-A1C4-5391A6E70CBE}" type="pres">
      <dgm:prSet presAssocID="{D084C580-17F9-47E1-9596-E04FC41E21DC}" presName="composite" presStyleCnt="0"/>
      <dgm:spPr/>
    </dgm:pt>
    <dgm:pt modelId="{8C2D7D5B-7B00-4E74-8C30-43867FBFFCCE}" type="pres">
      <dgm:prSet presAssocID="{D084C580-17F9-47E1-9596-E04FC41E21DC}" presName="background" presStyleLbl="node0" presStyleIdx="0" presStyleCnt="3"/>
      <dgm:spPr/>
    </dgm:pt>
    <dgm:pt modelId="{0598FA7D-AD42-4599-A28E-B752E3EB7037}" type="pres">
      <dgm:prSet presAssocID="{D084C580-17F9-47E1-9596-E04FC41E21DC}" presName="text" presStyleLbl="fgAcc0" presStyleIdx="0" presStyleCnt="3">
        <dgm:presLayoutVars>
          <dgm:chPref val="3"/>
        </dgm:presLayoutVars>
      </dgm:prSet>
      <dgm:spPr/>
    </dgm:pt>
    <dgm:pt modelId="{9BF623F3-8959-48DD-A1C6-FFA1192BCBFC}" type="pres">
      <dgm:prSet presAssocID="{D084C580-17F9-47E1-9596-E04FC41E21DC}" presName="hierChild2" presStyleCnt="0"/>
      <dgm:spPr/>
    </dgm:pt>
    <dgm:pt modelId="{CE888DC8-1DD2-4665-BAEB-47ED22FBFEA5}" type="pres">
      <dgm:prSet presAssocID="{6CF4B4C5-287D-4614-8EA5-C53003A42CED}" presName="hierRoot1" presStyleCnt="0"/>
      <dgm:spPr/>
    </dgm:pt>
    <dgm:pt modelId="{9E97967C-D092-45BF-8FD6-B95316D23046}" type="pres">
      <dgm:prSet presAssocID="{6CF4B4C5-287D-4614-8EA5-C53003A42CED}" presName="composite" presStyleCnt="0"/>
      <dgm:spPr/>
    </dgm:pt>
    <dgm:pt modelId="{D450CD6C-1684-46CE-9E41-9CF2A9C126DB}" type="pres">
      <dgm:prSet presAssocID="{6CF4B4C5-287D-4614-8EA5-C53003A42CED}" presName="background" presStyleLbl="node0" presStyleIdx="1" presStyleCnt="3"/>
      <dgm:spPr/>
    </dgm:pt>
    <dgm:pt modelId="{28F4165B-FE0E-4EF0-85DA-384BB55A1842}" type="pres">
      <dgm:prSet presAssocID="{6CF4B4C5-287D-4614-8EA5-C53003A42CED}" presName="text" presStyleLbl="fgAcc0" presStyleIdx="1" presStyleCnt="3">
        <dgm:presLayoutVars>
          <dgm:chPref val="3"/>
        </dgm:presLayoutVars>
      </dgm:prSet>
      <dgm:spPr/>
    </dgm:pt>
    <dgm:pt modelId="{E7AD519A-D202-4A64-B6D2-29201B03F1CE}" type="pres">
      <dgm:prSet presAssocID="{6CF4B4C5-287D-4614-8EA5-C53003A42CED}" presName="hierChild2" presStyleCnt="0"/>
      <dgm:spPr/>
    </dgm:pt>
    <dgm:pt modelId="{FCE68F7F-80F0-4A7B-8387-55C4272A4A72}" type="pres">
      <dgm:prSet presAssocID="{376BB72E-2FDF-40A2-93C8-77FC14F8C9C9}" presName="hierRoot1" presStyleCnt="0"/>
      <dgm:spPr/>
    </dgm:pt>
    <dgm:pt modelId="{7DF4CA10-0FBF-463D-9519-AF7FDA73A8E0}" type="pres">
      <dgm:prSet presAssocID="{376BB72E-2FDF-40A2-93C8-77FC14F8C9C9}" presName="composite" presStyleCnt="0"/>
      <dgm:spPr/>
    </dgm:pt>
    <dgm:pt modelId="{DD428660-6C9E-4910-A332-73320F28F859}" type="pres">
      <dgm:prSet presAssocID="{376BB72E-2FDF-40A2-93C8-77FC14F8C9C9}" presName="background" presStyleLbl="node0" presStyleIdx="2" presStyleCnt="3"/>
      <dgm:spPr/>
    </dgm:pt>
    <dgm:pt modelId="{95B6E5E6-0C4E-4890-BA71-F533203FC35C}" type="pres">
      <dgm:prSet presAssocID="{376BB72E-2FDF-40A2-93C8-77FC14F8C9C9}" presName="text" presStyleLbl="fgAcc0" presStyleIdx="2" presStyleCnt="3">
        <dgm:presLayoutVars>
          <dgm:chPref val="3"/>
        </dgm:presLayoutVars>
      </dgm:prSet>
      <dgm:spPr/>
    </dgm:pt>
    <dgm:pt modelId="{8C8A4FD0-3A0F-4226-8A73-779DE8A83F2A}" type="pres">
      <dgm:prSet presAssocID="{376BB72E-2FDF-40A2-93C8-77FC14F8C9C9}" presName="hierChild2" presStyleCnt="0"/>
      <dgm:spPr/>
    </dgm:pt>
  </dgm:ptLst>
  <dgm:cxnLst>
    <dgm:cxn modelId="{54301D28-C082-40F3-A4A7-A730B358735D}" type="presOf" srcId="{6CF4B4C5-287D-4614-8EA5-C53003A42CED}" destId="{28F4165B-FE0E-4EF0-85DA-384BB55A1842}" srcOrd="0" destOrd="0" presId="urn:microsoft.com/office/officeart/2005/8/layout/hierarchy1"/>
    <dgm:cxn modelId="{59CE2162-A373-4264-8986-E34C07B97D24}" type="presOf" srcId="{17D89340-BD38-4BC1-9F5C-ED14ABDBE6E9}" destId="{828DAAE4-214D-4A25-8921-01BACFB17EDE}" srcOrd="0" destOrd="0" presId="urn:microsoft.com/office/officeart/2005/8/layout/hierarchy1"/>
    <dgm:cxn modelId="{44F74C70-370B-4B59-A4C9-6E3649E144F0}" srcId="{17D89340-BD38-4BC1-9F5C-ED14ABDBE6E9}" destId="{376BB72E-2FDF-40A2-93C8-77FC14F8C9C9}" srcOrd="2" destOrd="0" parTransId="{8EA7E754-05AD-4163-A704-3550BB93B933}" sibTransId="{5730A01B-E4B6-4788-950F-1DDF99A4974A}"/>
    <dgm:cxn modelId="{7DDFD176-BA6C-4011-AA83-A3D5A162165F}" type="presOf" srcId="{D084C580-17F9-47E1-9596-E04FC41E21DC}" destId="{0598FA7D-AD42-4599-A28E-B752E3EB7037}" srcOrd="0" destOrd="0" presId="urn:microsoft.com/office/officeart/2005/8/layout/hierarchy1"/>
    <dgm:cxn modelId="{7A0D9095-3C94-481B-8F7F-EB688D05DE63}" srcId="{17D89340-BD38-4BC1-9F5C-ED14ABDBE6E9}" destId="{6CF4B4C5-287D-4614-8EA5-C53003A42CED}" srcOrd="1" destOrd="0" parTransId="{990FC76A-58CB-4BB8-8BFA-33E07E9162F2}" sibTransId="{5DB42B99-D5E9-49D3-B88E-487067B7239C}"/>
    <dgm:cxn modelId="{85EF9DDF-BACD-45A5-A9E2-E5D20D465259}" type="presOf" srcId="{376BB72E-2FDF-40A2-93C8-77FC14F8C9C9}" destId="{95B6E5E6-0C4E-4890-BA71-F533203FC35C}" srcOrd="0" destOrd="0" presId="urn:microsoft.com/office/officeart/2005/8/layout/hierarchy1"/>
    <dgm:cxn modelId="{A00E1BF2-69A4-42BF-B6FA-C0AD1BE14D33}" srcId="{17D89340-BD38-4BC1-9F5C-ED14ABDBE6E9}" destId="{D084C580-17F9-47E1-9596-E04FC41E21DC}" srcOrd="0" destOrd="0" parTransId="{1B6AFC1E-E239-450C-A30D-A36832650A85}" sibTransId="{63CE876D-ECEA-4500-8229-2A028179B8BD}"/>
    <dgm:cxn modelId="{D21E623B-8023-449C-981E-09E989C712AA}" type="presParOf" srcId="{828DAAE4-214D-4A25-8921-01BACFB17EDE}" destId="{1071D32A-E531-472D-A00E-B230D12AB899}" srcOrd="0" destOrd="0" presId="urn:microsoft.com/office/officeart/2005/8/layout/hierarchy1"/>
    <dgm:cxn modelId="{0451D265-7C72-4ABD-85DF-7AB3CF277E41}" type="presParOf" srcId="{1071D32A-E531-472D-A00E-B230D12AB899}" destId="{8A38CDA6-E8BC-42D5-A1C4-5391A6E70CBE}" srcOrd="0" destOrd="0" presId="urn:microsoft.com/office/officeart/2005/8/layout/hierarchy1"/>
    <dgm:cxn modelId="{4BEFCF6B-799D-4AB1-9B48-A523FDD7FAE8}" type="presParOf" srcId="{8A38CDA6-E8BC-42D5-A1C4-5391A6E70CBE}" destId="{8C2D7D5B-7B00-4E74-8C30-43867FBFFCCE}" srcOrd="0" destOrd="0" presId="urn:microsoft.com/office/officeart/2005/8/layout/hierarchy1"/>
    <dgm:cxn modelId="{C1C2F2EA-D788-41E2-B70D-F19109B56B7B}" type="presParOf" srcId="{8A38CDA6-E8BC-42D5-A1C4-5391A6E70CBE}" destId="{0598FA7D-AD42-4599-A28E-B752E3EB7037}" srcOrd="1" destOrd="0" presId="urn:microsoft.com/office/officeart/2005/8/layout/hierarchy1"/>
    <dgm:cxn modelId="{51A6DD05-85AA-4C8C-B819-E5F3420E7D5A}" type="presParOf" srcId="{1071D32A-E531-472D-A00E-B230D12AB899}" destId="{9BF623F3-8959-48DD-A1C6-FFA1192BCBFC}" srcOrd="1" destOrd="0" presId="urn:microsoft.com/office/officeart/2005/8/layout/hierarchy1"/>
    <dgm:cxn modelId="{81C64622-B779-4F73-9A30-40327450BD83}" type="presParOf" srcId="{828DAAE4-214D-4A25-8921-01BACFB17EDE}" destId="{CE888DC8-1DD2-4665-BAEB-47ED22FBFEA5}" srcOrd="1" destOrd="0" presId="urn:microsoft.com/office/officeart/2005/8/layout/hierarchy1"/>
    <dgm:cxn modelId="{627DCF15-D1BB-434F-AAA8-95F95502645A}" type="presParOf" srcId="{CE888DC8-1DD2-4665-BAEB-47ED22FBFEA5}" destId="{9E97967C-D092-45BF-8FD6-B95316D23046}" srcOrd="0" destOrd="0" presId="urn:microsoft.com/office/officeart/2005/8/layout/hierarchy1"/>
    <dgm:cxn modelId="{DCD14EEC-1B0A-483F-9399-21B138710E2C}" type="presParOf" srcId="{9E97967C-D092-45BF-8FD6-B95316D23046}" destId="{D450CD6C-1684-46CE-9E41-9CF2A9C126DB}" srcOrd="0" destOrd="0" presId="urn:microsoft.com/office/officeart/2005/8/layout/hierarchy1"/>
    <dgm:cxn modelId="{8F8FF126-5D23-45DF-891D-0F3E66D5650C}" type="presParOf" srcId="{9E97967C-D092-45BF-8FD6-B95316D23046}" destId="{28F4165B-FE0E-4EF0-85DA-384BB55A1842}" srcOrd="1" destOrd="0" presId="urn:microsoft.com/office/officeart/2005/8/layout/hierarchy1"/>
    <dgm:cxn modelId="{22D3BB9C-A8BA-419C-A34B-D5A4B22F32F0}" type="presParOf" srcId="{CE888DC8-1DD2-4665-BAEB-47ED22FBFEA5}" destId="{E7AD519A-D202-4A64-B6D2-29201B03F1CE}" srcOrd="1" destOrd="0" presId="urn:microsoft.com/office/officeart/2005/8/layout/hierarchy1"/>
    <dgm:cxn modelId="{8CF987D7-63C6-45FF-9C4A-A72CF0CBE245}" type="presParOf" srcId="{828DAAE4-214D-4A25-8921-01BACFB17EDE}" destId="{FCE68F7F-80F0-4A7B-8387-55C4272A4A72}" srcOrd="2" destOrd="0" presId="urn:microsoft.com/office/officeart/2005/8/layout/hierarchy1"/>
    <dgm:cxn modelId="{612D1218-CE54-4BA7-815A-D1D63AFC02DA}" type="presParOf" srcId="{FCE68F7F-80F0-4A7B-8387-55C4272A4A72}" destId="{7DF4CA10-0FBF-463D-9519-AF7FDA73A8E0}" srcOrd="0" destOrd="0" presId="urn:microsoft.com/office/officeart/2005/8/layout/hierarchy1"/>
    <dgm:cxn modelId="{FB0EB68D-3325-45A9-958E-6A73E9987531}" type="presParOf" srcId="{7DF4CA10-0FBF-463D-9519-AF7FDA73A8E0}" destId="{DD428660-6C9E-4910-A332-73320F28F859}" srcOrd="0" destOrd="0" presId="urn:microsoft.com/office/officeart/2005/8/layout/hierarchy1"/>
    <dgm:cxn modelId="{A935B88F-C1FB-49B4-8D67-33B06817394F}" type="presParOf" srcId="{7DF4CA10-0FBF-463D-9519-AF7FDA73A8E0}" destId="{95B6E5E6-0C4E-4890-BA71-F533203FC35C}" srcOrd="1" destOrd="0" presId="urn:microsoft.com/office/officeart/2005/8/layout/hierarchy1"/>
    <dgm:cxn modelId="{6D34AFC2-1675-49A9-8D8C-5EADFABC16F9}" type="presParOf" srcId="{FCE68F7F-80F0-4A7B-8387-55C4272A4A72}" destId="{8C8A4FD0-3A0F-4226-8A73-779DE8A83F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80EF7D5-4BA5-4EC3-801F-5F03F99ACC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F8B2AE-9123-467B-8755-D4612BFBF27B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https://github.com/allenai/cord19</a:t>
          </a:r>
          <a:endParaRPr lang="en-US"/>
        </a:p>
      </dgm:t>
    </dgm:pt>
    <dgm:pt modelId="{9BEC3C86-CC8E-4A81-BEBB-02BAF930782F}" type="parTrans" cxnId="{2B1ED1C3-CE13-4565-AFBF-FF8E30ABE027}">
      <dgm:prSet/>
      <dgm:spPr/>
      <dgm:t>
        <a:bodyPr/>
        <a:lstStyle/>
        <a:p>
          <a:endParaRPr lang="en-US"/>
        </a:p>
      </dgm:t>
    </dgm:pt>
    <dgm:pt modelId="{78E87723-9F52-4E92-AC42-AE16EE544F96}" type="sibTrans" cxnId="{2B1ED1C3-CE13-4565-AFBF-FF8E30ABE027}">
      <dgm:prSet/>
      <dgm:spPr/>
      <dgm:t>
        <a:bodyPr/>
        <a:lstStyle/>
        <a:p>
          <a:endParaRPr lang="en-US"/>
        </a:p>
      </dgm:t>
    </dgm:pt>
    <dgm:pt modelId="{3DEFD609-ECBC-4EA4-AC0C-BFEEED3756FF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2"/>
            </a:rPr>
            <a:t>https://ai2-semanticscholar-cord-19.s3-us-west-2.amazonaws.com/historical_releases.html</a:t>
          </a:r>
          <a:endParaRPr lang="en-US"/>
        </a:p>
      </dgm:t>
    </dgm:pt>
    <dgm:pt modelId="{E311C4B9-C068-4E92-BF4D-82A6BFA5FBFC}" type="parTrans" cxnId="{CCAF6C06-EBA3-4F38-8A60-86D4E8D90CAA}">
      <dgm:prSet/>
      <dgm:spPr/>
      <dgm:t>
        <a:bodyPr/>
        <a:lstStyle/>
        <a:p>
          <a:endParaRPr lang="en-US"/>
        </a:p>
      </dgm:t>
    </dgm:pt>
    <dgm:pt modelId="{D0B7CE6F-CECA-4CA2-BA4F-1AB5A61A922C}" type="sibTrans" cxnId="{CCAF6C06-EBA3-4F38-8A60-86D4E8D90CAA}">
      <dgm:prSet/>
      <dgm:spPr/>
      <dgm:t>
        <a:bodyPr/>
        <a:lstStyle/>
        <a:p>
          <a:endParaRPr lang="en-US"/>
        </a:p>
      </dgm:t>
    </dgm:pt>
    <dgm:pt modelId="{9BE843D0-FC90-4D1D-B1C6-EAEE5EF41A52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3"/>
            </a:rPr>
            <a:t>http://cs230.stanford.edu/projects_spring_2020/reports/38954132.pdf</a:t>
          </a:r>
          <a:endParaRPr lang="en-US"/>
        </a:p>
      </dgm:t>
    </dgm:pt>
    <dgm:pt modelId="{CBCBE7B0-39B3-44CE-A168-F5CAEBFA26FD}" type="parTrans" cxnId="{EA65D913-8CD5-4C1E-AA4F-3C964A42BE0A}">
      <dgm:prSet/>
      <dgm:spPr/>
      <dgm:t>
        <a:bodyPr/>
        <a:lstStyle/>
        <a:p>
          <a:endParaRPr lang="en-US"/>
        </a:p>
      </dgm:t>
    </dgm:pt>
    <dgm:pt modelId="{4BE4E40A-FA84-426A-A6C0-812546FC9011}" type="sibTrans" cxnId="{EA65D913-8CD5-4C1E-AA4F-3C964A42BE0A}">
      <dgm:prSet/>
      <dgm:spPr/>
      <dgm:t>
        <a:bodyPr/>
        <a:lstStyle/>
        <a:p>
          <a:endParaRPr lang="en-US"/>
        </a:p>
      </dgm:t>
    </dgm:pt>
    <dgm:pt modelId="{5A5B30E5-41F1-4726-BD0E-71700AFBCC24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https://medium.com/swlh/text-summarization-guide-exploratory-data-analysis-on-text-data-4e22ce2dd6ad</a:t>
          </a:r>
          <a:endParaRPr lang="en-US"/>
        </a:p>
      </dgm:t>
    </dgm:pt>
    <dgm:pt modelId="{E0CD3911-5754-4EA3-86D4-B354DCA7808A}" type="parTrans" cxnId="{C123B20E-820A-408B-AD83-EAD5BA0A5374}">
      <dgm:prSet/>
      <dgm:spPr/>
      <dgm:t>
        <a:bodyPr/>
        <a:lstStyle/>
        <a:p>
          <a:endParaRPr lang="en-US"/>
        </a:p>
      </dgm:t>
    </dgm:pt>
    <dgm:pt modelId="{73BB8274-D83C-43E1-8D74-6D68010905D7}" type="sibTrans" cxnId="{C123B20E-820A-408B-AD83-EAD5BA0A5374}">
      <dgm:prSet/>
      <dgm:spPr/>
      <dgm:t>
        <a:bodyPr/>
        <a:lstStyle/>
        <a:p>
          <a:endParaRPr lang="en-US"/>
        </a:p>
      </dgm:t>
    </dgm:pt>
    <dgm:pt modelId="{A99E69FB-002E-4A61-A244-1B8D67BE6EBA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https://medium.com/@nqabell89/visualizing-unsupervised-text-classification-output-with-pyldavis-370c1784ed58</a:t>
          </a:r>
          <a:endParaRPr lang="en-US"/>
        </a:p>
      </dgm:t>
    </dgm:pt>
    <dgm:pt modelId="{A499BF7C-43A6-4A1C-A259-370501146541}" type="parTrans" cxnId="{BBAF8B97-E506-4B65-A30C-A43EF0D3B243}">
      <dgm:prSet/>
      <dgm:spPr/>
      <dgm:t>
        <a:bodyPr/>
        <a:lstStyle/>
        <a:p>
          <a:endParaRPr lang="en-US"/>
        </a:p>
      </dgm:t>
    </dgm:pt>
    <dgm:pt modelId="{49C51D41-EC52-43EE-AC61-3C073208CAD7}" type="sibTrans" cxnId="{BBAF8B97-E506-4B65-A30C-A43EF0D3B243}">
      <dgm:prSet/>
      <dgm:spPr/>
      <dgm:t>
        <a:bodyPr/>
        <a:lstStyle/>
        <a:p>
          <a:endParaRPr lang="en-US"/>
        </a:p>
      </dgm:t>
    </dgm:pt>
    <dgm:pt modelId="{1F1EF627-032E-47F9-87B5-C70C04330CF0}" type="pres">
      <dgm:prSet presAssocID="{380EF7D5-4BA5-4EC3-801F-5F03F99ACC87}" presName="vert0" presStyleCnt="0">
        <dgm:presLayoutVars>
          <dgm:dir/>
          <dgm:animOne val="branch"/>
          <dgm:animLvl val="lvl"/>
        </dgm:presLayoutVars>
      </dgm:prSet>
      <dgm:spPr/>
    </dgm:pt>
    <dgm:pt modelId="{6B516C3D-FE15-4337-A1BB-5061021F1622}" type="pres">
      <dgm:prSet presAssocID="{11F8B2AE-9123-467B-8755-D4612BFBF27B}" presName="thickLine" presStyleLbl="alignNode1" presStyleIdx="0" presStyleCnt="5"/>
      <dgm:spPr/>
    </dgm:pt>
    <dgm:pt modelId="{30AA01C8-8819-4509-A84E-7303D2971A2D}" type="pres">
      <dgm:prSet presAssocID="{11F8B2AE-9123-467B-8755-D4612BFBF27B}" presName="horz1" presStyleCnt="0"/>
      <dgm:spPr/>
    </dgm:pt>
    <dgm:pt modelId="{B595DF3A-B2E0-41D3-B85E-1BDD03A26F07}" type="pres">
      <dgm:prSet presAssocID="{11F8B2AE-9123-467B-8755-D4612BFBF27B}" presName="tx1" presStyleLbl="revTx" presStyleIdx="0" presStyleCnt="5"/>
      <dgm:spPr/>
    </dgm:pt>
    <dgm:pt modelId="{C11542DA-B468-4345-9E19-C2C866E4688E}" type="pres">
      <dgm:prSet presAssocID="{11F8B2AE-9123-467B-8755-D4612BFBF27B}" presName="vert1" presStyleCnt="0"/>
      <dgm:spPr/>
    </dgm:pt>
    <dgm:pt modelId="{DFC1409A-A4F3-439E-A63C-6ADD597C0876}" type="pres">
      <dgm:prSet presAssocID="{3DEFD609-ECBC-4EA4-AC0C-BFEEED3756FF}" presName="thickLine" presStyleLbl="alignNode1" presStyleIdx="1" presStyleCnt="5"/>
      <dgm:spPr/>
    </dgm:pt>
    <dgm:pt modelId="{538E10CC-1F55-4D2F-9B28-706C8394767F}" type="pres">
      <dgm:prSet presAssocID="{3DEFD609-ECBC-4EA4-AC0C-BFEEED3756FF}" presName="horz1" presStyleCnt="0"/>
      <dgm:spPr/>
    </dgm:pt>
    <dgm:pt modelId="{CA074D03-E24C-4774-A62A-5777DBEA6DD2}" type="pres">
      <dgm:prSet presAssocID="{3DEFD609-ECBC-4EA4-AC0C-BFEEED3756FF}" presName="tx1" presStyleLbl="revTx" presStyleIdx="1" presStyleCnt="5"/>
      <dgm:spPr/>
    </dgm:pt>
    <dgm:pt modelId="{1128B2F2-7123-4311-A4FE-46D06A6FFE3F}" type="pres">
      <dgm:prSet presAssocID="{3DEFD609-ECBC-4EA4-AC0C-BFEEED3756FF}" presName="vert1" presStyleCnt="0"/>
      <dgm:spPr/>
    </dgm:pt>
    <dgm:pt modelId="{842C5D36-CADC-44F8-A765-5B75032F602D}" type="pres">
      <dgm:prSet presAssocID="{9BE843D0-FC90-4D1D-B1C6-EAEE5EF41A52}" presName="thickLine" presStyleLbl="alignNode1" presStyleIdx="2" presStyleCnt="5"/>
      <dgm:spPr/>
    </dgm:pt>
    <dgm:pt modelId="{47F74995-9DBD-4443-8FED-70AB70C1EBDE}" type="pres">
      <dgm:prSet presAssocID="{9BE843D0-FC90-4D1D-B1C6-EAEE5EF41A52}" presName="horz1" presStyleCnt="0"/>
      <dgm:spPr/>
    </dgm:pt>
    <dgm:pt modelId="{3955CAD1-63C8-4BF2-BCBA-757C3D2BB2C3}" type="pres">
      <dgm:prSet presAssocID="{9BE843D0-FC90-4D1D-B1C6-EAEE5EF41A52}" presName="tx1" presStyleLbl="revTx" presStyleIdx="2" presStyleCnt="5"/>
      <dgm:spPr/>
    </dgm:pt>
    <dgm:pt modelId="{2FBBFE6D-920D-4DE7-BF59-99B7441CCBCF}" type="pres">
      <dgm:prSet presAssocID="{9BE843D0-FC90-4D1D-B1C6-EAEE5EF41A52}" presName="vert1" presStyleCnt="0"/>
      <dgm:spPr/>
    </dgm:pt>
    <dgm:pt modelId="{A2205618-BA49-475D-AAC7-57874C4160A2}" type="pres">
      <dgm:prSet presAssocID="{5A5B30E5-41F1-4726-BD0E-71700AFBCC24}" presName="thickLine" presStyleLbl="alignNode1" presStyleIdx="3" presStyleCnt="5"/>
      <dgm:spPr/>
    </dgm:pt>
    <dgm:pt modelId="{703ACF19-5158-4BC7-9E63-83EDF691FF32}" type="pres">
      <dgm:prSet presAssocID="{5A5B30E5-41F1-4726-BD0E-71700AFBCC24}" presName="horz1" presStyleCnt="0"/>
      <dgm:spPr/>
    </dgm:pt>
    <dgm:pt modelId="{B50F6C89-C4A9-4BA5-9304-450C2FF30276}" type="pres">
      <dgm:prSet presAssocID="{5A5B30E5-41F1-4726-BD0E-71700AFBCC24}" presName="tx1" presStyleLbl="revTx" presStyleIdx="3" presStyleCnt="5"/>
      <dgm:spPr/>
    </dgm:pt>
    <dgm:pt modelId="{E1335D29-DBFE-4AC8-A725-77B2506E18CB}" type="pres">
      <dgm:prSet presAssocID="{5A5B30E5-41F1-4726-BD0E-71700AFBCC24}" presName="vert1" presStyleCnt="0"/>
      <dgm:spPr/>
    </dgm:pt>
    <dgm:pt modelId="{1846EEDE-0519-4ACD-8D23-0057F7292962}" type="pres">
      <dgm:prSet presAssocID="{A99E69FB-002E-4A61-A244-1B8D67BE6EBA}" presName="thickLine" presStyleLbl="alignNode1" presStyleIdx="4" presStyleCnt="5"/>
      <dgm:spPr/>
    </dgm:pt>
    <dgm:pt modelId="{CA204CB9-A199-437B-BB24-C6932035B165}" type="pres">
      <dgm:prSet presAssocID="{A99E69FB-002E-4A61-A244-1B8D67BE6EBA}" presName="horz1" presStyleCnt="0"/>
      <dgm:spPr/>
    </dgm:pt>
    <dgm:pt modelId="{FC5A3EF6-7C9A-4950-BB9F-F2F35C304FDB}" type="pres">
      <dgm:prSet presAssocID="{A99E69FB-002E-4A61-A244-1B8D67BE6EBA}" presName="tx1" presStyleLbl="revTx" presStyleIdx="4" presStyleCnt="5"/>
      <dgm:spPr/>
    </dgm:pt>
    <dgm:pt modelId="{70037D5D-AB2F-4022-A9B2-D797B7CEE35C}" type="pres">
      <dgm:prSet presAssocID="{A99E69FB-002E-4A61-A244-1B8D67BE6EBA}" presName="vert1" presStyleCnt="0"/>
      <dgm:spPr/>
    </dgm:pt>
  </dgm:ptLst>
  <dgm:cxnLst>
    <dgm:cxn modelId="{CCAF6C06-EBA3-4F38-8A60-86D4E8D90CAA}" srcId="{380EF7D5-4BA5-4EC3-801F-5F03F99ACC87}" destId="{3DEFD609-ECBC-4EA4-AC0C-BFEEED3756FF}" srcOrd="1" destOrd="0" parTransId="{E311C4B9-C068-4E92-BF4D-82A6BFA5FBFC}" sibTransId="{D0B7CE6F-CECA-4CA2-BA4F-1AB5A61A922C}"/>
    <dgm:cxn modelId="{C123B20E-820A-408B-AD83-EAD5BA0A5374}" srcId="{380EF7D5-4BA5-4EC3-801F-5F03F99ACC87}" destId="{5A5B30E5-41F1-4726-BD0E-71700AFBCC24}" srcOrd="3" destOrd="0" parTransId="{E0CD3911-5754-4EA3-86D4-B354DCA7808A}" sibTransId="{73BB8274-D83C-43E1-8D74-6D68010905D7}"/>
    <dgm:cxn modelId="{EA65D913-8CD5-4C1E-AA4F-3C964A42BE0A}" srcId="{380EF7D5-4BA5-4EC3-801F-5F03F99ACC87}" destId="{9BE843D0-FC90-4D1D-B1C6-EAEE5EF41A52}" srcOrd="2" destOrd="0" parTransId="{CBCBE7B0-39B3-44CE-A168-F5CAEBFA26FD}" sibTransId="{4BE4E40A-FA84-426A-A6C0-812546FC9011}"/>
    <dgm:cxn modelId="{CF657E22-F53E-4363-81CA-6102764246AE}" type="presOf" srcId="{380EF7D5-4BA5-4EC3-801F-5F03F99ACC87}" destId="{1F1EF627-032E-47F9-87B5-C70C04330CF0}" srcOrd="0" destOrd="0" presId="urn:microsoft.com/office/officeart/2008/layout/LinedList"/>
    <dgm:cxn modelId="{4F36B334-4494-491F-8C37-71EFB93AEFE9}" type="presOf" srcId="{5A5B30E5-41F1-4726-BD0E-71700AFBCC24}" destId="{B50F6C89-C4A9-4BA5-9304-450C2FF30276}" srcOrd="0" destOrd="0" presId="urn:microsoft.com/office/officeart/2008/layout/LinedList"/>
    <dgm:cxn modelId="{8767BD50-61CA-4041-AF75-3F592CB52DCC}" type="presOf" srcId="{11F8B2AE-9123-467B-8755-D4612BFBF27B}" destId="{B595DF3A-B2E0-41D3-B85E-1BDD03A26F07}" srcOrd="0" destOrd="0" presId="urn:microsoft.com/office/officeart/2008/layout/LinedList"/>
    <dgm:cxn modelId="{BBAF8B97-E506-4B65-A30C-A43EF0D3B243}" srcId="{380EF7D5-4BA5-4EC3-801F-5F03F99ACC87}" destId="{A99E69FB-002E-4A61-A244-1B8D67BE6EBA}" srcOrd="4" destOrd="0" parTransId="{A499BF7C-43A6-4A1C-A259-370501146541}" sibTransId="{49C51D41-EC52-43EE-AC61-3C073208CAD7}"/>
    <dgm:cxn modelId="{1B37E59C-F9CE-4360-87BC-8BD6970FE767}" type="presOf" srcId="{A99E69FB-002E-4A61-A244-1B8D67BE6EBA}" destId="{FC5A3EF6-7C9A-4950-BB9F-F2F35C304FDB}" srcOrd="0" destOrd="0" presId="urn:microsoft.com/office/officeart/2008/layout/LinedList"/>
    <dgm:cxn modelId="{2B1ED1C3-CE13-4565-AFBF-FF8E30ABE027}" srcId="{380EF7D5-4BA5-4EC3-801F-5F03F99ACC87}" destId="{11F8B2AE-9123-467B-8755-D4612BFBF27B}" srcOrd="0" destOrd="0" parTransId="{9BEC3C86-CC8E-4A81-BEBB-02BAF930782F}" sibTransId="{78E87723-9F52-4E92-AC42-AE16EE544F96}"/>
    <dgm:cxn modelId="{B0D719D0-40F2-4EB0-924A-AB03D8617BA8}" type="presOf" srcId="{9BE843D0-FC90-4D1D-B1C6-EAEE5EF41A52}" destId="{3955CAD1-63C8-4BF2-BCBA-757C3D2BB2C3}" srcOrd="0" destOrd="0" presId="urn:microsoft.com/office/officeart/2008/layout/LinedList"/>
    <dgm:cxn modelId="{8C76B5E2-DDEE-4D7D-8733-944EC4AC584B}" type="presOf" srcId="{3DEFD609-ECBC-4EA4-AC0C-BFEEED3756FF}" destId="{CA074D03-E24C-4774-A62A-5777DBEA6DD2}" srcOrd="0" destOrd="0" presId="urn:microsoft.com/office/officeart/2008/layout/LinedList"/>
    <dgm:cxn modelId="{81EA4826-4D1B-4219-A0D0-541FBA821A87}" type="presParOf" srcId="{1F1EF627-032E-47F9-87B5-C70C04330CF0}" destId="{6B516C3D-FE15-4337-A1BB-5061021F1622}" srcOrd="0" destOrd="0" presId="urn:microsoft.com/office/officeart/2008/layout/LinedList"/>
    <dgm:cxn modelId="{A777C2C0-489F-466D-8685-FAC46D8EABB9}" type="presParOf" srcId="{1F1EF627-032E-47F9-87B5-C70C04330CF0}" destId="{30AA01C8-8819-4509-A84E-7303D2971A2D}" srcOrd="1" destOrd="0" presId="urn:microsoft.com/office/officeart/2008/layout/LinedList"/>
    <dgm:cxn modelId="{B8101484-011A-4032-9435-9366831701AC}" type="presParOf" srcId="{30AA01C8-8819-4509-A84E-7303D2971A2D}" destId="{B595DF3A-B2E0-41D3-B85E-1BDD03A26F07}" srcOrd="0" destOrd="0" presId="urn:microsoft.com/office/officeart/2008/layout/LinedList"/>
    <dgm:cxn modelId="{8513B633-75B0-4A61-978D-4A937C0543E0}" type="presParOf" srcId="{30AA01C8-8819-4509-A84E-7303D2971A2D}" destId="{C11542DA-B468-4345-9E19-C2C866E4688E}" srcOrd="1" destOrd="0" presId="urn:microsoft.com/office/officeart/2008/layout/LinedList"/>
    <dgm:cxn modelId="{EDDB045B-E38C-40D2-B84F-800F1E7DF9E3}" type="presParOf" srcId="{1F1EF627-032E-47F9-87B5-C70C04330CF0}" destId="{DFC1409A-A4F3-439E-A63C-6ADD597C0876}" srcOrd="2" destOrd="0" presId="urn:microsoft.com/office/officeart/2008/layout/LinedList"/>
    <dgm:cxn modelId="{8C4846E5-2F14-4CA2-B8DE-9929F3B44B56}" type="presParOf" srcId="{1F1EF627-032E-47F9-87B5-C70C04330CF0}" destId="{538E10CC-1F55-4D2F-9B28-706C8394767F}" srcOrd="3" destOrd="0" presId="urn:microsoft.com/office/officeart/2008/layout/LinedList"/>
    <dgm:cxn modelId="{DF68DA53-F9C0-44DC-86D9-ECE789BF74BF}" type="presParOf" srcId="{538E10CC-1F55-4D2F-9B28-706C8394767F}" destId="{CA074D03-E24C-4774-A62A-5777DBEA6DD2}" srcOrd="0" destOrd="0" presId="urn:microsoft.com/office/officeart/2008/layout/LinedList"/>
    <dgm:cxn modelId="{F70E51E4-BD00-431E-8FBA-903961907A7A}" type="presParOf" srcId="{538E10CC-1F55-4D2F-9B28-706C8394767F}" destId="{1128B2F2-7123-4311-A4FE-46D06A6FFE3F}" srcOrd="1" destOrd="0" presId="urn:microsoft.com/office/officeart/2008/layout/LinedList"/>
    <dgm:cxn modelId="{612DC378-66F5-4E47-A6C9-D170C9DD10E5}" type="presParOf" srcId="{1F1EF627-032E-47F9-87B5-C70C04330CF0}" destId="{842C5D36-CADC-44F8-A765-5B75032F602D}" srcOrd="4" destOrd="0" presId="urn:microsoft.com/office/officeart/2008/layout/LinedList"/>
    <dgm:cxn modelId="{E3BEDEB9-6FC8-4035-9871-7EAC982388CC}" type="presParOf" srcId="{1F1EF627-032E-47F9-87B5-C70C04330CF0}" destId="{47F74995-9DBD-4443-8FED-70AB70C1EBDE}" srcOrd="5" destOrd="0" presId="urn:microsoft.com/office/officeart/2008/layout/LinedList"/>
    <dgm:cxn modelId="{E61BC724-5525-4EAC-969D-FBBFDE892298}" type="presParOf" srcId="{47F74995-9DBD-4443-8FED-70AB70C1EBDE}" destId="{3955CAD1-63C8-4BF2-BCBA-757C3D2BB2C3}" srcOrd="0" destOrd="0" presId="urn:microsoft.com/office/officeart/2008/layout/LinedList"/>
    <dgm:cxn modelId="{AA044838-0384-4E71-B7C2-D48BC6D0E284}" type="presParOf" srcId="{47F74995-9DBD-4443-8FED-70AB70C1EBDE}" destId="{2FBBFE6D-920D-4DE7-BF59-99B7441CCBCF}" srcOrd="1" destOrd="0" presId="urn:microsoft.com/office/officeart/2008/layout/LinedList"/>
    <dgm:cxn modelId="{D6FBF521-28AE-42AF-A533-9CDDE2597E4C}" type="presParOf" srcId="{1F1EF627-032E-47F9-87B5-C70C04330CF0}" destId="{A2205618-BA49-475D-AAC7-57874C4160A2}" srcOrd="6" destOrd="0" presId="urn:microsoft.com/office/officeart/2008/layout/LinedList"/>
    <dgm:cxn modelId="{6C486B5D-D9C4-4138-B99C-DE8CBCCC00CB}" type="presParOf" srcId="{1F1EF627-032E-47F9-87B5-C70C04330CF0}" destId="{703ACF19-5158-4BC7-9E63-83EDF691FF32}" srcOrd="7" destOrd="0" presId="urn:microsoft.com/office/officeart/2008/layout/LinedList"/>
    <dgm:cxn modelId="{1193E044-4F37-43F8-A747-0E78E87D521C}" type="presParOf" srcId="{703ACF19-5158-4BC7-9E63-83EDF691FF32}" destId="{B50F6C89-C4A9-4BA5-9304-450C2FF30276}" srcOrd="0" destOrd="0" presId="urn:microsoft.com/office/officeart/2008/layout/LinedList"/>
    <dgm:cxn modelId="{70B3AC83-FD3C-45E8-992C-1DF11EA7E199}" type="presParOf" srcId="{703ACF19-5158-4BC7-9E63-83EDF691FF32}" destId="{E1335D29-DBFE-4AC8-A725-77B2506E18CB}" srcOrd="1" destOrd="0" presId="urn:microsoft.com/office/officeart/2008/layout/LinedList"/>
    <dgm:cxn modelId="{0F0AC287-25CD-4FC7-9573-EB7A260FC587}" type="presParOf" srcId="{1F1EF627-032E-47F9-87B5-C70C04330CF0}" destId="{1846EEDE-0519-4ACD-8D23-0057F7292962}" srcOrd="8" destOrd="0" presId="urn:microsoft.com/office/officeart/2008/layout/LinedList"/>
    <dgm:cxn modelId="{9F37B43E-A386-485E-B025-220ECE8050BE}" type="presParOf" srcId="{1F1EF627-032E-47F9-87B5-C70C04330CF0}" destId="{CA204CB9-A199-437B-BB24-C6932035B165}" srcOrd="9" destOrd="0" presId="urn:microsoft.com/office/officeart/2008/layout/LinedList"/>
    <dgm:cxn modelId="{793E0BF8-0EE0-4A40-8588-D1E75294B6E9}" type="presParOf" srcId="{CA204CB9-A199-437B-BB24-C6932035B165}" destId="{FC5A3EF6-7C9A-4950-BB9F-F2F35C304FDB}" srcOrd="0" destOrd="0" presId="urn:microsoft.com/office/officeart/2008/layout/LinedList"/>
    <dgm:cxn modelId="{04429906-6E62-4070-A358-D28492AB2B13}" type="presParOf" srcId="{CA204CB9-A199-437B-BB24-C6932035B165}" destId="{70037D5D-AB2F-4022-A9B2-D797B7CEE3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E9290-EFF6-4AD7-ACB1-84731D5F0C9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E53B85-E5CC-4F83-A295-821B0A38ABDA}">
      <dgm:prSet/>
      <dgm:spPr/>
      <dgm:t>
        <a:bodyPr/>
        <a:lstStyle/>
        <a:p>
          <a:r>
            <a:rPr lang="en-US"/>
            <a:t>Different phases of Covid-19 pandemic</a:t>
          </a:r>
        </a:p>
      </dgm:t>
    </dgm:pt>
    <dgm:pt modelId="{9122F14E-B5CA-46BE-9877-8FD82DC13068}" type="parTrans" cxnId="{F5B0A4A0-0751-48E6-96C9-B9CE01B40C0C}">
      <dgm:prSet/>
      <dgm:spPr/>
      <dgm:t>
        <a:bodyPr/>
        <a:lstStyle/>
        <a:p>
          <a:endParaRPr lang="en-US"/>
        </a:p>
      </dgm:t>
    </dgm:pt>
    <dgm:pt modelId="{1356C0AC-413F-444E-953E-A4E4E79179F1}" type="sibTrans" cxnId="{F5B0A4A0-0751-48E6-96C9-B9CE01B40C0C}">
      <dgm:prSet/>
      <dgm:spPr/>
      <dgm:t>
        <a:bodyPr/>
        <a:lstStyle/>
        <a:p>
          <a:endParaRPr lang="en-US"/>
        </a:p>
      </dgm:t>
    </dgm:pt>
    <dgm:pt modelId="{DC23C58C-70AD-40EC-8444-281AAB137590}">
      <dgm:prSet/>
      <dgm:spPr/>
      <dgm:t>
        <a:bodyPr/>
        <a:lstStyle/>
        <a:p>
          <a:r>
            <a:rPr lang="en-US"/>
            <a:t>The sentiment of people towards pandemic keeps changing</a:t>
          </a:r>
        </a:p>
      </dgm:t>
    </dgm:pt>
    <dgm:pt modelId="{73F6631E-FA66-4B21-AB3C-C9FA1313F3DA}" type="parTrans" cxnId="{0C7865AD-DDAE-48CE-99CD-A6B5E7D601A3}">
      <dgm:prSet/>
      <dgm:spPr/>
      <dgm:t>
        <a:bodyPr/>
        <a:lstStyle/>
        <a:p>
          <a:endParaRPr lang="en-US"/>
        </a:p>
      </dgm:t>
    </dgm:pt>
    <dgm:pt modelId="{8DC27598-AC76-4B27-8247-699D4EACCD52}" type="sibTrans" cxnId="{0C7865AD-DDAE-48CE-99CD-A6B5E7D601A3}">
      <dgm:prSet/>
      <dgm:spPr/>
      <dgm:t>
        <a:bodyPr/>
        <a:lstStyle/>
        <a:p>
          <a:endParaRPr lang="en-US"/>
        </a:p>
      </dgm:t>
    </dgm:pt>
    <dgm:pt modelId="{100BB038-3C71-448D-B826-605A6E27F71D}">
      <dgm:prSet/>
      <dgm:spPr/>
      <dgm:t>
        <a:bodyPr/>
        <a:lstStyle/>
        <a:p>
          <a:r>
            <a:rPr lang="en-US" dirty="0"/>
            <a:t>Lot of research articles published, and more keep coming</a:t>
          </a:r>
        </a:p>
      </dgm:t>
    </dgm:pt>
    <dgm:pt modelId="{46CDF2AD-D392-4681-BFD6-1F0267704F7F}" type="parTrans" cxnId="{FED1BE73-0586-462D-9C6E-DF9CACCFED4F}">
      <dgm:prSet/>
      <dgm:spPr/>
      <dgm:t>
        <a:bodyPr/>
        <a:lstStyle/>
        <a:p>
          <a:endParaRPr lang="en-US"/>
        </a:p>
      </dgm:t>
    </dgm:pt>
    <dgm:pt modelId="{CB0F64CC-38C1-49C4-A04E-7505BF5F3E23}" type="sibTrans" cxnId="{FED1BE73-0586-462D-9C6E-DF9CACCFED4F}">
      <dgm:prSet/>
      <dgm:spPr/>
      <dgm:t>
        <a:bodyPr/>
        <a:lstStyle/>
        <a:p>
          <a:endParaRPr lang="en-US"/>
        </a:p>
      </dgm:t>
    </dgm:pt>
    <dgm:pt modelId="{611694F3-E2A0-4B27-82ED-972480F3369F}">
      <dgm:prSet/>
      <dgm:spPr/>
      <dgm:t>
        <a:bodyPr/>
        <a:lstStyle/>
        <a:p>
          <a:r>
            <a:rPr lang="en-US"/>
            <a:t>Common people need to stay updated with development of pandemic</a:t>
          </a:r>
        </a:p>
      </dgm:t>
    </dgm:pt>
    <dgm:pt modelId="{52294EA7-1972-4B3C-A729-384696485FD6}" type="parTrans" cxnId="{AF46A92D-2947-4E51-84DA-5B69236BD866}">
      <dgm:prSet/>
      <dgm:spPr/>
      <dgm:t>
        <a:bodyPr/>
        <a:lstStyle/>
        <a:p>
          <a:endParaRPr lang="en-US"/>
        </a:p>
      </dgm:t>
    </dgm:pt>
    <dgm:pt modelId="{B52FA809-EFE1-4933-8140-ED448EA61187}" type="sibTrans" cxnId="{AF46A92D-2947-4E51-84DA-5B69236BD866}">
      <dgm:prSet/>
      <dgm:spPr/>
      <dgm:t>
        <a:bodyPr/>
        <a:lstStyle/>
        <a:p>
          <a:endParaRPr lang="en-US"/>
        </a:p>
      </dgm:t>
    </dgm:pt>
    <dgm:pt modelId="{EFB57A3B-3E45-4457-B357-D4BBC891DB7B}">
      <dgm:prSet/>
      <dgm:spPr/>
      <dgm:t>
        <a:bodyPr/>
        <a:lstStyle/>
        <a:p>
          <a:r>
            <a:rPr lang="en-US"/>
            <a:t>Reading long articles is not practical</a:t>
          </a:r>
        </a:p>
      </dgm:t>
    </dgm:pt>
    <dgm:pt modelId="{6267A515-B30A-43AB-A648-DA57CEBCC46F}" type="parTrans" cxnId="{E9443D6F-176C-4519-A28A-F17B99420B84}">
      <dgm:prSet/>
      <dgm:spPr/>
      <dgm:t>
        <a:bodyPr/>
        <a:lstStyle/>
        <a:p>
          <a:endParaRPr lang="en-US"/>
        </a:p>
      </dgm:t>
    </dgm:pt>
    <dgm:pt modelId="{BF21E3FE-56F2-4059-83E7-FEE566051557}" type="sibTrans" cxnId="{E9443D6F-176C-4519-A28A-F17B99420B84}">
      <dgm:prSet/>
      <dgm:spPr/>
      <dgm:t>
        <a:bodyPr/>
        <a:lstStyle/>
        <a:p>
          <a:endParaRPr lang="en-US"/>
        </a:p>
      </dgm:t>
    </dgm:pt>
    <dgm:pt modelId="{F4878F0E-E586-4783-AB77-F189DDA53586}" type="pres">
      <dgm:prSet presAssocID="{028E9290-EFF6-4AD7-ACB1-84731D5F0C92}" presName="linear" presStyleCnt="0">
        <dgm:presLayoutVars>
          <dgm:animLvl val="lvl"/>
          <dgm:resizeHandles val="exact"/>
        </dgm:presLayoutVars>
      </dgm:prSet>
      <dgm:spPr/>
    </dgm:pt>
    <dgm:pt modelId="{44A06168-A1EC-4515-A2E6-C4168917A562}" type="pres">
      <dgm:prSet presAssocID="{42E53B85-E5CC-4F83-A295-821B0A38AB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D909A-AB8E-49A1-9350-CDCC5E1FE3A4}" type="pres">
      <dgm:prSet presAssocID="{1356C0AC-413F-444E-953E-A4E4E79179F1}" presName="spacer" presStyleCnt="0"/>
      <dgm:spPr/>
    </dgm:pt>
    <dgm:pt modelId="{9235A329-556D-45D2-A22E-54E8A315FF82}" type="pres">
      <dgm:prSet presAssocID="{DC23C58C-70AD-40EC-8444-281AAB13759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07DA58-8981-4C29-8D4E-3650F66E481A}" type="pres">
      <dgm:prSet presAssocID="{8DC27598-AC76-4B27-8247-699D4EACCD52}" presName="spacer" presStyleCnt="0"/>
      <dgm:spPr/>
    </dgm:pt>
    <dgm:pt modelId="{638DEB26-B53D-4F8B-B252-0CE3E7A64D61}" type="pres">
      <dgm:prSet presAssocID="{100BB038-3C71-448D-B826-605A6E27F7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06D9F8-6F83-4A8F-950E-44E56FA19534}" type="pres">
      <dgm:prSet presAssocID="{CB0F64CC-38C1-49C4-A04E-7505BF5F3E23}" presName="spacer" presStyleCnt="0"/>
      <dgm:spPr/>
    </dgm:pt>
    <dgm:pt modelId="{0C985468-9D58-4DB4-A272-ACCF629482F0}" type="pres">
      <dgm:prSet presAssocID="{611694F3-E2A0-4B27-82ED-972480F336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0F50BE-2B6F-4B2F-A512-F16C213D9719}" type="pres">
      <dgm:prSet presAssocID="{B52FA809-EFE1-4933-8140-ED448EA61187}" presName="spacer" presStyleCnt="0"/>
      <dgm:spPr/>
    </dgm:pt>
    <dgm:pt modelId="{64A64A27-E9C1-4F52-BFD3-10511A8C4699}" type="pres">
      <dgm:prSet presAssocID="{EFB57A3B-3E45-4457-B357-D4BBC891DB7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46A92D-2947-4E51-84DA-5B69236BD866}" srcId="{028E9290-EFF6-4AD7-ACB1-84731D5F0C92}" destId="{611694F3-E2A0-4B27-82ED-972480F3369F}" srcOrd="3" destOrd="0" parTransId="{52294EA7-1972-4B3C-A729-384696485FD6}" sibTransId="{B52FA809-EFE1-4933-8140-ED448EA61187}"/>
    <dgm:cxn modelId="{2405D544-853A-4802-9D79-1940E3684217}" type="presOf" srcId="{611694F3-E2A0-4B27-82ED-972480F3369F}" destId="{0C985468-9D58-4DB4-A272-ACCF629482F0}" srcOrd="0" destOrd="0" presId="urn:microsoft.com/office/officeart/2005/8/layout/vList2"/>
    <dgm:cxn modelId="{FC11C145-E632-40D8-BC52-CF67EF5AF12A}" type="presOf" srcId="{EFB57A3B-3E45-4457-B357-D4BBC891DB7B}" destId="{64A64A27-E9C1-4F52-BFD3-10511A8C4699}" srcOrd="0" destOrd="0" presId="urn:microsoft.com/office/officeart/2005/8/layout/vList2"/>
    <dgm:cxn modelId="{E9443D6F-176C-4519-A28A-F17B99420B84}" srcId="{028E9290-EFF6-4AD7-ACB1-84731D5F0C92}" destId="{EFB57A3B-3E45-4457-B357-D4BBC891DB7B}" srcOrd="4" destOrd="0" parTransId="{6267A515-B30A-43AB-A648-DA57CEBCC46F}" sibTransId="{BF21E3FE-56F2-4059-83E7-FEE566051557}"/>
    <dgm:cxn modelId="{37988C52-9AAE-4518-A303-BA7F958DFFC8}" type="presOf" srcId="{42E53B85-E5CC-4F83-A295-821B0A38ABDA}" destId="{44A06168-A1EC-4515-A2E6-C4168917A562}" srcOrd="0" destOrd="0" presId="urn:microsoft.com/office/officeart/2005/8/layout/vList2"/>
    <dgm:cxn modelId="{FED1BE73-0586-462D-9C6E-DF9CACCFED4F}" srcId="{028E9290-EFF6-4AD7-ACB1-84731D5F0C92}" destId="{100BB038-3C71-448D-B826-605A6E27F71D}" srcOrd="2" destOrd="0" parTransId="{46CDF2AD-D392-4681-BFD6-1F0267704F7F}" sibTransId="{CB0F64CC-38C1-49C4-A04E-7505BF5F3E23}"/>
    <dgm:cxn modelId="{D7C79091-C114-437A-B485-532F4CB0DA1C}" type="presOf" srcId="{DC23C58C-70AD-40EC-8444-281AAB137590}" destId="{9235A329-556D-45D2-A22E-54E8A315FF82}" srcOrd="0" destOrd="0" presId="urn:microsoft.com/office/officeart/2005/8/layout/vList2"/>
    <dgm:cxn modelId="{F5B0A4A0-0751-48E6-96C9-B9CE01B40C0C}" srcId="{028E9290-EFF6-4AD7-ACB1-84731D5F0C92}" destId="{42E53B85-E5CC-4F83-A295-821B0A38ABDA}" srcOrd="0" destOrd="0" parTransId="{9122F14E-B5CA-46BE-9877-8FD82DC13068}" sibTransId="{1356C0AC-413F-444E-953E-A4E4E79179F1}"/>
    <dgm:cxn modelId="{0C7865AD-DDAE-48CE-99CD-A6B5E7D601A3}" srcId="{028E9290-EFF6-4AD7-ACB1-84731D5F0C92}" destId="{DC23C58C-70AD-40EC-8444-281AAB137590}" srcOrd="1" destOrd="0" parTransId="{73F6631E-FA66-4B21-AB3C-C9FA1313F3DA}" sibTransId="{8DC27598-AC76-4B27-8247-699D4EACCD52}"/>
    <dgm:cxn modelId="{EB70F5C2-D014-417A-882F-B4939C7E9F68}" type="presOf" srcId="{028E9290-EFF6-4AD7-ACB1-84731D5F0C92}" destId="{F4878F0E-E586-4783-AB77-F189DDA53586}" srcOrd="0" destOrd="0" presId="urn:microsoft.com/office/officeart/2005/8/layout/vList2"/>
    <dgm:cxn modelId="{505096CE-E37F-427E-9556-C3A84C4F0CE7}" type="presOf" srcId="{100BB038-3C71-448D-B826-605A6E27F71D}" destId="{638DEB26-B53D-4F8B-B252-0CE3E7A64D61}" srcOrd="0" destOrd="0" presId="urn:microsoft.com/office/officeart/2005/8/layout/vList2"/>
    <dgm:cxn modelId="{3D768C35-0327-4DA6-A997-9BB950718CBC}" type="presParOf" srcId="{F4878F0E-E586-4783-AB77-F189DDA53586}" destId="{44A06168-A1EC-4515-A2E6-C4168917A562}" srcOrd="0" destOrd="0" presId="urn:microsoft.com/office/officeart/2005/8/layout/vList2"/>
    <dgm:cxn modelId="{AC9872B9-E14F-4912-B537-C6117814184D}" type="presParOf" srcId="{F4878F0E-E586-4783-AB77-F189DDA53586}" destId="{86FD909A-AB8E-49A1-9350-CDCC5E1FE3A4}" srcOrd="1" destOrd="0" presId="urn:microsoft.com/office/officeart/2005/8/layout/vList2"/>
    <dgm:cxn modelId="{4D54DDB2-93A3-4F65-B2B9-6D3397973D1F}" type="presParOf" srcId="{F4878F0E-E586-4783-AB77-F189DDA53586}" destId="{9235A329-556D-45D2-A22E-54E8A315FF82}" srcOrd="2" destOrd="0" presId="urn:microsoft.com/office/officeart/2005/8/layout/vList2"/>
    <dgm:cxn modelId="{A2B4243B-F080-4109-9893-FD2466C86AB0}" type="presParOf" srcId="{F4878F0E-E586-4783-AB77-F189DDA53586}" destId="{9607DA58-8981-4C29-8D4E-3650F66E481A}" srcOrd="3" destOrd="0" presId="urn:microsoft.com/office/officeart/2005/8/layout/vList2"/>
    <dgm:cxn modelId="{30822412-9E14-479B-B64E-A211EB6F1042}" type="presParOf" srcId="{F4878F0E-E586-4783-AB77-F189DDA53586}" destId="{638DEB26-B53D-4F8B-B252-0CE3E7A64D61}" srcOrd="4" destOrd="0" presId="urn:microsoft.com/office/officeart/2005/8/layout/vList2"/>
    <dgm:cxn modelId="{AA9761C9-6B24-4D61-BE3C-C87F8A5C1FFB}" type="presParOf" srcId="{F4878F0E-E586-4783-AB77-F189DDA53586}" destId="{4606D9F8-6F83-4A8F-950E-44E56FA19534}" srcOrd="5" destOrd="0" presId="urn:microsoft.com/office/officeart/2005/8/layout/vList2"/>
    <dgm:cxn modelId="{482064A3-46E7-4C14-B804-902016C8E1A3}" type="presParOf" srcId="{F4878F0E-E586-4783-AB77-F189DDA53586}" destId="{0C985468-9D58-4DB4-A272-ACCF629482F0}" srcOrd="6" destOrd="0" presId="urn:microsoft.com/office/officeart/2005/8/layout/vList2"/>
    <dgm:cxn modelId="{940B2094-33A8-4707-AA6C-32825B27F40C}" type="presParOf" srcId="{F4878F0E-E586-4783-AB77-F189DDA53586}" destId="{A80F50BE-2B6F-4B2F-A512-F16C213D9719}" srcOrd="7" destOrd="0" presId="urn:microsoft.com/office/officeart/2005/8/layout/vList2"/>
    <dgm:cxn modelId="{1ED03B96-8B73-4692-A5DB-7BC64891706B}" type="presParOf" srcId="{F4878F0E-E586-4783-AB77-F189DDA53586}" destId="{64A64A27-E9C1-4F52-BFD3-10511A8C46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8C741-571E-4A64-B778-4E59ABEE6A5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70A76F-6CE7-4631-AF6C-D9A17E642694}">
      <dgm:prSet/>
      <dgm:spPr/>
      <dgm:t>
        <a:bodyPr/>
        <a:lstStyle/>
        <a:p>
          <a:r>
            <a:rPr lang="en-US" b="0" i="0"/>
            <a:t>Dataset has been obtained from </a:t>
          </a:r>
          <a:r>
            <a:rPr lang="en-US" b="0" i="0">
              <a:hlinkClick xmlns:r="http://schemas.openxmlformats.org/officeDocument/2006/relationships" r:id="rId1"/>
            </a:rPr>
            <a:t>https://ai2-semanticscholar-cord-19.s3-us-west-2.amazonaws.com/historical_releases.html</a:t>
          </a:r>
          <a:endParaRPr lang="en-US"/>
        </a:p>
      </dgm:t>
    </dgm:pt>
    <dgm:pt modelId="{3AE93B46-1A22-412A-B963-468547BD9866}" type="parTrans" cxnId="{FC508CEF-68B3-4CDF-AA41-6EB72D00944E}">
      <dgm:prSet/>
      <dgm:spPr/>
      <dgm:t>
        <a:bodyPr/>
        <a:lstStyle/>
        <a:p>
          <a:endParaRPr lang="en-US"/>
        </a:p>
      </dgm:t>
    </dgm:pt>
    <dgm:pt modelId="{43DBAAC2-1687-48BE-AE8E-18715DCDB23D}" type="sibTrans" cxnId="{FC508CEF-68B3-4CDF-AA41-6EB72D00944E}">
      <dgm:prSet/>
      <dgm:spPr/>
      <dgm:t>
        <a:bodyPr/>
        <a:lstStyle/>
        <a:p>
          <a:endParaRPr lang="en-US"/>
        </a:p>
      </dgm:t>
    </dgm:pt>
    <dgm:pt modelId="{4E459F96-DB22-4B73-8689-D639B7F8C979}">
      <dgm:prSet/>
      <dgm:spPr/>
      <dgm:t>
        <a:bodyPr/>
        <a:lstStyle/>
        <a:p>
          <a:r>
            <a:rPr lang="en-US" b="0" i="0"/>
            <a:t>CORD-19 is a corpus of academic papers about COVID-19 and related coronavirus research.</a:t>
          </a:r>
          <a:endParaRPr lang="en-US"/>
        </a:p>
      </dgm:t>
    </dgm:pt>
    <dgm:pt modelId="{6FB7A7D7-0BA7-452E-8817-E0727EE21575}" type="parTrans" cxnId="{97BF0214-3A6F-47F2-828C-5FD5231B5DF7}">
      <dgm:prSet/>
      <dgm:spPr/>
      <dgm:t>
        <a:bodyPr/>
        <a:lstStyle/>
        <a:p>
          <a:endParaRPr lang="en-US"/>
        </a:p>
      </dgm:t>
    </dgm:pt>
    <dgm:pt modelId="{424E4897-9A0D-463A-A3F5-4EC38F4BA98D}" type="sibTrans" cxnId="{97BF0214-3A6F-47F2-828C-5FD5231B5DF7}">
      <dgm:prSet/>
      <dgm:spPr/>
      <dgm:t>
        <a:bodyPr/>
        <a:lstStyle/>
        <a:p>
          <a:endParaRPr lang="en-US"/>
        </a:p>
      </dgm:t>
    </dgm:pt>
    <dgm:pt modelId="{7C0C1442-B663-4514-BF0C-6C8707A9F796}">
      <dgm:prSet/>
      <dgm:spPr/>
      <dgm:t>
        <a:bodyPr/>
        <a:lstStyle/>
        <a:p>
          <a:r>
            <a:rPr lang="en-US" b="0" i="0"/>
            <a:t>CORD-19 is released weekly. Each version of the corpus is tagged with a date stamp (e.g., 2020-02-07)</a:t>
          </a:r>
          <a:endParaRPr lang="en-US"/>
        </a:p>
      </dgm:t>
    </dgm:pt>
    <dgm:pt modelId="{F670B812-0993-49E6-ADED-8BBA74369E8B}" type="parTrans" cxnId="{DEB2F21C-2E5D-43CA-A4A6-FF7BCC3DEC2F}">
      <dgm:prSet/>
      <dgm:spPr/>
      <dgm:t>
        <a:bodyPr/>
        <a:lstStyle/>
        <a:p>
          <a:endParaRPr lang="en-US"/>
        </a:p>
      </dgm:t>
    </dgm:pt>
    <dgm:pt modelId="{90A6EF2C-1A39-4B59-B76E-28DBE868D1DD}" type="sibTrans" cxnId="{DEB2F21C-2E5D-43CA-A4A6-FF7BCC3DEC2F}">
      <dgm:prSet/>
      <dgm:spPr/>
      <dgm:t>
        <a:bodyPr/>
        <a:lstStyle/>
        <a:p>
          <a:endParaRPr lang="en-US"/>
        </a:p>
      </dgm:t>
    </dgm:pt>
    <dgm:pt modelId="{2CD3FF95-E8ED-4DBF-9485-75F86B3324D4}">
      <dgm:prSet/>
      <dgm:spPr/>
      <dgm:t>
        <a:bodyPr/>
        <a:lstStyle/>
        <a:p>
          <a:r>
            <a:rPr lang="en-US" b="0" i="0" dirty="0"/>
            <a:t>First release: 2020-03-13 and Latest release: 2022-02-07</a:t>
          </a:r>
          <a:endParaRPr lang="en-US" dirty="0"/>
        </a:p>
      </dgm:t>
    </dgm:pt>
    <dgm:pt modelId="{000BC7A0-4568-4B0C-8097-150935FE6831}" type="parTrans" cxnId="{84E6DAA7-94C7-43C7-A912-D484C1755182}">
      <dgm:prSet/>
      <dgm:spPr/>
      <dgm:t>
        <a:bodyPr/>
        <a:lstStyle/>
        <a:p>
          <a:endParaRPr lang="en-US"/>
        </a:p>
      </dgm:t>
    </dgm:pt>
    <dgm:pt modelId="{85C9130E-4DCE-4D44-AA10-0DA748AF0790}" type="sibTrans" cxnId="{84E6DAA7-94C7-43C7-A912-D484C1755182}">
      <dgm:prSet/>
      <dgm:spPr/>
      <dgm:t>
        <a:bodyPr/>
        <a:lstStyle/>
        <a:p>
          <a:endParaRPr lang="en-US"/>
        </a:p>
      </dgm:t>
    </dgm:pt>
    <dgm:pt modelId="{94C04DAD-C8D5-4EB2-97DA-866EF19EDD5C}" type="pres">
      <dgm:prSet presAssocID="{51B8C741-571E-4A64-B778-4E59ABEE6A50}" presName="vert0" presStyleCnt="0">
        <dgm:presLayoutVars>
          <dgm:dir/>
          <dgm:animOne val="branch"/>
          <dgm:animLvl val="lvl"/>
        </dgm:presLayoutVars>
      </dgm:prSet>
      <dgm:spPr/>
    </dgm:pt>
    <dgm:pt modelId="{F0938E30-AAF2-4488-B703-40F92B739A12}" type="pres">
      <dgm:prSet presAssocID="{4570A76F-6CE7-4631-AF6C-D9A17E642694}" presName="thickLine" presStyleLbl="alignNode1" presStyleIdx="0" presStyleCnt="4"/>
      <dgm:spPr/>
    </dgm:pt>
    <dgm:pt modelId="{2E25BE83-F6D2-46CE-8B69-7FA386D46667}" type="pres">
      <dgm:prSet presAssocID="{4570A76F-6CE7-4631-AF6C-D9A17E642694}" presName="horz1" presStyleCnt="0"/>
      <dgm:spPr/>
    </dgm:pt>
    <dgm:pt modelId="{F255D4A0-89EE-4582-A5F1-860FC1987392}" type="pres">
      <dgm:prSet presAssocID="{4570A76F-6CE7-4631-AF6C-D9A17E642694}" presName="tx1" presStyleLbl="revTx" presStyleIdx="0" presStyleCnt="4"/>
      <dgm:spPr/>
    </dgm:pt>
    <dgm:pt modelId="{CB1096DD-CAF5-487D-8813-3EA7B18421BA}" type="pres">
      <dgm:prSet presAssocID="{4570A76F-6CE7-4631-AF6C-D9A17E642694}" presName="vert1" presStyleCnt="0"/>
      <dgm:spPr/>
    </dgm:pt>
    <dgm:pt modelId="{78F775B4-FC96-4ECA-B0CB-E712678D5D9D}" type="pres">
      <dgm:prSet presAssocID="{4E459F96-DB22-4B73-8689-D639B7F8C979}" presName="thickLine" presStyleLbl="alignNode1" presStyleIdx="1" presStyleCnt="4"/>
      <dgm:spPr/>
    </dgm:pt>
    <dgm:pt modelId="{E25BA9A8-0193-485A-A0F2-603B3DCDFB59}" type="pres">
      <dgm:prSet presAssocID="{4E459F96-DB22-4B73-8689-D639B7F8C979}" presName="horz1" presStyleCnt="0"/>
      <dgm:spPr/>
    </dgm:pt>
    <dgm:pt modelId="{BD310F4E-5B6E-4F5F-AC66-BC0708E33DE8}" type="pres">
      <dgm:prSet presAssocID="{4E459F96-DB22-4B73-8689-D639B7F8C979}" presName="tx1" presStyleLbl="revTx" presStyleIdx="1" presStyleCnt="4"/>
      <dgm:spPr/>
    </dgm:pt>
    <dgm:pt modelId="{37BD9358-620E-4508-A8CC-7BACD73B8A01}" type="pres">
      <dgm:prSet presAssocID="{4E459F96-DB22-4B73-8689-D639B7F8C979}" presName="vert1" presStyleCnt="0"/>
      <dgm:spPr/>
    </dgm:pt>
    <dgm:pt modelId="{E6A6F0D5-742B-42AE-A3E0-9BE10A742FA6}" type="pres">
      <dgm:prSet presAssocID="{7C0C1442-B663-4514-BF0C-6C8707A9F796}" presName="thickLine" presStyleLbl="alignNode1" presStyleIdx="2" presStyleCnt="4"/>
      <dgm:spPr/>
    </dgm:pt>
    <dgm:pt modelId="{1857C5CE-00EE-4DD2-A1FD-87C61BC2F79E}" type="pres">
      <dgm:prSet presAssocID="{7C0C1442-B663-4514-BF0C-6C8707A9F796}" presName="horz1" presStyleCnt="0"/>
      <dgm:spPr/>
    </dgm:pt>
    <dgm:pt modelId="{FE2AE120-A1E4-4EAD-A7AC-1765D1A6D51C}" type="pres">
      <dgm:prSet presAssocID="{7C0C1442-B663-4514-BF0C-6C8707A9F796}" presName="tx1" presStyleLbl="revTx" presStyleIdx="2" presStyleCnt="4"/>
      <dgm:spPr/>
    </dgm:pt>
    <dgm:pt modelId="{8A8CB367-60E1-4078-AAB9-A9DFDE0F5977}" type="pres">
      <dgm:prSet presAssocID="{7C0C1442-B663-4514-BF0C-6C8707A9F796}" presName="vert1" presStyleCnt="0"/>
      <dgm:spPr/>
    </dgm:pt>
    <dgm:pt modelId="{9121858D-676B-4599-AC14-F5860A7DFD8B}" type="pres">
      <dgm:prSet presAssocID="{2CD3FF95-E8ED-4DBF-9485-75F86B3324D4}" presName="thickLine" presStyleLbl="alignNode1" presStyleIdx="3" presStyleCnt="4"/>
      <dgm:spPr/>
    </dgm:pt>
    <dgm:pt modelId="{B286706D-CE3F-4DB8-BF1E-64A208C4824E}" type="pres">
      <dgm:prSet presAssocID="{2CD3FF95-E8ED-4DBF-9485-75F86B3324D4}" presName="horz1" presStyleCnt="0"/>
      <dgm:spPr/>
    </dgm:pt>
    <dgm:pt modelId="{1868FD8A-A3D6-4967-9A1A-50B9A0AB47AC}" type="pres">
      <dgm:prSet presAssocID="{2CD3FF95-E8ED-4DBF-9485-75F86B3324D4}" presName="tx1" presStyleLbl="revTx" presStyleIdx="3" presStyleCnt="4"/>
      <dgm:spPr/>
    </dgm:pt>
    <dgm:pt modelId="{168E49D9-5445-4825-8E62-60AAC5663F12}" type="pres">
      <dgm:prSet presAssocID="{2CD3FF95-E8ED-4DBF-9485-75F86B3324D4}" presName="vert1" presStyleCnt="0"/>
      <dgm:spPr/>
    </dgm:pt>
  </dgm:ptLst>
  <dgm:cxnLst>
    <dgm:cxn modelId="{3032C40C-5CF4-42A3-B151-0F70D7E7BE00}" type="presOf" srcId="{7C0C1442-B663-4514-BF0C-6C8707A9F796}" destId="{FE2AE120-A1E4-4EAD-A7AC-1765D1A6D51C}" srcOrd="0" destOrd="0" presId="urn:microsoft.com/office/officeart/2008/layout/LinedList"/>
    <dgm:cxn modelId="{97BF0214-3A6F-47F2-828C-5FD5231B5DF7}" srcId="{51B8C741-571E-4A64-B778-4E59ABEE6A50}" destId="{4E459F96-DB22-4B73-8689-D639B7F8C979}" srcOrd="1" destOrd="0" parTransId="{6FB7A7D7-0BA7-452E-8817-E0727EE21575}" sibTransId="{424E4897-9A0D-463A-A3F5-4EC38F4BA98D}"/>
    <dgm:cxn modelId="{DEB2F21C-2E5D-43CA-A4A6-FF7BCC3DEC2F}" srcId="{51B8C741-571E-4A64-B778-4E59ABEE6A50}" destId="{7C0C1442-B663-4514-BF0C-6C8707A9F796}" srcOrd="2" destOrd="0" parTransId="{F670B812-0993-49E6-ADED-8BBA74369E8B}" sibTransId="{90A6EF2C-1A39-4B59-B76E-28DBE868D1DD}"/>
    <dgm:cxn modelId="{A588B26C-ACB5-4F66-B6A7-CDBAAA4E2E2C}" type="presOf" srcId="{51B8C741-571E-4A64-B778-4E59ABEE6A50}" destId="{94C04DAD-C8D5-4EB2-97DA-866EF19EDD5C}" srcOrd="0" destOrd="0" presId="urn:microsoft.com/office/officeart/2008/layout/LinedList"/>
    <dgm:cxn modelId="{84E6DAA7-94C7-43C7-A912-D484C1755182}" srcId="{51B8C741-571E-4A64-B778-4E59ABEE6A50}" destId="{2CD3FF95-E8ED-4DBF-9485-75F86B3324D4}" srcOrd="3" destOrd="0" parTransId="{000BC7A0-4568-4B0C-8097-150935FE6831}" sibTransId="{85C9130E-4DCE-4D44-AA10-0DA748AF0790}"/>
    <dgm:cxn modelId="{2F8A5DAB-6B68-4976-8A45-816B5113C6DB}" type="presOf" srcId="{4E459F96-DB22-4B73-8689-D639B7F8C979}" destId="{BD310F4E-5B6E-4F5F-AC66-BC0708E33DE8}" srcOrd="0" destOrd="0" presId="urn:microsoft.com/office/officeart/2008/layout/LinedList"/>
    <dgm:cxn modelId="{18A906BB-5E4A-4AD6-B31A-E73846C4EB3D}" type="presOf" srcId="{2CD3FF95-E8ED-4DBF-9485-75F86B3324D4}" destId="{1868FD8A-A3D6-4967-9A1A-50B9A0AB47AC}" srcOrd="0" destOrd="0" presId="urn:microsoft.com/office/officeart/2008/layout/LinedList"/>
    <dgm:cxn modelId="{093783CA-BE16-4E5C-B545-CF63E0CC9E14}" type="presOf" srcId="{4570A76F-6CE7-4631-AF6C-D9A17E642694}" destId="{F255D4A0-89EE-4582-A5F1-860FC1987392}" srcOrd="0" destOrd="0" presId="urn:microsoft.com/office/officeart/2008/layout/LinedList"/>
    <dgm:cxn modelId="{FC508CEF-68B3-4CDF-AA41-6EB72D00944E}" srcId="{51B8C741-571E-4A64-B778-4E59ABEE6A50}" destId="{4570A76F-6CE7-4631-AF6C-D9A17E642694}" srcOrd="0" destOrd="0" parTransId="{3AE93B46-1A22-412A-B963-468547BD9866}" sibTransId="{43DBAAC2-1687-48BE-AE8E-18715DCDB23D}"/>
    <dgm:cxn modelId="{76BE2654-0CE7-4D66-AF74-CDB7C742671F}" type="presParOf" srcId="{94C04DAD-C8D5-4EB2-97DA-866EF19EDD5C}" destId="{F0938E30-AAF2-4488-B703-40F92B739A12}" srcOrd="0" destOrd="0" presId="urn:microsoft.com/office/officeart/2008/layout/LinedList"/>
    <dgm:cxn modelId="{BB2D5264-8DBB-4BAA-B184-4F334F09B7A5}" type="presParOf" srcId="{94C04DAD-C8D5-4EB2-97DA-866EF19EDD5C}" destId="{2E25BE83-F6D2-46CE-8B69-7FA386D46667}" srcOrd="1" destOrd="0" presId="urn:microsoft.com/office/officeart/2008/layout/LinedList"/>
    <dgm:cxn modelId="{297E5704-FA13-407B-A699-5300159D1CB7}" type="presParOf" srcId="{2E25BE83-F6D2-46CE-8B69-7FA386D46667}" destId="{F255D4A0-89EE-4582-A5F1-860FC1987392}" srcOrd="0" destOrd="0" presId="urn:microsoft.com/office/officeart/2008/layout/LinedList"/>
    <dgm:cxn modelId="{64D928ED-7ED9-4208-90C3-1BB9A706DD65}" type="presParOf" srcId="{2E25BE83-F6D2-46CE-8B69-7FA386D46667}" destId="{CB1096DD-CAF5-487D-8813-3EA7B18421BA}" srcOrd="1" destOrd="0" presId="urn:microsoft.com/office/officeart/2008/layout/LinedList"/>
    <dgm:cxn modelId="{3B4FE0B0-D173-4C8E-9889-E3BEA960E882}" type="presParOf" srcId="{94C04DAD-C8D5-4EB2-97DA-866EF19EDD5C}" destId="{78F775B4-FC96-4ECA-B0CB-E712678D5D9D}" srcOrd="2" destOrd="0" presId="urn:microsoft.com/office/officeart/2008/layout/LinedList"/>
    <dgm:cxn modelId="{41FE1A09-4298-4384-8EE3-7186C51EF86A}" type="presParOf" srcId="{94C04DAD-C8D5-4EB2-97DA-866EF19EDD5C}" destId="{E25BA9A8-0193-485A-A0F2-603B3DCDFB59}" srcOrd="3" destOrd="0" presId="urn:microsoft.com/office/officeart/2008/layout/LinedList"/>
    <dgm:cxn modelId="{7EF2F89D-4FE5-46DD-9C2E-838FD925FEC6}" type="presParOf" srcId="{E25BA9A8-0193-485A-A0F2-603B3DCDFB59}" destId="{BD310F4E-5B6E-4F5F-AC66-BC0708E33DE8}" srcOrd="0" destOrd="0" presId="urn:microsoft.com/office/officeart/2008/layout/LinedList"/>
    <dgm:cxn modelId="{45538982-A156-4E0A-9044-D10DB043658C}" type="presParOf" srcId="{E25BA9A8-0193-485A-A0F2-603B3DCDFB59}" destId="{37BD9358-620E-4508-A8CC-7BACD73B8A01}" srcOrd="1" destOrd="0" presId="urn:microsoft.com/office/officeart/2008/layout/LinedList"/>
    <dgm:cxn modelId="{2B770A60-66C7-4618-9E39-E80304B17575}" type="presParOf" srcId="{94C04DAD-C8D5-4EB2-97DA-866EF19EDD5C}" destId="{E6A6F0D5-742B-42AE-A3E0-9BE10A742FA6}" srcOrd="4" destOrd="0" presId="urn:microsoft.com/office/officeart/2008/layout/LinedList"/>
    <dgm:cxn modelId="{DEB22AA4-ED20-4ADB-BB07-6C2620466EFF}" type="presParOf" srcId="{94C04DAD-C8D5-4EB2-97DA-866EF19EDD5C}" destId="{1857C5CE-00EE-4DD2-A1FD-87C61BC2F79E}" srcOrd="5" destOrd="0" presId="urn:microsoft.com/office/officeart/2008/layout/LinedList"/>
    <dgm:cxn modelId="{4D0AA924-D286-44A2-B8B3-2FD6B5F9B749}" type="presParOf" srcId="{1857C5CE-00EE-4DD2-A1FD-87C61BC2F79E}" destId="{FE2AE120-A1E4-4EAD-A7AC-1765D1A6D51C}" srcOrd="0" destOrd="0" presId="urn:microsoft.com/office/officeart/2008/layout/LinedList"/>
    <dgm:cxn modelId="{80A13AA9-4652-4C41-8B93-628D264060E4}" type="presParOf" srcId="{1857C5CE-00EE-4DD2-A1FD-87C61BC2F79E}" destId="{8A8CB367-60E1-4078-AAB9-A9DFDE0F5977}" srcOrd="1" destOrd="0" presId="urn:microsoft.com/office/officeart/2008/layout/LinedList"/>
    <dgm:cxn modelId="{7ABF4AD1-152F-4B32-B1D7-1252C04DCDFF}" type="presParOf" srcId="{94C04DAD-C8D5-4EB2-97DA-866EF19EDD5C}" destId="{9121858D-676B-4599-AC14-F5860A7DFD8B}" srcOrd="6" destOrd="0" presId="urn:microsoft.com/office/officeart/2008/layout/LinedList"/>
    <dgm:cxn modelId="{94606D66-64D8-4A69-B6D9-231DA2AEC135}" type="presParOf" srcId="{94C04DAD-C8D5-4EB2-97DA-866EF19EDD5C}" destId="{B286706D-CE3F-4DB8-BF1E-64A208C4824E}" srcOrd="7" destOrd="0" presId="urn:microsoft.com/office/officeart/2008/layout/LinedList"/>
    <dgm:cxn modelId="{66DEEBB3-8B19-46B9-9ED6-D7D1F7AF437E}" type="presParOf" srcId="{B286706D-CE3F-4DB8-BF1E-64A208C4824E}" destId="{1868FD8A-A3D6-4967-9A1A-50B9A0AB47AC}" srcOrd="0" destOrd="0" presId="urn:microsoft.com/office/officeart/2008/layout/LinedList"/>
    <dgm:cxn modelId="{B8878A78-BC25-48F6-9B80-AA7506B35F04}" type="presParOf" srcId="{B286706D-CE3F-4DB8-BF1E-64A208C4824E}" destId="{168E49D9-5445-4825-8E62-60AAC5663F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55C45-79A4-40A1-A1BA-886487423FBA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B9D46C-4BFF-41FB-9E1A-05422D78FBB1}">
      <dgm:prSet/>
      <dgm:spPr/>
      <dgm:t>
        <a:bodyPr/>
        <a:lstStyle/>
        <a:p>
          <a:r>
            <a:rPr lang="en-US" b="0" i="0" dirty="0"/>
            <a:t>Size of the dataset: 31.9 GB</a:t>
          </a:r>
          <a:endParaRPr lang="en-US" dirty="0"/>
        </a:p>
      </dgm:t>
    </dgm:pt>
    <dgm:pt modelId="{82104330-210F-4EAF-BDB2-B2B758F0E241}" type="parTrans" cxnId="{86C4184A-74D0-44B1-A361-C5A746A14303}">
      <dgm:prSet/>
      <dgm:spPr/>
      <dgm:t>
        <a:bodyPr/>
        <a:lstStyle/>
        <a:p>
          <a:endParaRPr lang="en-US"/>
        </a:p>
      </dgm:t>
    </dgm:pt>
    <dgm:pt modelId="{CF3E646B-F72D-49F1-9379-FA17D2B9AEBC}" type="sibTrans" cxnId="{86C4184A-74D0-44B1-A361-C5A746A14303}">
      <dgm:prSet/>
      <dgm:spPr/>
      <dgm:t>
        <a:bodyPr/>
        <a:lstStyle/>
        <a:p>
          <a:endParaRPr lang="en-US"/>
        </a:p>
      </dgm:t>
    </dgm:pt>
    <dgm:pt modelId="{0E336588-5420-4462-9C7E-4C85B9EA368B}">
      <dgm:prSet/>
      <dgm:spPr/>
      <dgm:t>
        <a:bodyPr/>
        <a:lstStyle/>
        <a:p>
          <a:r>
            <a:rPr lang="en-US" b="0" i="0"/>
            <a:t>The files in each version are:</a:t>
          </a:r>
          <a:endParaRPr lang="en-US"/>
        </a:p>
      </dgm:t>
    </dgm:pt>
    <dgm:pt modelId="{8C36E053-6495-4875-8455-B0443FCD93AA}" type="parTrans" cxnId="{22FA2ECE-8C8D-4C5B-AEBB-299CAA9FF343}">
      <dgm:prSet/>
      <dgm:spPr/>
      <dgm:t>
        <a:bodyPr/>
        <a:lstStyle/>
        <a:p>
          <a:endParaRPr lang="en-US"/>
        </a:p>
      </dgm:t>
    </dgm:pt>
    <dgm:pt modelId="{F47745AE-664E-4746-98E4-3697366487BF}" type="sibTrans" cxnId="{22FA2ECE-8C8D-4C5B-AEBB-299CAA9FF343}">
      <dgm:prSet/>
      <dgm:spPr/>
      <dgm:t>
        <a:bodyPr/>
        <a:lstStyle/>
        <a:p>
          <a:endParaRPr lang="en-US"/>
        </a:p>
      </dgm:t>
    </dgm:pt>
    <dgm:pt modelId="{05130B84-DD11-4BC4-A77B-51E58518442D}">
      <dgm:prSet/>
      <dgm:spPr/>
      <dgm:t>
        <a:bodyPr/>
        <a:lstStyle/>
        <a:p>
          <a:r>
            <a:rPr lang="en-US" b="0" i="0" dirty="0"/>
            <a:t> • changelog</a:t>
          </a:r>
          <a:endParaRPr lang="en-US" dirty="0"/>
        </a:p>
      </dgm:t>
    </dgm:pt>
    <dgm:pt modelId="{976C6AF4-FB36-4C13-8ACA-268F95893F7B}" type="parTrans" cxnId="{7A88CE5E-4440-426F-B277-8B6F926EEFF2}">
      <dgm:prSet/>
      <dgm:spPr/>
      <dgm:t>
        <a:bodyPr/>
        <a:lstStyle/>
        <a:p>
          <a:endParaRPr lang="en-US"/>
        </a:p>
      </dgm:t>
    </dgm:pt>
    <dgm:pt modelId="{9C4A106C-87FC-44CE-9D9A-B452145E4D5D}" type="sibTrans" cxnId="{7A88CE5E-4440-426F-B277-8B6F926EEFF2}">
      <dgm:prSet/>
      <dgm:spPr/>
      <dgm:t>
        <a:bodyPr/>
        <a:lstStyle/>
        <a:p>
          <a:endParaRPr lang="en-US"/>
        </a:p>
      </dgm:t>
    </dgm:pt>
    <dgm:pt modelId="{34411B9B-44D6-481A-99AD-2A7A42BFAFC2}">
      <dgm:prSet/>
      <dgm:spPr/>
      <dgm:t>
        <a:bodyPr/>
        <a:lstStyle/>
        <a:p>
          <a:r>
            <a:rPr lang="en-US" b="0" i="0" dirty="0"/>
            <a:t> • cord_19_embeddings.tar.gz</a:t>
          </a:r>
          <a:endParaRPr lang="en-US" dirty="0"/>
        </a:p>
      </dgm:t>
    </dgm:pt>
    <dgm:pt modelId="{124598B5-66FA-4D17-86DC-BE99370474C9}" type="parTrans" cxnId="{00DB82C6-2AAE-4B99-B991-FF723B65C4FA}">
      <dgm:prSet/>
      <dgm:spPr/>
      <dgm:t>
        <a:bodyPr/>
        <a:lstStyle/>
        <a:p>
          <a:endParaRPr lang="en-US"/>
        </a:p>
      </dgm:t>
    </dgm:pt>
    <dgm:pt modelId="{3215DEBB-E2E9-4EA9-BFF9-1ADDE17BCD70}" type="sibTrans" cxnId="{00DB82C6-2AAE-4B99-B991-FF723B65C4FA}">
      <dgm:prSet/>
      <dgm:spPr/>
      <dgm:t>
        <a:bodyPr/>
        <a:lstStyle/>
        <a:p>
          <a:endParaRPr lang="en-US"/>
        </a:p>
      </dgm:t>
    </dgm:pt>
    <dgm:pt modelId="{7D0F5D1F-139E-48B0-9073-3AE77D72C92D}">
      <dgm:prSet/>
      <dgm:spPr/>
      <dgm:t>
        <a:bodyPr/>
        <a:lstStyle/>
        <a:p>
          <a:r>
            <a:rPr lang="en-US" b="0" i="0" dirty="0"/>
            <a:t> • document_parses.tar.gz</a:t>
          </a:r>
          <a:endParaRPr lang="en-US" dirty="0"/>
        </a:p>
      </dgm:t>
    </dgm:pt>
    <dgm:pt modelId="{C9E1F214-203A-49A0-A377-35CE543F1516}" type="parTrans" cxnId="{EC70BEFE-CCBE-4C50-974B-E2F59F92CEAC}">
      <dgm:prSet/>
      <dgm:spPr/>
      <dgm:t>
        <a:bodyPr/>
        <a:lstStyle/>
        <a:p>
          <a:endParaRPr lang="en-US"/>
        </a:p>
      </dgm:t>
    </dgm:pt>
    <dgm:pt modelId="{55A79816-C0F6-4D8B-948E-A91CFAF189EC}" type="sibTrans" cxnId="{EC70BEFE-CCBE-4C50-974B-E2F59F92CEAC}">
      <dgm:prSet/>
      <dgm:spPr/>
      <dgm:t>
        <a:bodyPr/>
        <a:lstStyle/>
        <a:p>
          <a:endParaRPr lang="en-US"/>
        </a:p>
      </dgm:t>
    </dgm:pt>
    <dgm:pt modelId="{6F6ACAC8-38DC-42E1-B984-51018D96ABC8}">
      <dgm:prSet/>
      <dgm:spPr/>
      <dgm:t>
        <a:bodyPr/>
        <a:lstStyle/>
        <a:p>
          <a:r>
            <a:rPr lang="en-US" b="0" i="0" dirty="0"/>
            <a:t> • metadata.csv</a:t>
          </a:r>
          <a:endParaRPr lang="en-US" dirty="0"/>
        </a:p>
      </dgm:t>
    </dgm:pt>
    <dgm:pt modelId="{FDF2C235-63A0-4088-9D9A-D2DD46E08BCA}" type="parTrans" cxnId="{CB4C6279-0BFF-4479-B12E-4F36FDB04042}">
      <dgm:prSet/>
      <dgm:spPr/>
      <dgm:t>
        <a:bodyPr/>
        <a:lstStyle/>
        <a:p>
          <a:endParaRPr lang="en-US"/>
        </a:p>
      </dgm:t>
    </dgm:pt>
    <dgm:pt modelId="{BF99FFC8-47CE-4417-A9CD-C99C5D1653AA}" type="sibTrans" cxnId="{CB4C6279-0BFF-4479-B12E-4F36FDB04042}">
      <dgm:prSet/>
      <dgm:spPr/>
      <dgm:t>
        <a:bodyPr/>
        <a:lstStyle/>
        <a:p>
          <a:endParaRPr lang="en-US"/>
        </a:p>
      </dgm:t>
    </dgm:pt>
    <dgm:pt modelId="{B6856737-2F02-41CA-8238-6F84CBC0ED24}" type="pres">
      <dgm:prSet presAssocID="{32755C45-79A4-40A1-A1BA-886487423FBA}" presName="linear" presStyleCnt="0">
        <dgm:presLayoutVars>
          <dgm:dir/>
          <dgm:animLvl val="lvl"/>
          <dgm:resizeHandles val="exact"/>
        </dgm:presLayoutVars>
      </dgm:prSet>
      <dgm:spPr/>
    </dgm:pt>
    <dgm:pt modelId="{65570B82-51BC-4595-ABE2-A6B97A3BA857}" type="pres">
      <dgm:prSet presAssocID="{01B9D46C-4BFF-41FB-9E1A-05422D78FBB1}" presName="parentLin" presStyleCnt="0"/>
      <dgm:spPr/>
    </dgm:pt>
    <dgm:pt modelId="{B055E295-C3AD-49A8-8A0D-358B4F3B69D0}" type="pres">
      <dgm:prSet presAssocID="{01B9D46C-4BFF-41FB-9E1A-05422D78FBB1}" presName="parentLeftMargin" presStyleLbl="node1" presStyleIdx="0" presStyleCnt="6"/>
      <dgm:spPr/>
    </dgm:pt>
    <dgm:pt modelId="{A01BA983-E397-4795-ACCB-B1E3CEC23492}" type="pres">
      <dgm:prSet presAssocID="{01B9D46C-4BFF-41FB-9E1A-05422D78FB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60B5A1-4080-4E8F-AF44-E62768F9F16E}" type="pres">
      <dgm:prSet presAssocID="{01B9D46C-4BFF-41FB-9E1A-05422D78FBB1}" presName="negativeSpace" presStyleCnt="0"/>
      <dgm:spPr/>
    </dgm:pt>
    <dgm:pt modelId="{ED77D2DE-4726-4C55-B807-99A069E68321}" type="pres">
      <dgm:prSet presAssocID="{01B9D46C-4BFF-41FB-9E1A-05422D78FBB1}" presName="childText" presStyleLbl="conFgAcc1" presStyleIdx="0" presStyleCnt="6">
        <dgm:presLayoutVars>
          <dgm:bulletEnabled val="1"/>
        </dgm:presLayoutVars>
      </dgm:prSet>
      <dgm:spPr/>
    </dgm:pt>
    <dgm:pt modelId="{7FC01171-3B22-441F-876C-8EA858462520}" type="pres">
      <dgm:prSet presAssocID="{CF3E646B-F72D-49F1-9379-FA17D2B9AEBC}" presName="spaceBetweenRectangles" presStyleCnt="0"/>
      <dgm:spPr/>
    </dgm:pt>
    <dgm:pt modelId="{CE8CA73D-F597-4856-B601-B684BC7788FD}" type="pres">
      <dgm:prSet presAssocID="{0E336588-5420-4462-9C7E-4C85B9EA368B}" presName="parentLin" presStyleCnt="0"/>
      <dgm:spPr/>
    </dgm:pt>
    <dgm:pt modelId="{E59CEBA7-0085-4F48-8386-E55AF4E41B07}" type="pres">
      <dgm:prSet presAssocID="{0E336588-5420-4462-9C7E-4C85B9EA368B}" presName="parentLeftMargin" presStyleLbl="node1" presStyleIdx="0" presStyleCnt="6"/>
      <dgm:spPr/>
    </dgm:pt>
    <dgm:pt modelId="{BE16100F-5A5B-4ECC-8017-F51ADE35542A}" type="pres">
      <dgm:prSet presAssocID="{0E336588-5420-4462-9C7E-4C85B9EA36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F81DEA-47F2-4066-8D0D-178A15298A1D}" type="pres">
      <dgm:prSet presAssocID="{0E336588-5420-4462-9C7E-4C85B9EA368B}" presName="negativeSpace" presStyleCnt="0"/>
      <dgm:spPr/>
    </dgm:pt>
    <dgm:pt modelId="{A2002B35-2FDE-4113-9A4C-75040FFBDF84}" type="pres">
      <dgm:prSet presAssocID="{0E336588-5420-4462-9C7E-4C85B9EA368B}" presName="childText" presStyleLbl="conFgAcc1" presStyleIdx="1" presStyleCnt="6">
        <dgm:presLayoutVars>
          <dgm:bulletEnabled val="1"/>
        </dgm:presLayoutVars>
      </dgm:prSet>
      <dgm:spPr/>
    </dgm:pt>
    <dgm:pt modelId="{1E141821-ACB3-4A7F-A2E1-C1154BADA546}" type="pres">
      <dgm:prSet presAssocID="{F47745AE-664E-4746-98E4-3697366487BF}" presName="spaceBetweenRectangles" presStyleCnt="0"/>
      <dgm:spPr/>
    </dgm:pt>
    <dgm:pt modelId="{DB0B9C44-B7A9-4B08-9626-D0B3ED3DA30F}" type="pres">
      <dgm:prSet presAssocID="{05130B84-DD11-4BC4-A77B-51E58518442D}" presName="parentLin" presStyleCnt="0"/>
      <dgm:spPr/>
    </dgm:pt>
    <dgm:pt modelId="{54188725-CC46-4F3A-A15A-B580F5A5BC6C}" type="pres">
      <dgm:prSet presAssocID="{05130B84-DD11-4BC4-A77B-51E58518442D}" presName="parentLeftMargin" presStyleLbl="node1" presStyleIdx="1" presStyleCnt="6"/>
      <dgm:spPr/>
    </dgm:pt>
    <dgm:pt modelId="{95C89274-AD45-4250-B403-5DD3743A14FB}" type="pres">
      <dgm:prSet presAssocID="{05130B84-DD11-4BC4-A77B-51E58518442D}" presName="parentText" presStyleLbl="node1" presStyleIdx="2" presStyleCnt="6" custLinFactX="24910" custLinFactNeighborX="100000" custLinFactNeighborY="951">
        <dgm:presLayoutVars>
          <dgm:chMax val="0"/>
          <dgm:bulletEnabled val="1"/>
        </dgm:presLayoutVars>
      </dgm:prSet>
      <dgm:spPr/>
    </dgm:pt>
    <dgm:pt modelId="{73168C1A-EB98-4FB9-BB82-2713464BA4A0}" type="pres">
      <dgm:prSet presAssocID="{05130B84-DD11-4BC4-A77B-51E58518442D}" presName="negativeSpace" presStyleCnt="0"/>
      <dgm:spPr/>
    </dgm:pt>
    <dgm:pt modelId="{5C58CD68-8E4C-4B17-841E-E22A6094D2A0}" type="pres">
      <dgm:prSet presAssocID="{05130B84-DD11-4BC4-A77B-51E58518442D}" presName="childText" presStyleLbl="conFgAcc1" presStyleIdx="2" presStyleCnt="6">
        <dgm:presLayoutVars>
          <dgm:bulletEnabled val="1"/>
        </dgm:presLayoutVars>
      </dgm:prSet>
      <dgm:spPr/>
    </dgm:pt>
    <dgm:pt modelId="{58811FC5-FE05-4EA0-9478-8BD68C265F9B}" type="pres">
      <dgm:prSet presAssocID="{9C4A106C-87FC-44CE-9D9A-B452145E4D5D}" presName="spaceBetweenRectangles" presStyleCnt="0"/>
      <dgm:spPr/>
    </dgm:pt>
    <dgm:pt modelId="{98CB8A62-C97C-4E97-828D-1DD19A4C6F98}" type="pres">
      <dgm:prSet presAssocID="{34411B9B-44D6-481A-99AD-2A7A42BFAFC2}" presName="parentLin" presStyleCnt="0"/>
      <dgm:spPr/>
    </dgm:pt>
    <dgm:pt modelId="{7667A7E0-AF07-4488-A2D2-7079488CCFE7}" type="pres">
      <dgm:prSet presAssocID="{34411B9B-44D6-481A-99AD-2A7A42BFAFC2}" presName="parentLeftMargin" presStyleLbl="node1" presStyleIdx="2" presStyleCnt="6"/>
      <dgm:spPr/>
    </dgm:pt>
    <dgm:pt modelId="{9F596A11-D101-4AB8-A7C8-DC3B7E3AD230}" type="pres">
      <dgm:prSet presAssocID="{34411B9B-44D6-481A-99AD-2A7A42BFAFC2}" presName="parentText" presStyleLbl="node1" presStyleIdx="3" presStyleCnt="6" custLinFactX="26019" custLinFactNeighborX="100000" custLinFactNeighborY="-20702">
        <dgm:presLayoutVars>
          <dgm:chMax val="0"/>
          <dgm:bulletEnabled val="1"/>
        </dgm:presLayoutVars>
      </dgm:prSet>
      <dgm:spPr/>
    </dgm:pt>
    <dgm:pt modelId="{9EB4FF67-57CC-48DA-A1D1-0AEB0463D427}" type="pres">
      <dgm:prSet presAssocID="{34411B9B-44D6-481A-99AD-2A7A42BFAFC2}" presName="negativeSpace" presStyleCnt="0"/>
      <dgm:spPr/>
    </dgm:pt>
    <dgm:pt modelId="{8EC64B6B-5001-471A-9CFE-DDB29EDFA162}" type="pres">
      <dgm:prSet presAssocID="{34411B9B-44D6-481A-99AD-2A7A42BFAFC2}" presName="childText" presStyleLbl="conFgAcc1" presStyleIdx="3" presStyleCnt="6">
        <dgm:presLayoutVars>
          <dgm:bulletEnabled val="1"/>
        </dgm:presLayoutVars>
      </dgm:prSet>
      <dgm:spPr/>
    </dgm:pt>
    <dgm:pt modelId="{04393AAC-BD2C-4B37-825F-140DB2E11B64}" type="pres">
      <dgm:prSet presAssocID="{3215DEBB-E2E9-4EA9-BFF9-1ADDE17BCD70}" presName="spaceBetweenRectangles" presStyleCnt="0"/>
      <dgm:spPr/>
    </dgm:pt>
    <dgm:pt modelId="{D65C1F2E-1E85-413A-8E12-F9216701AD48}" type="pres">
      <dgm:prSet presAssocID="{7D0F5D1F-139E-48B0-9073-3AE77D72C92D}" presName="parentLin" presStyleCnt="0"/>
      <dgm:spPr/>
    </dgm:pt>
    <dgm:pt modelId="{C814C136-C18E-4DE3-A8A8-ACCF2FC491A6}" type="pres">
      <dgm:prSet presAssocID="{7D0F5D1F-139E-48B0-9073-3AE77D72C92D}" presName="parentLeftMargin" presStyleLbl="node1" presStyleIdx="3" presStyleCnt="6"/>
      <dgm:spPr/>
    </dgm:pt>
    <dgm:pt modelId="{A35031DD-6E72-4210-8C61-847DF4FA7D4B}" type="pres">
      <dgm:prSet presAssocID="{7D0F5D1F-139E-48B0-9073-3AE77D72C92D}" presName="parentText" presStyleLbl="node1" presStyleIdx="4" presStyleCnt="6" custLinFactX="26191" custLinFactNeighborX="100000" custLinFactNeighborY="-41404">
        <dgm:presLayoutVars>
          <dgm:chMax val="0"/>
          <dgm:bulletEnabled val="1"/>
        </dgm:presLayoutVars>
      </dgm:prSet>
      <dgm:spPr/>
    </dgm:pt>
    <dgm:pt modelId="{30126F3E-E0CE-4521-A6A1-0C3F859EB082}" type="pres">
      <dgm:prSet presAssocID="{7D0F5D1F-139E-48B0-9073-3AE77D72C92D}" presName="negativeSpace" presStyleCnt="0"/>
      <dgm:spPr/>
    </dgm:pt>
    <dgm:pt modelId="{F6E3C175-DDD9-441B-A46E-8AB16FB5A730}" type="pres">
      <dgm:prSet presAssocID="{7D0F5D1F-139E-48B0-9073-3AE77D72C92D}" presName="childText" presStyleLbl="conFgAcc1" presStyleIdx="4" presStyleCnt="6">
        <dgm:presLayoutVars>
          <dgm:bulletEnabled val="1"/>
        </dgm:presLayoutVars>
      </dgm:prSet>
      <dgm:spPr/>
    </dgm:pt>
    <dgm:pt modelId="{95F386FA-B562-4D7E-8634-600636068724}" type="pres">
      <dgm:prSet presAssocID="{55A79816-C0F6-4D8B-948E-A91CFAF189EC}" presName="spaceBetweenRectangles" presStyleCnt="0"/>
      <dgm:spPr/>
    </dgm:pt>
    <dgm:pt modelId="{FB4D441C-B701-436A-84E6-F01290EAE570}" type="pres">
      <dgm:prSet presAssocID="{6F6ACAC8-38DC-42E1-B984-51018D96ABC8}" presName="parentLin" presStyleCnt="0"/>
      <dgm:spPr/>
    </dgm:pt>
    <dgm:pt modelId="{D6F5B406-FF47-437F-9D28-637D102B39CA}" type="pres">
      <dgm:prSet presAssocID="{6F6ACAC8-38DC-42E1-B984-51018D96ABC8}" presName="parentLeftMargin" presStyleLbl="node1" presStyleIdx="4" presStyleCnt="6"/>
      <dgm:spPr/>
    </dgm:pt>
    <dgm:pt modelId="{6B242FCF-FEFB-439D-9BD4-E756FB324AE6}" type="pres">
      <dgm:prSet presAssocID="{6F6ACAC8-38DC-42E1-B984-51018D96ABC8}" presName="parentText" presStyleLbl="node1" presStyleIdx="5" presStyleCnt="6" custLinFactX="25848" custLinFactNeighborX="100000" custLinFactNeighborY="-56500">
        <dgm:presLayoutVars>
          <dgm:chMax val="0"/>
          <dgm:bulletEnabled val="1"/>
        </dgm:presLayoutVars>
      </dgm:prSet>
      <dgm:spPr/>
    </dgm:pt>
    <dgm:pt modelId="{1B9702A7-D657-430B-8274-691EDA4CF54F}" type="pres">
      <dgm:prSet presAssocID="{6F6ACAC8-38DC-42E1-B984-51018D96ABC8}" presName="negativeSpace" presStyleCnt="0"/>
      <dgm:spPr/>
    </dgm:pt>
    <dgm:pt modelId="{B112743C-BDA9-417D-9C5E-F75555B196A4}" type="pres">
      <dgm:prSet presAssocID="{6F6ACAC8-38DC-42E1-B984-51018D96ABC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A198227-8705-430C-A622-64F8BCF712B2}" type="presOf" srcId="{0E336588-5420-4462-9C7E-4C85B9EA368B}" destId="{E59CEBA7-0085-4F48-8386-E55AF4E41B07}" srcOrd="0" destOrd="0" presId="urn:microsoft.com/office/officeart/2005/8/layout/list1"/>
    <dgm:cxn modelId="{8312DE30-94AA-4F19-86AF-BF531DD51C20}" type="presOf" srcId="{34411B9B-44D6-481A-99AD-2A7A42BFAFC2}" destId="{7667A7E0-AF07-4488-A2D2-7079488CCFE7}" srcOrd="0" destOrd="0" presId="urn:microsoft.com/office/officeart/2005/8/layout/list1"/>
    <dgm:cxn modelId="{06D12E38-D4EC-4957-B63D-159E5F88DF82}" type="presOf" srcId="{34411B9B-44D6-481A-99AD-2A7A42BFAFC2}" destId="{9F596A11-D101-4AB8-A7C8-DC3B7E3AD230}" srcOrd="1" destOrd="0" presId="urn:microsoft.com/office/officeart/2005/8/layout/list1"/>
    <dgm:cxn modelId="{E2AA835E-2A78-4006-B5CF-0E4E3E2D0ADF}" type="presOf" srcId="{32755C45-79A4-40A1-A1BA-886487423FBA}" destId="{B6856737-2F02-41CA-8238-6F84CBC0ED24}" srcOrd="0" destOrd="0" presId="urn:microsoft.com/office/officeart/2005/8/layout/list1"/>
    <dgm:cxn modelId="{7A88CE5E-4440-426F-B277-8B6F926EEFF2}" srcId="{32755C45-79A4-40A1-A1BA-886487423FBA}" destId="{05130B84-DD11-4BC4-A77B-51E58518442D}" srcOrd="2" destOrd="0" parTransId="{976C6AF4-FB36-4C13-8ACA-268F95893F7B}" sibTransId="{9C4A106C-87FC-44CE-9D9A-B452145E4D5D}"/>
    <dgm:cxn modelId="{2343E042-255D-4B16-901E-47092E3CA03E}" type="presOf" srcId="{7D0F5D1F-139E-48B0-9073-3AE77D72C92D}" destId="{A35031DD-6E72-4210-8C61-847DF4FA7D4B}" srcOrd="1" destOrd="0" presId="urn:microsoft.com/office/officeart/2005/8/layout/list1"/>
    <dgm:cxn modelId="{86C4184A-74D0-44B1-A361-C5A746A14303}" srcId="{32755C45-79A4-40A1-A1BA-886487423FBA}" destId="{01B9D46C-4BFF-41FB-9E1A-05422D78FBB1}" srcOrd="0" destOrd="0" parTransId="{82104330-210F-4EAF-BDB2-B2B758F0E241}" sibTransId="{CF3E646B-F72D-49F1-9379-FA17D2B9AEBC}"/>
    <dgm:cxn modelId="{CB4C6279-0BFF-4479-B12E-4F36FDB04042}" srcId="{32755C45-79A4-40A1-A1BA-886487423FBA}" destId="{6F6ACAC8-38DC-42E1-B984-51018D96ABC8}" srcOrd="5" destOrd="0" parTransId="{FDF2C235-63A0-4088-9D9A-D2DD46E08BCA}" sibTransId="{BF99FFC8-47CE-4417-A9CD-C99C5D1653AA}"/>
    <dgm:cxn modelId="{6DA45A82-721A-490A-9D6C-312A7227FE0F}" type="presOf" srcId="{7D0F5D1F-139E-48B0-9073-3AE77D72C92D}" destId="{C814C136-C18E-4DE3-A8A8-ACCF2FC491A6}" srcOrd="0" destOrd="0" presId="urn:microsoft.com/office/officeart/2005/8/layout/list1"/>
    <dgm:cxn modelId="{71CBB38C-E96A-4FCC-998C-7AE6CDCDCD99}" type="presOf" srcId="{6F6ACAC8-38DC-42E1-B984-51018D96ABC8}" destId="{6B242FCF-FEFB-439D-9BD4-E756FB324AE6}" srcOrd="1" destOrd="0" presId="urn:microsoft.com/office/officeart/2005/8/layout/list1"/>
    <dgm:cxn modelId="{BD1B2592-DEA1-4FE9-97CA-E3C1C05415E3}" type="presOf" srcId="{01B9D46C-4BFF-41FB-9E1A-05422D78FBB1}" destId="{A01BA983-E397-4795-ACCB-B1E3CEC23492}" srcOrd="1" destOrd="0" presId="urn:microsoft.com/office/officeart/2005/8/layout/list1"/>
    <dgm:cxn modelId="{E0E17296-13FE-47F9-9D16-0E849A83F42A}" type="presOf" srcId="{01B9D46C-4BFF-41FB-9E1A-05422D78FBB1}" destId="{B055E295-C3AD-49A8-8A0D-358B4F3B69D0}" srcOrd="0" destOrd="0" presId="urn:microsoft.com/office/officeart/2005/8/layout/list1"/>
    <dgm:cxn modelId="{FD8FA69E-8377-4BC1-BFA4-6219030F61F9}" type="presOf" srcId="{0E336588-5420-4462-9C7E-4C85B9EA368B}" destId="{BE16100F-5A5B-4ECC-8017-F51ADE35542A}" srcOrd="1" destOrd="0" presId="urn:microsoft.com/office/officeart/2005/8/layout/list1"/>
    <dgm:cxn modelId="{00DB82C6-2AAE-4B99-B991-FF723B65C4FA}" srcId="{32755C45-79A4-40A1-A1BA-886487423FBA}" destId="{34411B9B-44D6-481A-99AD-2A7A42BFAFC2}" srcOrd="3" destOrd="0" parTransId="{124598B5-66FA-4D17-86DC-BE99370474C9}" sibTransId="{3215DEBB-E2E9-4EA9-BFF9-1ADDE17BCD70}"/>
    <dgm:cxn modelId="{E35502CE-3552-40D8-BAC8-FC7D62481BF2}" type="presOf" srcId="{05130B84-DD11-4BC4-A77B-51E58518442D}" destId="{54188725-CC46-4F3A-A15A-B580F5A5BC6C}" srcOrd="0" destOrd="0" presId="urn:microsoft.com/office/officeart/2005/8/layout/list1"/>
    <dgm:cxn modelId="{22FA2ECE-8C8D-4C5B-AEBB-299CAA9FF343}" srcId="{32755C45-79A4-40A1-A1BA-886487423FBA}" destId="{0E336588-5420-4462-9C7E-4C85B9EA368B}" srcOrd="1" destOrd="0" parTransId="{8C36E053-6495-4875-8455-B0443FCD93AA}" sibTransId="{F47745AE-664E-4746-98E4-3697366487BF}"/>
    <dgm:cxn modelId="{C7CF69D4-0BD9-4B48-91AA-ABD0ACB9FBDF}" type="presOf" srcId="{05130B84-DD11-4BC4-A77B-51E58518442D}" destId="{95C89274-AD45-4250-B403-5DD3743A14FB}" srcOrd="1" destOrd="0" presId="urn:microsoft.com/office/officeart/2005/8/layout/list1"/>
    <dgm:cxn modelId="{46F3D9F8-0157-4BC6-A8CE-91F259CCB55E}" type="presOf" srcId="{6F6ACAC8-38DC-42E1-B984-51018D96ABC8}" destId="{D6F5B406-FF47-437F-9D28-637D102B39CA}" srcOrd="0" destOrd="0" presId="urn:microsoft.com/office/officeart/2005/8/layout/list1"/>
    <dgm:cxn modelId="{EC70BEFE-CCBE-4C50-974B-E2F59F92CEAC}" srcId="{32755C45-79A4-40A1-A1BA-886487423FBA}" destId="{7D0F5D1F-139E-48B0-9073-3AE77D72C92D}" srcOrd="4" destOrd="0" parTransId="{C9E1F214-203A-49A0-A377-35CE543F1516}" sibTransId="{55A79816-C0F6-4D8B-948E-A91CFAF189EC}"/>
    <dgm:cxn modelId="{39A02E9B-5376-497B-B070-084C499F7F4F}" type="presParOf" srcId="{B6856737-2F02-41CA-8238-6F84CBC0ED24}" destId="{65570B82-51BC-4595-ABE2-A6B97A3BA857}" srcOrd="0" destOrd="0" presId="urn:microsoft.com/office/officeart/2005/8/layout/list1"/>
    <dgm:cxn modelId="{2E322D70-F823-436E-8093-E19328A246A5}" type="presParOf" srcId="{65570B82-51BC-4595-ABE2-A6B97A3BA857}" destId="{B055E295-C3AD-49A8-8A0D-358B4F3B69D0}" srcOrd="0" destOrd="0" presId="urn:microsoft.com/office/officeart/2005/8/layout/list1"/>
    <dgm:cxn modelId="{92A74ADC-AA5F-4D97-AC07-FF35B501DE54}" type="presParOf" srcId="{65570B82-51BC-4595-ABE2-A6B97A3BA857}" destId="{A01BA983-E397-4795-ACCB-B1E3CEC23492}" srcOrd="1" destOrd="0" presId="urn:microsoft.com/office/officeart/2005/8/layout/list1"/>
    <dgm:cxn modelId="{42393E72-46AD-479B-BBD8-0FF086EF90CE}" type="presParOf" srcId="{B6856737-2F02-41CA-8238-6F84CBC0ED24}" destId="{1A60B5A1-4080-4E8F-AF44-E62768F9F16E}" srcOrd="1" destOrd="0" presId="urn:microsoft.com/office/officeart/2005/8/layout/list1"/>
    <dgm:cxn modelId="{A5FC1EB4-BE93-4CB2-B8EA-007BE82F48C6}" type="presParOf" srcId="{B6856737-2F02-41CA-8238-6F84CBC0ED24}" destId="{ED77D2DE-4726-4C55-B807-99A069E68321}" srcOrd="2" destOrd="0" presId="urn:microsoft.com/office/officeart/2005/8/layout/list1"/>
    <dgm:cxn modelId="{28BCB72A-E273-4EFD-846B-35C847ED1602}" type="presParOf" srcId="{B6856737-2F02-41CA-8238-6F84CBC0ED24}" destId="{7FC01171-3B22-441F-876C-8EA858462520}" srcOrd="3" destOrd="0" presId="urn:microsoft.com/office/officeart/2005/8/layout/list1"/>
    <dgm:cxn modelId="{861F5DB2-6DBB-47F5-AD7D-05F3C408AB91}" type="presParOf" srcId="{B6856737-2F02-41CA-8238-6F84CBC0ED24}" destId="{CE8CA73D-F597-4856-B601-B684BC7788FD}" srcOrd="4" destOrd="0" presId="urn:microsoft.com/office/officeart/2005/8/layout/list1"/>
    <dgm:cxn modelId="{B707265F-772D-4FD0-9374-D887EB4531C9}" type="presParOf" srcId="{CE8CA73D-F597-4856-B601-B684BC7788FD}" destId="{E59CEBA7-0085-4F48-8386-E55AF4E41B07}" srcOrd="0" destOrd="0" presId="urn:microsoft.com/office/officeart/2005/8/layout/list1"/>
    <dgm:cxn modelId="{9A03075C-55A8-4A9D-A13A-4D06C9DF2983}" type="presParOf" srcId="{CE8CA73D-F597-4856-B601-B684BC7788FD}" destId="{BE16100F-5A5B-4ECC-8017-F51ADE35542A}" srcOrd="1" destOrd="0" presId="urn:microsoft.com/office/officeart/2005/8/layout/list1"/>
    <dgm:cxn modelId="{5DD24BA7-A81C-4F9E-9D91-DF24F3BB07D7}" type="presParOf" srcId="{B6856737-2F02-41CA-8238-6F84CBC0ED24}" destId="{DBF81DEA-47F2-4066-8D0D-178A15298A1D}" srcOrd="5" destOrd="0" presId="urn:microsoft.com/office/officeart/2005/8/layout/list1"/>
    <dgm:cxn modelId="{41D39F8E-E14C-4C42-B5CB-E01178D77E17}" type="presParOf" srcId="{B6856737-2F02-41CA-8238-6F84CBC0ED24}" destId="{A2002B35-2FDE-4113-9A4C-75040FFBDF84}" srcOrd="6" destOrd="0" presId="urn:microsoft.com/office/officeart/2005/8/layout/list1"/>
    <dgm:cxn modelId="{F7B5CD63-65E3-4D8B-AED0-2A3EBBFA13F4}" type="presParOf" srcId="{B6856737-2F02-41CA-8238-6F84CBC0ED24}" destId="{1E141821-ACB3-4A7F-A2E1-C1154BADA546}" srcOrd="7" destOrd="0" presId="urn:microsoft.com/office/officeart/2005/8/layout/list1"/>
    <dgm:cxn modelId="{92CEDC30-4846-40FF-B7AE-1574DB87AAF1}" type="presParOf" srcId="{B6856737-2F02-41CA-8238-6F84CBC0ED24}" destId="{DB0B9C44-B7A9-4B08-9626-D0B3ED3DA30F}" srcOrd="8" destOrd="0" presId="urn:microsoft.com/office/officeart/2005/8/layout/list1"/>
    <dgm:cxn modelId="{859F27EA-3322-4FF3-AE40-97620DF3DF22}" type="presParOf" srcId="{DB0B9C44-B7A9-4B08-9626-D0B3ED3DA30F}" destId="{54188725-CC46-4F3A-A15A-B580F5A5BC6C}" srcOrd="0" destOrd="0" presId="urn:microsoft.com/office/officeart/2005/8/layout/list1"/>
    <dgm:cxn modelId="{00AFCD97-2B09-4554-A9F6-B329935F9968}" type="presParOf" srcId="{DB0B9C44-B7A9-4B08-9626-D0B3ED3DA30F}" destId="{95C89274-AD45-4250-B403-5DD3743A14FB}" srcOrd="1" destOrd="0" presId="urn:microsoft.com/office/officeart/2005/8/layout/list1"/>
    <dgm:cxn modelId="{614E73F5-6FB1-4AE7-B914-EC04F96EFD74}" type="presParOf" srcId="{B6856737-2F02-41CA-8238-6F84CBC0ED24}" destId="{73168C1A-EB98-4FB9-BB82-2713464BA4A0}" srcOrd="9" destOrd="0" presId="urn:microsoft.com/office/officeart/2005/8/layout/list1"/>
    <dgm:cxn modelId="{74CA5862-E5C6-42FF-8B1D-55713E9810B2}" type="presParOf" srcId="{B6856737-2F02-41CA-8238-6F84CBC0ED24}" destId="{5C58CD68-8E4C-4B17-841E-E22A6094D2A0}" srcOrd="10" destOrd="0" presId="urn:microsoft.com/office/officeart/2005/8/layout/list1"/>
    <dgm:cxn modelId="{66A17D9D-80A1-4EAC-BBA3-EE91DB9B1A2D}" type="presParOf" srcId="{B6856737-2F02-41CA-8238-6F84CBC0ED24}" destId="{58811FC5-FE05-4EA0-9478-8BD68C265F9B}" srcOrd="11" destOrd="0" presId="urn:microsoft.com/office/officeart/2005/8/layout/list1"/>
    <dgm:cxn modelId="{E91CC25B-F284-4FB4-96AD-62C3D0384C88}" type="presParOf" srcId="{B6856737-2F02-41CA-8238-6F84CBC0ED24}" destId="{98CB8A62-C97C-4E97-828D-1DD19A4C6F98}" srcOrd="12" destOrd="0" presId="urn:microsoft.com/office/officeart/2005/8/layout/list1"/>
    <dgm:cxn modelId="{A7BB8259-9579-4C67-9E71-E7A0FE5C8285}" type="presParOf" srcId="{98CB8A62-C97C-4E97-828D-1DD19A4C6F98}" destId="{7667A7E0-AF07-4488-A2D2-7079488CCFE7}" srcOrd="0" destOrd="0" presId="urn:microsoft.com/office/officeart/2005/8/layout/list1"/>
    <dgm:cxn modelId="{F25D2E28-F3EB-43E3-B867-FD72A3B2E667}" type="presParOf" srcId="{98CB8A62-C97C-4E97-828D-1DD19A4C6F98}" destId="{9F596A11-D101-4AB8-A7C8-DC3B7E3AD230}" srcOrd="1" destOrd="0" presId="urn:microsoft.com/office/officeart/2005/8/layout/list1"/>
    <dgm:cxn modelId="{FF20F982-0682-420B-8EB6-11F5CAA980B9}" type="presParOf" srcId="{B6856737-2F02-41CA-8238-6F84CBC0ED24}" destId="{9EB4FF67-57CC-48DA-A1D1-0AEB0463D427}" srcOrd="13" destOrd="0" presId="urn:microsoft.com/office/officeart/2005/8/layout/list1"/>
    <dgm:cxn modelId="{E6404A04-98A0-4657-8745-901A2030A47C}" type="presParOf" srcId="{B6856737-2F02-41CA-8238-6F84CBC0ED24}" destId="{8EC64B6B-5001-471A-9CFE-DDB29EDFA162}" srcOrd="14" destOrd="0" presId="urn:microsoft.com/office/officeart/2005/8/layout/list1"/>
    <dgm:cxn modelId="{058423C8-E00C-4940-8000-1349647F4E7D}" type="presParOf" srcId="{B6856737-2F02-41CA-8238-6F84CBC0ED24}" destId="{04393AAC-BD2C-4B37-825F-140DB2E11B64}" srcOrd="15" destOrd="0" presId="urn:microsoft.com/office/officeart/2005/8/layout/list1"/>
    <dgm:cxn modelId="{55D08729-91B1-4653-8003-6AF7937A5EAE}" type="presParOf" srcId="{B6856737-2F02-41CA-8238-6F84CBC0ED24}" destId="{D65C1F2E-1E85-413A-8E12-F9216701AD48}" srcOrd="16" destOrd="0" presId="urn:microsoft.com/office/officeart/2005/8/layout/list1"/>
    <dgm:cxn modelId="{BD68077F-76F8-44FB-BA42-E46D1952D26C}" type="presParOf" srcId="{D65C1F2E-1E85-413A-8E12-F9216701AD48}" destId="{C814C136-C18E-4DE3-A8A8-ACCF2FC491A6}" srcOrd="0" destOrd="0" presId="urn:microsoft.com/office/officeart/2005/8/layout/list1"/>
    <dgm:cxn modelId="{24E5FC57-939A-4821-8001-2DB620355831}" type="presParOf" srcId="{D65C1F2E-1E85-413A-8E12-F9216701AD48}" destId="{A35031DD-6E72-4210-8C61-847DF4FA7D4B}" srcOrd="1" destOrd="0" presId="urn:microsoft.com/office/officeart/2005/8/layout/list1"/>
    <dgm:cxn modelId="{9C72CC59-8420-4AC5-858C-2CAB68EE3F72}" type="presParOf" srcId="{B6856737-2F02-41CA-8238-6F84CBC0ED24}" destId="{30126F3E-E0CE-4521-A6A1-0C3F859EB082}" srcOrd="17" destOrd="0" presId="urn:microsoft.com/office/officeart/2005/8/layout/list1"/>
    <dgm:cxn modelId="{15FD9239-EF94-4F63-AC84-4AAB41CFB8B0}" type="presParOf" srcId="{B6856737-2F02-41CA-8238-6F84CBC0ED24}" destId="{F6E3C175-DDD9-441B-A46E-8AB16FB5A730}" srcOrd="18" destOrd="0" presId="urn:microsoft.com/office/officeart/2005/8/layout/list1"/>
    <dgm:cxn modelId="{ECD4737D-2AB4-42DB-BA41-9C9921949139}" type="presParOf" srcId="{B6856737-2F02-41CA-8238-6F84CBC0ED24}" destId="{95F386FA-B562-4D7E-8634-600636068724}" srcOrd="19" destOrd="0" presId="urn:microsoft.com/office/officeart/2005/8/layout/list1"/>
    <dgm:cxn modelId="{A4C04A35-8448-4EB5-94C8-4F50F84F48FB}" type="presParOf" srcId="{B6856737-2F02-41CA-8238-6F84CBC0ED24}" destId="{FB4D441C-B701-436A-84E6-F01290EAE570}" srcOrd="20" destOrd="0" presId="urn:microsoft.com/office/officeart/2005/8/layout/list1"/>
    <dgm:cxn modelId="{D4F28999-1145-4962-9E40-48829112CD95}" type="presParOf" srcId="{FB4D441C-B701-436A-84E6-F01290EAE570}" destId="{D6F5B406-FF47-437F-9D28-637D102B39CA}" srcOrd="0" destOrd="0" presId="urn:microsoft.com/office/officeart/2005/8/layout/list1"/>
    <dgm:cxn modelId="{99BEB043-B546-42A3-B4B0-FC0DFAFC346C}" type="presParOf" srcId="{FB4D441C-B701-436A-84E6-F01290EAE570}" destId="{6B242FCF-FEFB-439D-9BD4-E756FB324AE6}" srcOrd="1" destOrd="0" presId="urn:microsoft.com/office/officeart/2005/8/layout/list1"/>
    <dgm:cxn modelId="{D5FF1A28-7ACF-4CA3-8E1E-DBD8F4CC8339}" type="presParOf" srcId="{B6856737-2F02-41CA-8238-6F84CBC0ED24}" destId="{1B9702A7-D657-430B-8274-691EDA4CF54F}" srcOrd="21" destOrd="0" presId="urn:microsoft.com/office/officeart/2005/8/layout/list1"/>
    <dgm:cxn modelId="{9574C089-A8BA-4038-A071-4784443F8557}" type="presParOf" srcId="{B6856737-2F02-41CA-8238-6F84CBC0ED24}" destId="{B112743C-BDA9-417D-9C5E-F75555B196A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1C8E8B-9207-445D-A0CA-5112B1F712C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C21E3-E057-4EFD-8721-DC5FEB1D47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Metadata.csv file contains values corresponding to full text JSON files</a:t>
          </a:r>
        </a:p>
      </dgm:t>
    </dgm:pt>
    <dgm:pt modelId="{2C216DD4-FBCF-46A4-A467-D0AEFA95853A}" type="parTrans" cxnId="{052FE681-E299-41B1-BF0A-0949B416A25F}">
      <dgm:prSet/>
      <dgm:spPr/>
      <dgm:t>
        <a:bodyPr/>
        <a:lstStyle/>
        <a:p>
          <a:endParaRPr lang="en-US"/>
        </a:p>
      </dgm:t>
    </dgm:pt>
    <dgm:pt modelId="{440A3C0C-827B-4B2E-91B1-6D6A518FC73E}" type="sibTrans" cxnId="{052FE681-E299-41B1-BF0A-0949B416A25F}">
      <dgm:prSet/>
      <dgm:spPr/>
      <dgm:t>
        <a:bodyPr/>
        <a:lstStyle/>
        <a:p>
          <a:endParaRPr lang="en-US"/>
        </a:p>
      </dgm:t>
    </dgm:pt>
    <dgm:pt modelId="{B5FD1FC2-02A3-4E0A-9B0A-11AC4ED1F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JSON files contain, full text of article, title, author, abstract, etc.</a:t>
          </a:r>
        </a:p>
      </dgm:t>
    </dgm:pt>
    <dgm:pt modelId="{ACFBA2B6-54A1-47B6-8A5B-D588643517C0}" type="parTrans" cxnId="{C0E67D5E-18C0-4E9D-8F2A-A81840122E71}">
      <dgm:prSet/>
      <dgm:spPr/>
      <dgm:t>
        <a:bodyPr/>
        <a:lstStyle/>
        <a:p>
          <a:endParaRPr lang="en-US"/>
        </a:p>
      </dgm:t>
    </dgm:pt>
    <dgm:pt modelId="{8B5BDE34-8B75-4734-8F39-B4409823566A}" type="sibTrans" cxnId="{C0E67D5E-18C0-4E9D-8F2A-A81840122E71}">
      <dgm:prSet/>
      <dgm:spPr/>
      <dgm:t>
        <a:bodyPr/>
        <a:lstStyle/>
        <a:p>
          <a:endParaRPr lang="en-US"/>
        </a:p>
      </dgm:t>
    </dgm:pt>
    <dgm:pt modelId="{963AE471-9747-4850-8C85-05B0C0022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created a file with this articles in ArtcilesText.csv </a:t>
          </a:r>
        </a:p>
      </dgm:t>
    </dgm:pt>
    <dgm:pt modelId="{8D7179A4-3765-4150-8C63-DFA288769933}" type="parTrans" cxnId="{B9424A72-BB52-4EC5-BE19-9452DBE90572}">
      <dgm:prSet/>
      <dgm:spPr/>
      <dgm:t>
        <a:bodyPr/>
        <a:lstStyle/>
        <a:p>
          <a:endParaRPr lang="en-US"/>
        </a:p>
      </dgm:t>
    </dgm:pt>
    <dgm:pt modelId="{5AF3DEFD-F3F1-407F-9E81-9FD0D6BA4E79}" type="sibTrans" cxnId="{B9424A72-BB52-4EC5-BE19-9452DBE90572}">
      <dgm:prSet/>
      <dgm:spPr/>
      <dgm:t>
        <a:bodyPr/>
        <a:lstStyle/>
        <a:p>
          <a:endParaRPr lang="en-US"/>
        </a:p>
      </dgm:t>
    </dgm:pt>
    <dgm:pt modelId="{0DF4E718-3C4A-4A3D-9534-CBE04537C5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 of analysis here will be articles</a:t>
          </a:r>
        </a:p>
      </dgm:t>
    </dgm:pt>
    <dgm:pt modelId="{7FD09297-2962-4B73-B021-AC1E5DD69EF0}" type="parTrans" cxnId="{D1CF791D-3F7C-4757-B286-E40EFA917E26}">
      <dgm:prSet/>
      <dgm:spPr/>
      <dgm:t>
        <a:bodyPr/>
        <a:lstStyle/>
        <a:p>
          <a:endParaRPr lang="en-US"/>
        </a:p>
      </dgm:t>
    </dgm:pt>
    <dgm:pt modelId="{C753E8AB-40CF-47EB-BBCC-FC9E0D47CA52}" type="sibTrans" cxnId="{D1CF791D-3F7C-4757-B286-E40EFA917E26}">
      <dgm:prSet/>
      <dgm:spPr/>
      <dgm:t>
        <a:bodyPr/>
        <a:lstStyle/>
        <a:p>
          <a:endParaRPr lang="en-US"/>
        </a:p>
      </dgm:t>
    </dgm:pt>
    <dgm:pt modelId="{3CA01D78-35CF-4703-A33A-75130E14587E}" type="pres">
      <dgm:prSet presAssocID="{D01C8E8B-9207-445D-A0CA-5112B1F712CE}" presName="root" presStyleCnt="0">
        <dgm:presLayoutVars>
          <dgm:dir/>
          <dgm:resizeHandles val="exact"/>
        </dgm:presLayoutVars>
      </dgm:prSet>
      <dgm:spPr/>
    </dgm:pt>
    <dgm:pt modelId="{EB96A1B4-011D-4A45-86BE-1B9769EC14F6}" type="pres">
      <dgm:prSet presAssocID="{D70C21E3-E057-4EFD-8721-DC5FEB1D47CC}" presName="compNode" presStyleCnt="0"/>
      <dgm:spPr/>
    </dgm:pt>
    <dgm:pt modelId="{49833A80-D3D3-4A2B-8C10-C9E5BE1AD0B6}" type="pres">
      <dgm:prSet presAssocID="{D70C21E3-E057-4EFD-8721-DC5FEB1D47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5F79416-FC7C-4E0D-BCD6-543644A35501}" type="pres">
      <dgm:prSet presAssocID="{D70C21E3-E057-4EFD-8721-DC5FEB1D47CC}" presName="spaceRect" presStyleCnt="0"/>
      <dgm:spPr/>
    </dgm:pt>
    <dgm:pt modelId="{07C1EA9E-6FE7-401F-ACE8-243DA73ADB66}" type="pres">
      <dgm:prSet presAssocID="{D70C21E3-E057-4EFD-8721-DC5FEB1D47CC}" presName="textRect" presStyleLbl="revTx" presStyleIdx="0" presStyleCnt="4">
        <dgm:presLayoutVars>
          <dgm:chMax val="1"/>
          <dgm:chPref val="1"/>
        </dgm:presLayoutVars>
      </dgm:prSet>
      <dgm:spPr/>
    </dgm:pt>
    <dgm:pt modelId="{33855C0B-D66F-4446-BE98-81550A4615A9}" type="pres">
      <dgm:prSet presAssocID="{440A3C0C-827B-4B2E-91B1-6D6A518FC73E}" presName="sibTrans" presStyleCnt="0"/>
      <dgm:spPr/>
    </dgm:pt>
    <dgm:pt modelId="{3F6BBF54-6A13-4730-90C4-5FD21448F507}" type="pres">
      <dgm:prSet presAssocID="{B5FD1FC2-02A3-4E0A-9B0A-11AC4ED1F3E9}" presName="compNode" presStyleCnt="0"/>
      <dgm:spPr/>
    </dgm:pt>
    <dgm:pt modelId="{BE04AD15-2782-4D27-A989-CF1FDE04C77F}" type="pres">
      <dgm:prSet presAssocID="{B5FD1FC2-02A3-4E0A-9B0A-11AC4ED1F3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C5B6D9B-23CC-4FFC-BD5F-E2F48299D9F3}" type="pres">
      <dgm:prSet presAssocID="{B5FD1FC2-02A3-4E0A-9B0A-11AC4ED1F3E9}" presName="spaceRect" presStyleCnt="0"/>
      <dgm:spPr/>
    </dgm:pt>
    <dgm:pt modelId="{44C9EFAA-32BA-4D5A-8113-117445E5764A}" type="pres">
      <dgm:prSet presAssocID="{B5FD1FC2-02A3-4E0A-9B0A-11AC4ED1F3E9}" presName="textRect" presStyleLbl="revTx" presStyleIdx="1" presStyleCnt="4">
        <dgm:presLayoutVars>
          <dgm:chMax val="1"/>
          <dgm:chPref val="1"/>
        </dgm:presLayoutVars>
      </dgm:prSet>
      <dgm:spPr/>
    </dgm:pt>
    <dgm:pt modelId="{21A31678-81A2-4893-97BC-6A04AB4F982F}" type="pres">
      <dgm:prSet presAssocID="{8B5BDE34-8B75-4734-8F39-B4409823566A}" presName="sibTrans" presStyleCnt="0"/>
      <dgm:spPr/>
    </dgm:pt>
    <dgm:pt modelId="{B0BF6571-0876-4BD6-8122-C0429AB4DC96}" type="pres">
      <dgm:prSet presAssocID="{963AE471-9747-4850-8C85-05B0C0022DB0}" presName="compNode" presStyleCnt="0"/>
      <dgm:spPr/>
    </dgm:pt>
    <dgm:pt modelId="{78BED85D-BF89-46F3-98EE-FC60105A55E9}" type="pres">
      <dgm:prSet presAssocID="{963AE471-9747-4850-8C85-05B0C0022D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C0C703-22F8-4ED8-901C-2CC80FB091CD}" type="pres">
      <dgm:prSet presAssocID="{963AE471-9747-4850-8C85-05B0C0022DB0}" presName="spaceRect" presStyleCnt="0"/>
      <dgm:spPr/>
    </dgm:pt>
    <dgm:pt modelId="{D840AC24-F7B4-4128-8559-CA03E2DCD3E0}" type="pres">
      <dgm:prSet presAssocID="{963AE471-9747-4850-8C85-05B0C0022DB0}" presName="textRect" presStyleLbl="revTx" presStyleIdx="2" presStyleCnt="4">
        <dgm:presLayoutVars>
          <dgm:chMax val="1"/>
          <dgm:chPref val="1"/>
        </dgm:presLayoutVars>
      </dgm:prSet>
      <dgm:spPr/>
    </dgm:pt>
    <dgm:pt modelId="{5422504E-1709-4006-883D-DC554C97C9A0}" type="pres">
      <dgm:prSet presAssocID="{5AF3DEFD-F3F1-407F-9E81-9FD0D6BA4E79}" presName="sibTrans" presStyleCnt="0"/>
      <dgm:spPr/>
    </dgm:pt>
    <dgm:pt modelId="{73845A11-6FDF-4F6D-AD5D-5E66E74B4DB1}" type="pres">
      <dgm:prSet presAssocID="{0DF4E718-3C4A-4A3D-9534-CBE04537C5E5}" presName="compNode" presStyleCnt="0"/>
      <dgm:spPr/>
    </dgm:pt>
    <dgm:pt modelId="{E2221052-3208-4024-9C2C-CD6B8D32256A}" type="pres">
      <dgm:prSet presAssocID="{0DF4E718-3C4A-4A3D-9534-CBE04537C5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76B6A3-5593-433C-A9BB-706B127349F4}" type="pres">
      <dgm:prSet presAssocID="{0DF4E718-3C4A-4A3D-9534-CBE04537C5E5}" presName="spaceRect" presStyleCnt="0"/>
      <dgm:spPr/>
    </dgm:pt>
    <dgm:pt modelId="{ED25BBE7-713E-48D2-B4CE-C9D6044D4F41}" type="pres">
      <dgm:prSet presAssocID="{0DF4E718-3C4A-4A3D-9534-CBE04537C5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CF791D-3F7C-4757-B286-E40EFA917E26}" srcId="{D01C8E8B-9207-445D-A0CA-5112B1F712CE}" destId="{0DF4E718-3C4A-4A3D-9534-CBE04537C5E5}" srcOrd="3" destOrd="0" parTransId="{7FD09297-2962-4B73-B021-AC1E5DD69EF0}" sibTransId="{C753E8AB-40CF-47EB-BBCC-FC9E0D47CA52}"/>
    <dgm:cxn modelId="{C0E67D5E-18C0-4E9D-8F2A-A81840122E71}" srcId="{D01C8E8B-9207-445D-A0CA-5112B1F712CE}" destId="{B5FD1FC2-02A3-4E0A-9B0A-11AC4ED1F3E9}" srcOrd="1" destOrd="0" parTransId="{ACFBA2B6-54A1-47B6-8A5B-D588643517C0}" sibTransId="{8B5BDE34-8B75-4734-8F39-B4409823566A}"/>
    <dgm:cxn modelId="{B9424A72-BB52-4EC5-BE19-9452DBE90572}" srcId="{D01C8E8B-9207-445D-A0CA-5112B1F712CE}" destId="{963AE471-9747-4850-8C85-05B0C0022DB0}" srcOrd="2" destOrd="0" parTransId="{8D7179A4-3765-4150-8C63-DFA288769933}" sibTransId="{5AF3DEFD-F3F1-407F-9E81-9FD0D6BA4E79}"/>
    <dgm:cxn modelId="{052FE681-E299-41B1-BF0A-0949B416A25F}" srcId="{D01C8E8B-9207-445D-A0CA-5112B1F712CE}" destId="{D70C21E3-E057-4EFD-8721-DC5FEB1D47CC}" srcOrd="0" destOrd="0" parTransId="{2C216DD4-FBCF-46A4-A467-D0AEFA95853A}" sibTransId="{440A3C0C-827B-4B2E-91B1-6D6A518FC73E}"/>
    <dgm:cxn modelId="{50F994B6-DEF7-43CB-A723-F7797AED93B2}" type="presOf" srcId="{0DF4E718-3C4A-4A3D-9534-CBE04537C5E5}" destId="{ED25BBE7-713E-48D2-B4CE-C9D6044D4F41}" srcOrd="0" destOrd="0" presId="urn:microsoft.com/office/officeart/2018/2/layout/IconLabelList"/>
    <dgm:cxn modelId="{A713D3B6-CA81-47AE-A865-38233E3ADC42}" type="presOf" srcId="{963AE471-9747-4850-8C85-05B0C0022DB0}" destId="{D840AC24-F7B4-4128-8559-CA03E2DCD3E0}" srcOrd="0" destOrd="0" presId="urn:microsoft.com/office/officeart/2018/2/layout/IconLabelList"/>
    <dgm:cxn modelId="{519DE1E8-0211-4816-AA16-2869BB7A8D35}" type="presOf" srcId="{D70C21E3-E057-4EFD-8721-DC5FEB1D47CC}" destId="{07C1EA9E-6FE7-401F-ACE8-243DA73ADB66}" srcOrd="0" destOrd="0" presId="urn:microsoft.com/office/officeart/2018/2/layout/IconLabelList"/>
    <dgm:cxn modelId="{52673FFC-5BF1-4BF3-BC6A-CC47A4173C86}" type="presOf" srcId="{B5FD1FC2-02A3-4E0A-9B0A-11AC4ED1F3E9}" destId="{44C9EFAA-32BA-4D5A-8113-117445E5764A}" srcOrd="0" destOrd="0" presId="urn:microsoft.com/office/officeart/2018/2/layout/IconLabelList"/>
    <dgm:cxn modelId="{7D5287FC-E603-4BBD-B669-5D502AAD19B6}" type="presOf" srcId="{D01C8E8B-9207-445D-A0CA-5112B1F712CE}" destId="{3CA01D78-35CF-4703-A33A-75130E14587E}" srcOrd="0" destOrd="0" presId="urn:microsoft.com/office/officeart/2018/2/layout/IconLabelList"/>
    <dgm:cxn modelId="{17E432EF-9882-4058-9873-CE89DA114F44}" type="presParOf" srcId="{3CA01D78-35CF-4703-A33A-75130E14587E}" destId="{EB96A1B4-011D-4A45-86BE-1B9769EC14F6}" srcOrd="0" destOrd="0" presId="urn:microsoft.com/office/officeart/2018/2/layout/IconLabelList"/>
    <dgm:cxn modelId="{EBCE4A5F-5C5D-4DB0-BED0-EF564F350E76}" type="presParOf" srcId="{EB96A1B4-011D-4A45-86BE-1B9769EC14F6}" destId="{49833A80-D3D3-4A2B-8C10-C9E5BE1AD0B6}" srcOrd="0" destOrd="0" presId="urn:microsoft.com/office/officeart/2018/2/layout/IconLabelList"/>
    <dgm:cxn modelId="{42C255A2-C457-4FD2-AF54-5E7831CAAC81}" type="presParOf" srcId="{EB96A1B4-011D-4A45-86BE-1B9769EC14F6}" destId="{45F79416-FC7C-4E0D-BCD6-543644A35501}" srcOrd="1" destOrd="0" presId="urn:microsoft.com/office/officeart/2018/2/layout/IconLabelList"/>
    <dgm:cxn modelId="{CA2C3452-0314-4BB7-8C9E-0CABABAD6837}" type="presParOf" srcId="{EB96A1B4-011D-4A45-86BE-1B9769EC14F6}" destId="{07C1EA9E-6FE7-401F-ACE8-243DA73ADB66}" srcOrd="2" destOrd="0" presId="urn:microsoft.com/office/officeart/2018/2/layout/IconLabelList"/>
    <dgm:cxn modelId="{BC62A63E-4C35-4F25-AF1D-E6318FC78E14}" type="presParOf" srcId="{3CA01D78-35CF-4703-A33A-75130E14587E}" destId="{33855C0B-D66F-4446-BE98-81550A4615A9}" srcOrd="1" destOrd="0" presId="urn:microsoft.com/office/officeart/2018/2/layout/IconLabelList"/>
    <dgm:cxn modelId="{BFF451FC-5E2A-4068-89F7-35758E7FC6F5}" type="presParOf" srcId="{3CA01D78-35CF-4703-A33A-75130E14587E}" destId="{3F6BBF54-6A13-4730-90C4-5FD21448F507}" srcOrd="2" destOrd="0" presId="urn:microsoft.com/office/officeart/2018/2/layout/IconLabelList"/>
    <dgm:cxn modelId="{7343E17D-E9ED-42C0-8F37-2E5C1CD8F584}" type="presParOf" srcId="{3F6BBF54-6A13-4730-90C4-5FD21448F507}" destId="{BE04AD15-2782-4D27-A989-CF1FDE04C77F}" srcOrd="0" destOrd="0" presId="urn:microsoft.com/office/officeart/2018/2/layout/IconLabelList"/>
    <dgm:cxn modelId="{8D9C8147-D287-49BB-80FF-879567F4B64C}" type="presParOf" srcId="{3F6BBF54-6A13-4730-90C4-5FD21448F507}" destId="{DC5B6D9B-23CC-4FFC-BD5F-E2F48299D9F3}" srcOrd="1" destOrd="0" presId="urn:microsoft.com/office/officeart/2018/2/layout/IconLabelList"/>
    <dgm:cxn modelId="{68833865-2DCF-4903-9DA0-68A7DC4B6EB0}" type="presParOf" srcId="{3F6BBF54-6A13-4730-90C4-5FD21448F507}" destId="{44C9EFAA-32BA-4D5A-8113-117445E5764A}" srcOrd="2" destOrd="0" presId="urn:microsoft.com/office/officeart/2018/2/layout/IconLabelList"/>
    <dgm:cxn modelId="{DE407CF4-560F-4AA9-8C04-C9D97352161A}" type="presParOf" srcId="{3CA01D78-35CF-4703-A33A-75130E14587E}" destId="{21A31678-81A2-4893-97BC-6A04AB4F982F}" srcOrd="3" destOrd="0" presId="urn:microsoft.com/office/officeart/2018/2/layout/IconLabelList"/>
    <dgm:cxn modelId="{AD1740AD-F70D-435F-BCED-A850E0AF8682}" type="presParOf" srcId="{3CA01D78-35CF-4703-A33A-75130E14587E}" destId="{B0BF6571-0876-4BD6-8122-C0429AB4DC96}" srcOrd="4" destOrd="0" presId="urn:microsoft.com/office/officeart/2018/2/layout/IconLabelList"/>
    <dgm:cxn modelId="{6FBBC7C8-13CD-4C24-B96B-0592D6A897D5}" type="presParOf" srcId="{B0BF6571-0876-4BD6-8122-C0429AB4DC96}" destId="{78BED85D-BF89-46F3-98EE-FC60105A55E9}" srcOrd="0" destOrd="0" presId="urn:microsoft.com/office/officeart/2018/2/layout/IconLabelList"/>
    <dgm:cxn modelId="{0255C706-6922-4407-8412-18D37CF949D9}" type="presParOf" srcId="{B0BF6571-0876-4BD6-8122-C0429AB4DC96}" destId="{30C0C703-22F8-4ED8-901C-2CC80FB091CD}" srcOrd="1" destOrd="0" presId="urn:microsoft.com/office/officeart/2018/2/layout/IconLabelList"/>
    <dgm:cxn modelId="{B60A44AE-B4DC-4F15-B555-0E40C4957A26}" type="presParOf" srcId="{B0BF6571-0876-4BD6-8122-C0429AB4DC96}" destId="{D840AC24-F7B4-4128-8559-CA03E2DCD3E0}" srcOrd="2" destOrd="0" presId="urn:microsoft.com/office/officeart/2018/2/layout/IconLabelList"/>
    <dgm:cxn modelId="{AE394D4E-45D3-49FA-8BBB-714F3E516552}" type="presParOf" srcId="{3CA01D78-35CF-4703-A33A-75130E14587E}" destId="{5422504E-1709-4006-883D-DC554C97C9A0}" srcOrd="5" destOrd="0" presId="urn:microsoft.com/office/officeart/2018/2/layout/IconLabelList"/>
    <dgm:cxn modelId="{53214ED3-57DC-4528-A3FD-D1B5952ED623}" type="presParOf" srcId="{3CA01D78-35CF-4703-A33A-75130E14587E}" destId="{73845A11-6FDF-4F6D-AD5D-5E66E74B4DB1}" srcOrd="6" destOrd="0" presId="urn:microsoft.com/office/officeart/2018/2/layout/IconLabelList"/>
    <dgm:cxn modelId="{31C95C08-C993-4954-B48C-AA8442BC219E}" type="presParOf" srcId="{73845A11-6FDF-4F6D-AD5D-5E66E74B4DB1}" destId="{E2221052-3208-4024-9C2C-CD6B8D32256A}" srcOrd="0" destOrd="0" presId="urn:microsoft.com/office/officeart/2018/2/layout/IconLabelList"/>
    <dgm:cxn modelId="{914B631D-03DE-4106-90A5-5C708BECCD57}" type="presParOf" srcId="{73845A11-6FDF-4F6D-AD5D-5E66E74B4DB1}" destId="{FA76B6A3-5593-433C-A9BB-706B127349F4}" srcOrd="1" destOrd="0" presId="urn:microsoft.com/office/officeart/2018/2/layout/IconLabelList"/>
    <dgm:cxn modelId="{D2F4DD23-3D19-4CC4-83B6-922129D9435C}" type="presParOf" srcId="{73845A11-6FDF-4F6D-AD5D-5E66E74B4DB1}" destId="{ED25BBE7-713E-48D2-B4CE-C9D6044D4F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B4334-C5CC-496A-9084-52309A366D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80272-1F39-43E0-999A-D5B2973BA3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of Articles in original dataset is 338,451 and size is 31.9 GB</a:t>
          </a:r>
        </a:p>
      </dgm:t>
    </dgm:pt>
    <dgm:pt modelId="{207655BB-60DA-46D4-AD14-EE21C204985C}" type="parTrans" cxnId="{29519BB0-909C-447E-8F82-C42F02EF07D2}">
      <dgm:prSet/>
      <dgm:spPr/>
      <dgm:t>
        <a:bodyPr/>
        <a:lstStyle/>
        <a:p>
          <a:endParaRPr lang="en-US"/>
        </a:p>
      </dgm:t>
    </dgm:pt>
    <dgm:pt modelId="{9AA80FFC-B6FC-457C-92B8-AF0FCF782DFD}" type="sibTrans" cxnId="{29519BB0-909C-447E-8F82-C42F02EF07D2}">
      <dgm:prSet/>
      <dgm:spPr/>
      <dgm:t>
        <a:bodyPr/>
        <a:lstStyle/>
        <a:p>
          <a:endParaRPr lang="en-US"/>
        </a:p>
      </dgm:t>
    </dgm:pt>
    <dgm:pt modelId="{DB0BA61D-A8AC-4EA3-88BE-DB93FA0AF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a dataset of 2500 articles as ArticlesText.csv with size 66.16 MB</a:t>
          </a:r>
        </a:p>
      </dgm:t>
    </dgm:pt>
    <dgm:pt modelId="{91B0A97E-52BC-4319-A2A0-0B0A3D3BE0BB}" type="parTrans" cxnId="{0796B0B6-A366-4404-81AB-632DC882907A}">
      <dgm:prSet/>
      <dgm:spPr/>
      <dgm:t>
        <a:bodyPr/>
        <a:lstStyle/>
        <a:p>
          <a:endParaRPr lang="en-US"/>
        </a:p>
      </dgm:t>
    </dgm:pt>
    <dgm:pt modelId="{AC0BDF69-A9C7-4591-B4C6-2B045286912D}" type="sibTrans" cxnId="{0796B0B6-A366-4404-81AB-632DC882907A}">
      <dgm:prSet/>
      <dgm:spPr/>
      <dgm:t>
        <a:bodyPr/>
        <a:lstStyle/>
        <a:p>
          <a:endParaRPr lang="en-US"/>
        </a:p>
      </dgm:t>
    </dgm:pt>
    <dgm:pt modelId="{4FC48947-4793-4E9E-B16F-553B1234FA39}" type="pres">
      <dgm:prSet presAssocID="{209B4334-C5CC-496A-9084-52309A366DFA}" presName="root" presStyleCnt="0">
        <dgm:presLayoutVars>
          <dgm:dir/>
          <dgm:resizeHandles val="exact"/>
        </dgm:presLayoutVars>
      </dgm:prSet>
      <dgm:spPr/>
    </dgm:pt>
    <dgm:pt modelId="{CEF26810-7DB5-4798-9045-0CA04CB5D5F8}" type="pres">
      <dgm:prSet presAssocID="{30580272-1F39-43E0-999A-D5B2973BA331}" presName="compNode" presStyleCnt="0"/>
      <dgm:spPr/>
    </dgm:pt>
    <dgm:pt modelId="{EB3E3A94-2591-4A7B-A889-858CC4F01A2A}" type="pres">
      <dgm:prSet presAssocID="{30580272-1F39-43E0-999A-D5B2973BA3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8D71D0-A797-4687-915A-D70D9F278F0F}" type="pres">
      <dgm:prSet presAssocID="{30580272-1F39-43E0-999A-D5B2973BA331}" presName="spaceRect" presStyleCnt="0"/>
      <dgm:spPr/>
    </dgm:pt>
    <dgm:pt modelId="{CA352032-14DE-445F-9392-E61901AAA0A9}" type="pres">
      <dgm:prSet presAssocID="{30580272-1F39-43E0-999A-D5B2973BA331}" presName="textRect" presStyleLbl="revTx" presStyleIdx="0" presStyleCnt="2">
        <dgm:presLayoutVars>
          <dgm:chMax val="1"/>
          <dgm:chPref val="1"/>
        </dgm:presLayoutVars>
      </dgm:prSet>
      <dgm:spPr/>
    </dgm:pt>
    <dgm:pt modelId="{580C0A31-34F2-431E-8583-E736765F774C}" type="pres">
      <dgm:prSet presAssocID="{9AA80FFC-B6FC-457C-92B8-AF0FCF782DFD}" presName="sibTrans" presStyleCnt="0"/>
      <dgm:spPr/>
    </dgm:pt>
    <dgm:pt modelId="{04CBC9C1-E8E4-465C-AEAA-55BD2420AAA1}" type="pres">
      <dgm:prSet presAssocID="{DB0BA61D-A8AC-4EA3-88BE-DB93FA0AFD04}" presName="compNode" presStyleCnt="0"/>
      <dgm:spPr/>
    </dgm:pt>
    <dgm:pt modelId="{D23CC128-E99A-4D7A-AB22-06638A7A2F8F}" type="pres">
      <dgm:prSet presAssocID="{DB0BA61D-A8AC-4EA3-88BE-DB93FA0AFD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FC958D-5869-45FA-89E5-0F36D8E95A58}" type="pres">
      <dgm:prSet presAssocID="{DB0BA61D-A8AC-4EA3-88BE-DB93FA0AFD04}" presName="spaceRect" presStyleCnt="0"/>
      <dgm:spPr/>
    </dgm:pt>
    <dgm:pt modelId="{A0C03203-1C76-4FAB-A9DF-33B5C38C723A}" type="pres">
      <dgm:prSet presAssocID="{DB0BA61D-A8AC-4EA3-88BE-DB93FA0AFD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DFA3B-04C1-4DBA-93E0-AC7944A63092}" type="presOf" srcId="{30580272-1F39-43E0-999A-D5B2973BA331}" destId="{CA352032-14DE-445F-9392-E61901AAA0A9}" srcOrd="0" destOrd="0" presId="urn:microsoft.com/office/officeart/2018/2/layout/IconLabelList"/>
    <dgm:cxn modelId="{9144ED4F-47B2-41CA-A508-B8EB52916064}" type="presOf" srcId="{209B4334-C5CC-496A-9084-52309A366DFA}" destId="{4FC48947-4793-4E9E-B16F-553B1234FA39}" srcOrd="0" destOrd="0" presId="urn:microsoft.com/office/officeart/2018/2/layout/IconLabelList"/>
    <dgm:cxn modelId="{EFCBC098-86D6-4CFD-B749-FA739CB762CB}" type="presOf" srcId="{DB0BA61D-A8AC-4EA3-88BE-DB93FA0AFD04}" destId="{A0C03203-1C76-4FAB-A9DF-33B5C38C723A}" srcOrd="0" destOrd="0" presId="urn:microsoft.com/office/officeart/2018/2/layout/IconLabelList"/>
    <dgm:cxn modelId="{29519BB0-909C-447E-8F82-C42F02EF07D2}" srcId="{209B4334-C5CC-496A-9084-52309A366DFA}" destId="{30580272-1F39-43E0-999A-D5B2973BA331}" srcOrd="0" destOrd="0" parTransId="{207655BB-60DA-46D4-AD14-EE21C204985C}" sibTransId="{9AA80FFC-B6FC-457C-92B8-AF0FCF782DFD}"/>
    <dgm:cxn modelId="{0796B0B6-A366-4404-81AB-632DC882907A}" srcId="{209B4334-C5CC-496A-9084-52309A366DFA}" destId="{DB0BA61D-A8AC-4EA3-88BE-DB93FA0AFD04}" srcOrd="1" destOrd="0" parTransId="{91B0A97E-52BC-4319-A2A0-0B0A3D3BE0BB}" sibTransId="{AC0BDF69-A9C7-4591-B4C6-2B045286912D}"/>
    <dgm:cxn modelId="{45A4121B-7489-49AA-AEC1-BE3BE80C3C3C}" type="presParOf" srcId="{4FC48947-4793-4E9E-B16F-553B1234FA39}" destId="{CEF26810-7DB5-4798-9045-0CA04CB5D5F8}" srcOrd="0" destOrd="0" presId="urn:microsoft.com/office/officeart/2018/2/layout/IconLabelList"/>
    <dgm:cxn modelId="{D2615D21-FD2C-414D-B9F9-D7018B717EDA}" type="presParOf" srcId="{CEF26810-7DB5-4798-9045-0CA04CB5D5F8}" destId="{EB3E3A94-2591-4A7B-A889-858CC4F01A2A}" srcOrd="0" destOrd="0" presId="urn:microsoft.com/office/officeart/2018/2/layout/IconLabelList"/>
    <dgm:cxn modelId="{E9C3950F-CC79-4B89-9E4B-8DEEFB2019B3}" type="presParOf" srcId="{CEF26810-7DB5-4798-9045-0CA04CB5D5F8}" destId="{258D71D0-A797-4687-915A-D70D9F278F0F}" srcOrd="1" destOrd="0" presId="urn:microsoft.com/office/officeart/2018/2/layout/IconLabelList"/>
    <dgm:cxn modelId="{9C6B222B-82C7-4982-8734-4E959F65CE2F}" type="presParOf" srcId="{CEF26810-7DB5-4798-9045-0CA04CB5D5F8}" destId="{CA352032-14DE-445F-9392-E61901AAA0A9}" srcOrd="2" destOrd="0" presId="urn:microsoft.com/office/officeart/2018/2/layout/IconLabelList"/>
    <dgm:cxn modelId="{DBE86BBE-0AE7-4F8E-952B-7F194EE96D67}" type="presParOf" srcId="{4FC48947-4793-4E9E-B16F-553B1234FA39}" destId="{580C0A31-34F2-431E-8583-E736765F774C}" srcOrd="1" destOrd="0" presId="urn:microsoft.com/office/officeart/2018/2/layout/IconLabelList"/>
    <dgm:cxn modelId="{5B8ABDAB-8AC7-42FF-A997-A3B739794628}" type="presParOf" srcId="{4FC48947-4793-4E9E-B16F-553B1234FA39}" destId="{04CBC9C1-E8E4-465C-AEAA-55BD2420AAA1}" srcOrd="2" destOrd="0" presId="urn:microsoft.com/office/officeart/2018/2/layout/IconLabelList"/>
    <dgm:cxn modelId="{BB77085F-6876-4ABC-9CD7-2FE0974A8AF3}" type="presParOf" srcId="{04CBC9C1-E8E4-465C-AEAA-55BD2420AAA1}" destId="{D23CC128-E99A-4D7A-AB22-06638A7A2F8F}" srcOrd="0" destOrd="0" presId="urn:microsoft.com/office/officeart/2018/2/layout/IconLabelList"/>
    <dgm:cxn modelId="{D7F3731C-D773-43C9-9F32-B9BA7EB12E31}" type="presParOf" srcId="{04CBC9C1-E8E4-465C-AEAA-55BD2420AAA1}" destId="{8CFC958D-5869-45FA-89E5-0F36D8E95A58}" srcOrd="1" destOrd="0" presId="urn:microsoft.com/office/officeart/2018/2/layout/IconLabelList"/>
    <dgm:cxn modelId="{D6EE23A4-8545-41CC-91A5-8706EC7512AD}" type="presParOf" srcId="{04CBC9C1-E8E4-465C-AEAA-55BD2420AAA1}" destId="{A0C03203-1C76-4FAB-A9DF-33B5C38C7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EB8873-7A18-4C6E-AA02-CEB5CD9BFA9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AC14CD-9C64-4E45-AE07-B4360F6DD5B9}">
      <dgm:prSet/>
      <dgm:spPr/>
      <dgm:t>
        <a:bodyPr/>
        <a:lstStyle/>
        <a:p>
          <a:r>
            <a:rPr lang="en-US"/>
            <a:t>Can we get a Summary of the article without omitting important information?</a:t>
          </a:r>
        </a:p>
      </dgm:t>
    </dgm:pt>
    <dgm:pt modelId="{15D00957-535D-4F29-879A-0820BDF91DCC}" type="parTrans" cxnId="{AA9ECF2C-AE7C-4744-B088-9A4C18593276}">
      <dgm:prSet/>
      <dgm:spPr/>
      <dgm:t>
        <a:bodyPr/>
        <a:lstStyle/>
        <a:p>
          <a:endParaRPr lang="en-US"/>
        </a:p>
      </dgm:t>
    </dgm:pt>
    <dgm:pt modelId="{D652EC18-030C-401D-802D-ABAE778025E9}" type="sibTrans" cxnId="{AA9ECF2C-AE7C-4744-B088-9A4C185932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F77CD0-4E6C-457F-A650-0A57615072B1}">
      <dgm:prSet/>
      <dgm:spPr/>
      <dgm:t>
        <a:bodyPr/>
        <a:lstStyle/>
        <a:p>
          <a:r>
            <a:rPr lang="en-US" b="0" i="0" dirty="0"/>
            <a:t>Can clustering similar research articles together simplify the search for related publications?</a:t>
          </a:r>
          <a:endParaRPr lang="en-US" dirty="0"/>
        </a:p>
      </dgm:t>
    </dgm:pt>
    <dgm:pt modelId="{E883454E-2150-4AE6-A74B-5EA181DA268A}" type="parTrans" cxnId="{FCBE4BE7-397D-4460-9976-BD9360FF737D}">
      <dgm:prSet/>
      <dgm:spPr/>
      <dgm:t>
        <a:bodyPr/>
        <a:lstStyle/>
        <a:p>
          <a:endParaRPr lang="en-US"/>
        </a:p>
      </dgm:t>
    </dgm:pt>
    <dgm:pt modelId="{120ACBB2-92AE-480D-B7A6-20147A6C69B9}" type="sibTrans" cxnId="{FCBE4BE7-397D-4460-9976-BD9360FF73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0DBEAED-DF0E-49C5-ADC1-429F985A51BF}" type="pres">
      <dgm:prSet presAssocID="{2DEB8873-7A18-4C6E-AA02-CEB5CD9BFA9B}" presName="Name0" presStyleCnt="0">
        <dgm:presLayoutVars>
          <dgm:animLvl val="lvl"/>
          <dgm:resizeHandles val="exact"/>
        </dgm:presLayoutVars>
      </dgm:prSet>
      <dgm:spPr/>
    </dgm:pt>
    <dgm:pt modelId="{C453AA89-A35C-44D2-B1A7-9D7AC438A078}" type="pres">
      <dgm:prSet presAssocID="{7AAC14CD-9C64-4E45-AE07-B4360F6DD5B9}" presName="compositeNode" presStyleCnt="0">
        <dgm:presLayoutVars>
          <dgm:bulletEnabled val="1"/>
        </dgm:presLayoutVars>
      </dgm:prSet>
      <dgm:spPr/>
    </dgm:pt>
    <dgm:pt modelId="{A8012F9E-625F-4294-8C4A-7FF0E2BA87AE}" type="pres">
      <dgm:prSet presAssocID="{7AAC14CD-9C64-4E45-AE07-B4360F6DD5B9}" presName="bgRect" presStyleLbl="bgAccFollowNode1" presStyleIdx="0" presStyleCnt="2"/>
      <dgm:spPr/>
    </dgm:pt>
    <dgm:pt modelId="{508C00F6-975C-4889-88AA-322DFD4E1A86}" type="pres">
      <dgm:prSet presAssocID="{D652EC18-030C-401D-802D-ABAE778025E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B2DFA27-A43E-450B-A40D-AB9DF0334B88}" type="pres">
      <dgm:prSet presAssocID="{7AAC14CD-9C64-4E45-AE07-B4360F6DD5B9}" presName="bottomLine" presStyleLbl="alignNode1" presStyleIdx="1" presStyleCnt="4">
        <dgm:presLayoutVars/>
      </dgm:prSet>
      <dgm:spPr/>
    </dgm:pt>
    <dgm:pt modelId="{A48D1DFF-4DE5-4FEA-BB0E-26E44B70690A}" type="pres">
      <dgm:prSet presAssocID="{7AAC14CD-9C64-4E45-AE07-B4360F6DD5B9}" presName="nodeText" presStyleLbl="bgAccFollowNode1" presStyleIdx="0" presStyleCnt="2">
        <dgm:presLayoutVars>
          <dgm:bulletEnabled val="1"/>
        </dgm:presLayoutVars>
      </dgm:prSet>
      <dgm:spPr/>
    </dgm:pt>
    <dgm:pt modelId="{36FDC278-1837-44CB-88AC-74A76588D3B2}" type="pres">
      <dgm:prSet presAssocID="{D652EC18-030C-401D-802D-ABAE778025E9}" presName="sibTrans" presStyleCnt="0"/>
      <dgm:spPr/>
    </dgm:pt>
    <dgm:pt modelId="{7459B00D-3327-49B5-859E-C4EA88AAA88E}" type="pres">
      <dgm:prSet presAssocID="{5AF77CD0-4E6C-457F-A650-0A57615072B1}" presName="compositeNode" presStyleCnt="0">
        <dgm:presLayoutVars>
          <dgm:bulletEnabled val="1"/>
        </dgm:presLayoutVars>
      </dgm:prSet>
      <dgm:spPr/>
    </dgm:pt>
    <dgm:pt modelId="{B52739B4-5D5B-4A06-AFB1-521DB95C122E}" type="pres">
      <dgm:prSet presAssocID="{5AF77CD0-4E6C-457F-A650-0A57615072B1}" presName="bgRect" presStyleLbl="bgAccFollowNode1" presStyleIdx="1" presStyleCnt="2"/>
      <dgm:spPr/>
    </dgm:pt>
    <dgm:pt modelId="{27634F96-7C85-439D-B83B-C1796D560E7A}" type="pres">
      <dgm:prSet presAssocID="{120ACBB2-92AE-480D-B7A6-20147A6C69B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63A3C2C-B9B5-419E-95B6-651ED0EC3181}" type="pres">
      <dgm:prSet presAssocID="{5AF77CD0-4E6C-457F-A650-0A57615072B1}" presName="bottomLine" presStyleLbl="alignNode1" presStyleIdx="3" presStyleCnt="4">
        <dgm:presLayoutVars/>
      </dgm:prSet>
      <dgm:spPr/>
    </dgm:pt>
    <dgm:pt modelId="{909A27B5-C52A-43AD-BF13-9C510987C9CC}" type="pres">
      <dgm:prSet presAssocID="{5AF77CD0-4E6C-457F-A650-0A57615072B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AA9ECF2C-AE7C-4744-B088-9A4C18593276}" srcId="{2DEB8873-7A18-4C6E-AA02-CEB5CD9BFA9B}" destId="{7AAC14CD-9C64-4E45-AE07-B4360F6DD5B9}" srcOrd="0" destOrd="0" parTransId="{15D00957-535D-4F29-879A-0820BDF91DCC}" sibTransId="{D652EC18-030C-401D-802D-ABAE778025E9}"/>
    <dgm:cxn modelId="{6547DF6D-0CEF-4A9E-96BD-F169195FA37D}" type="presOf" srcId="{7AAC14CD-9C64-4E45-AE07-B4360F6DD5B9}" destId="{A48D1DFF-4DE5-4FEA-BB0E-26E44B70690A}" srcOrd="1" destOrd="0" presId="urn:microsoft.com/office/officeart/2016/7/layout/BasicLinearProcessNumbered"/>
    <dgm:cxn modelId="{D9AA6274-B705-4750-A9F6-09D56F4252B8}" type="presOf" srcId="{D652EC18-030C-401D-802D-ABAE778025E9}" destId="{508C00F6-975C-4889-88AA-322DFD4E1A86}" srcOrd="0" destOrd="0" presId="urn:microsoft.com/office/officeart/2016/7/layout/BasicLinearProcessNumbered"/>
    <dgm:cxn modelId="{A1A0BC59-E734-43BD-839A-3487AC0601BB}" type="presOf" srcId="{5AF77CD0-4E6C-457F-A650-0A57615072B1}" destId="{909A27B5-C52A-43AD-BF13-9C510987C9CC}" srcOrd="1" destOrd="0" presId="urn:microsoft.com/office/officeart/2016/7/layout/BasicLinearProcessNumbered"/>
    <dgm:cxn modelId="{21A867D3-B60A-46A4-A385-6B361C976474}" type="presOf" srcId="{2DEB8873-7A18-4C6E-AA02-CEB5CD9BFA9B}" destId="{00DBEAED-DF0E-49C5-ADC1-429F985A51BF}" srcOrd="0" destOrd="0" presId="urn:microsoft.com/office/officeart/2016/7/layout/BasicLinearProcessNumbered"/>
    <dgm:cxn modelId="{971D72D3-3DC6-46F0-9F51-62A785F309C1}" type="presOf" srcId="{120ACBB2-92AE-480D-B7A6-20147A6C69B9}" destId="{27634F96-7C85-439D-B83B-C1796D560E7A}" srcOrd="0" destOrd="0" presId="urn:microsoft.com/office/officeart/2016/7/layout/BasicLinearProcessNumbered"/>
    <dgm:cxn modelId="{FCBE4BE7-397D-4460-9976-BD9360FF737D}" srcId="{2DEB8873-7A18-4C6E-AA02-CEB5CD9BFA9B}" destId="{5AF77CD0-4E6C-457F-A650-0A57615072B1}" srcOrd="1" destOrd="0" parTransId="{E883454E-2150-4AE6-A74B-5EA181DA268A}" sibTransId="{120ACBB2-92AE-480D-B7A6-20147A6C69B9}"/>
    <dgm:cxn modelId="{C76EA2F0-4527-43BC-BC3E-38F7A98BFC57}" type="presOf" srcId="{5AF77CD0-4E6C-457F-A650-0A57615072B1}" destId="{B52739B4-5D5B-4A06-AFB1-521DB95C122E}" srcOrd="0" destOrd="0" presId="urn:microsoft.com/office/officeart/2016/7/layout/BasicLinearProcessNumbered"/>
    <dgm:cxn modelId="{9644A2F6-A55D-4A2A-A76E-F723F5225C07}" type="presOf" srcId="{7AAC14CD-9C64-4E45-AE07-B4360F6DD5B9}" destId="{A8012F9E-625F-4294-8C4A-7FF0E2BA87AE}" srcOrd="0" destOrd="0" presId="urn:microsoft.com/office/officeart/2016/7/layout/BasicLinearProcessNumbered"/>
    <dgm:cxn modelId="{33C570D4-5A5C-42FE-863F-AE54A48CC14B}" type="presParOf" srcId="{00DBEAED-DF0E-49C5-ADC1-429F985A51BF}" destId="{C453AA89-A35C-44D2-B1A7-9D7AC438A078}" srcOrd="0" destOrd="0" presId="urn:microsoft.com/office/officeart/2016/7/layout/BasicLinearProcessNumbered"/>
    <dgm:cxn modelId="{C5B2EE7F-0E73-4643-8FAD-5AFB2F7017C4}" type="presParOf" srcId="{C453AA89-A35C-44D2-B1A7-9D7AC438A078}" destId="{A8012F9E-625F-4294-8C4A-7FF0E2BA87AE}" srcOrd="0" destOrd="0" presId="urn:microsoft.com/office/officeart/2016/7/layout/BasicLinearProcessNumbered"/>
    <dgm:cxn modelId="{42D16310-58EA-46ED-9A06-60A609301B54}" type="presParOf" srcId="{C453AA89-A35C-44D2-B1A7-9D7AC438A078}" destId="{508C00F6-975C-4889-88AA-322DFD4E1A86}" srcOrd="1" destOrd="0" presId="urn:microsoft.com/office/officeart/2016/7/layout/BasicLinearProcessNumbered"/>
    <dgm:cxn modelId="{AD2CAC00-D6BD-4A38-87FC-D6C5EF4D4E0F}" type="presParOf" srcId="{C453AA89-A35C-44D2-B1A7-9D7AC438A078}" destId="{5B2DFA27-A43E-450B-A40D-AB9DF0334B88}" srcOrd="2" destOrd="0" presId="urn:microsoft.com/office/officeart/2016/7/layout/BasicLinearProcessNumbered"/>
    <dgm:cxn modelId="{0068CF0B-C0CA-4CAB-B624-DCEE75BF903A}" type="presParOf" srcId="{C453AA89-A35C-44D2-B1A7-9D7AC438A078}" destId="{A48D1DFF-4DE5-4FEA-BB0E-26E44B70690A}" srcOrd="3" destOrd="0" presId="urn:microsoft.com/office/officeart/2016/7/layout/BasicLinearProcessNumbered"/>
    <dgm:cxn modelId="{CB8F50FE-6396-4B69-AF48-7F91EC36CFFF}" type="presParOf" srcId="{00DBEAED-DF0E-49C5-ADC1-429F985A51BF}" destId="{36FDC278-1837-44CB-88AC-74A76588D3B2}" srcOrd="1" destOrd="0" presId="urn:microsoft.com/office/officeart/2016/7/layout/BasicLinearProcessNumbered"/>
    <dgm:cxn modelId="{7DFE0297-355E-4D22-9F60-A7201095F297}" type="presParOf" srcId="{00DBEAED-DF0E-49C5-ADC1-429F985A51BF}" destId="{7459B00D-3327-49B5-859E-C4EA88AAA88E}" srcOrd="2" destOrd="0" presId="urn:microsoft.com/office/officeart/2016/7/layout/BasicLinearProcessNumbered"/>
    <dgm:cxn modelId="{FB33F84B-6E6D-429A-8B21-1850EA1CCE09}" type="presParOf" srcId="{7459B00D-3327-49B5-859E-C4EA88AAA88E}" destId="{B52739B4-5D5B-4A06-AFB1-521DB95C122E}" srcOrd="0" destOrd="0" presId="urn:microsoft.com/office/officeart/2016/7/layout/BasicLinearProcessNumbered"/>
    <dgm:cxn modelId="{D8CC35BF-A6D9-4952-BFB8-00F120F4F373}" type="presParOf" srcId="{7459B00D-3327-49B5-859E-C4EA88AAA88E}" destId="{27634F96-7C85-439D-B83B-C1796D560E7A}" srcOrd="1" destOrd="0" presId="urn:microsoft.com/office/officeart/2016/7/layout/BasicLinearProcessNumbered"/>
    <dgm:cxn modelId="{E1E2A12C-F6B2-4284-8911-03622FE51E05}" type="presParOf" srcId="{7459B00D-3327-49B5-859E-C4EA88AAA88E}" destId="{063A3C2C-B9B5-419E-95B6-651ED0EC3181}" srcOrd="2" destOrd="0" presId="urn:microsoft.com/office/officeart/2016/7/layout/BasicLinearProcessNumbered"/>
    <dgm:cxn modelId="{0E893AA2-BE0A-4B31-8EF5-0779B14933AA}" type="presParOf" srcId="{7459B00D-3327-49B5-859E-C4EA88AAA88E}" destId="{909A27B5-C52A-43AD-BF13-9C510987C9C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1F4837-CF0B-40C4-A12F-9074AC7F5E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1C9862-8412-4827-9BAA-36D44C6BF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T5 model to summarize</a:t>
          </a:r>
        </a:p>
      </dgm:t>
    </dgm:pt>
    <dgm:pt modelId="{A643D52A-6574-4DD2-9E43-C114781D8A69}" type="parTrans" cxnId="{E3158C4E-26E5-4178-AA1E-E6B1558D92E3}">
      <dgm:prSet/>
      <dgm:spPr/>
      <dgm:t>
        <a:bodyPr/>
        <a:lstStyle/>
        <a:p>
          <a:endParaRPr lang="en-US"/>
        </a:p>
      </dgm:t>
    </dgm:pt>
    <dgm:pt modelId="{91D22BCF-E556-4768-B61D-AEC2CFDFA2FC}" type="sibTrans" cxnId="{E3158C4E-26E5-4178-AA1E-E6B1558D92E3}">
      <dgm:prSet/>
      <dgm:spPr/>
      <dgm:t>
        <a:bodyPr/>
        <a:lstStyle/>
        <a:p>
          <a:endParaRPr lang="en-US"/>
        </a:p>
      </dgm:t>
    </dgm:pt>
    <dgm:pt modelId="{08267FB8-35DC-4F25-BDD4-055007029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5B56574C-D925-4769-B23E-D5A14A591B45}" type="parTrans" cxnId="{09A05702-4C01-4381-9AB4-F22CE87A5A4D}">
      <dgm:prSet/>
      <dgm:spPr/>
      <dgm:t>
        <a:bodyPr/>
        <a:lstStyle/>
        <a:p>
          <a:endParaRPr lang="en-US"/>
        </a:p>
      </dgm:t>
    </dgm:pt>
    <dgm:pt modelId="{B0E28A7C-BE49-4FD9-A8ED-7AB8F9FBEE8C}" type="sibTrans" cxnId="{09A05702-4C01-4381-9AB4-F22CE87A5A4D}">
      <dgm:prSet/>
      <dgm:spPr/>
      <dgm:t>
        <a:bodyPr/>
        <a:lstStyle/>
        <a:p>
          <a:endParaRPr lang="en-US"/>
        </a:p>
      </dgm:t>
    </dgm:pt>
    <dgm:pt modelId="{0B457A1A-CFF7-4BA9-914B-A70F30CEEB2F}" type="pres">
      <dgm:prSet presAssocID="{2D1F4837-CF0B-40C4-A12F-9074AC7F5EF4}" presName="root" presStyleCnt="0">
        <dgm:presLayoutVars>
          <dgm:dir/>
          <dgm:resizeHandles val="exact"/>
        </dgm:presLayoutVars>
      </dgm:prSet>
      <dgm:spPr/>
    </dgm:pt>
    <dgm:pt modelId="{6EC7005D-858E-4A76-AE6E-63F50FCEE431}" type="pres">
      <dgm:prSet presAssocID="{B61C9862-8412-4827-9BAA-36D44C6BF65C}" presName="compNode" presStyleCnt="0"/>
      <dgm:spPr/>
    </dgm:pt>
    <dgm:pt modelId="{C20ABA51-977C-43E9-9B6D-0E0A487039CE}" type="pres">
      <dgm:prSet presAssocID="{B61C9862-8412-4827-9BAA-36D44C6BF65C}" presName="bgRect" presStyleLbl="bgShp" presStyleIdx="0" presStyleCnt="2"/>
      <dgm:spPr/>
    </dgm:pt>
    <dgm:pt modelId="{F11FD62B-8740-45EA-A009-C48CC5B49665}" type="pres">
      <dgm:prSet presAssocID="{B61C9862-8412-4827-9BAA-36D44C6BF6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BE17291-A26A-4CDF-B567-28FA26CC9339}" type="pres">
      <dgm:prSet presAssocID="{B61C9862-8412-4827-9BAA-36D44C6BF65C}" presName="spaceRect" presStyleCnt="0"/>
      <dgm:spPr/>
    </dgm:pt>
    <dgm:pt modelId="{DB0E501C-8D63-4CD6-9956-ABB6BFC5D223}" type="pres">
      <dgm:prSet presAssocID="{B61C9862-8412-4827-9BAA-36D44C6BF65C}" presName="parTx" presStyleLbl="revTx" presStyleIdx="0" presStyleCnt="2">
        <dgm:presLayoutVars>
          <dgm:chMax val="0"/>
          <dgm:chPref val="0"/>
        </dgm:presLayoutVars>
      </dgm:prSet>
      <dgm:spPr/>
    </dgm:pt>
    <dgm:pt modelId="{0BBC4322-EA28-4211-BF93-4522DE5E387C}" type="pres">
      <dgm:prSet presAssocID="{91D22BCF-E556-4768-B61D-AEC2CFDFA2FC}" presName="sibTrans" presStyleCnt="0"/>
      <dgm:spPr/>
    </dgm:pt>
    <dgm:pt modelId="{BCBC7E99-3E98-4110-B4BA-3D067EA0777F}" type="pres">
      <dgm:prSet presAssocID="{08267FB8-35DC-4F25-BDD4-05500702947F}" presName="compNode" presStyleCnt="0"/>
      <dgm:spPr/>
    </dgm:pt>
    <dgm:pt modelId="{96571A0A-494F-4DAC-B488-CC027EF3205C}" type="pres">
      <dgm:prSet presAssocID="{08267FB8-35DC-4F25-BDD4-05500702947F}" presName="bgRect" presStyleLbl="bgShp" presStyleIdx="1" presStyleCnt="2"/>
      <dgm:spPr/>
    </dgm:pt>
    <dgm:pt modelId="{AC06D19C-A4F8-4E3A-87D6-F8AEB865ADA3}" type="pres">
      <dgm:prSet presAssocID="{08267FB8-35DC-4F25-BDD4-0550070294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ED4D02-D1AD-4C72-A770-FA7F769B93D4}" type="pres">
      <dgm:prSet presAssocID="{08267FB8-35DC-4F25-BDD4-05500702947F}" presName="spaceRect" presStyleCnt="0"/>
      <dgm:spPr/>
    </dgm:pt>
    <dgm:pt modelId="{332F6DFB-96B6-404A-9E8D-B9CABE7514A9}" type="pres">
      <dgm:prSet presAssocID="{08267FB8-35DC-4F25-BDD4-05500702947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A05702-4C01-4381-9AB4-F22CE87A5A4D}" srcId="{2D1F4837-CF0B-40C4-A12F-9074AC7F5EF4}" destId="{08267FB8-35DC-4F25-BDD4-05500702947F}" srcOrd="1" destOrd="0" parTransId="{5B56574C-D925-4769-B23E-D5A14A591B45}" sibTransId="{B0E28A7C-BE49-4FD9-A8ED-7AB8F9FBEE8C}"/>
    <dgm:cxn modelId="{DDF59F0E-CFDB-4923-8993-5B10FEEB944C}" type="presOf" srcId="{B61C9862-8412-4827-9BAA-36D44C6BF65C}" destId="{DB0E501C-8D63-4CD6-9956-ABB6BFC5D223}" srcOrd="0" destOrd="0" presId="urn:microsoft.com/office/officeart/2018/2/layout/IconVerticalSolidList"/>
    <dgm:cxn modelId="{3EB4EC27-618D-4BBA-92CB-2324EAFEA863}" type="presOf" srcId="{2D1F4837-CF0B-40C4-A12F-9074AC7F5EF4}" destId="{0B457A1A-CFF7-4BA9-914B-A70F30CEEB2F}" srcOrd="0" destOrd="0" presId="urn:microsoft.com/office/officeart/2018/2/layout/IconVerticalSolidList"/>
    <dgm:cxn modelId="{06FF084A-4246-4941-B7B6-FDA46862B0BF}" type="presOf" srcId="{08267FB8-35DC-4F25-BDD4-05500702947F}" destId="{332F6DFB-96B6-404A-9E8D-B9CABE7514A9}" srcOrd="0" destOrd="0" presId="urn:microsoft.com/office/officeart/2018/2/layout/IconVerticalSolidList"/>
    <dgm:cxn modelId="{E3158C4E-26E5-4178-AA1E-E6B1558D92E3}" srcId="{2D1F4837-CF0B-40C4-A12F-9074AC7F5EF4}" destId="{B61C9862-8412-4827-9BAA-36D44C6BF65C}" srcOrd="0" destOrd="0" parTransId="{A643D52A-6574-4DD2-9E43-C114781D8A69}" sibTransId="{91D22BCF-E556-4768-B61D-AEC2CFDFA2FC}"/>
    <dgm:cxn modelId="{DF5642CB-E182-4211-B7F9-63F8787D76E7}" type="presParOf" srcId="{0B457A1A-CFF7-4BA9-914B-A70F30CEEB2F}" destId="{6EC7005D-858E-4A76-AE6E-63F50FCEE431}" srcOrd="0" destOrd="0" presId="urn:microsoft.com/office/officeart/2018/2/layout/IconVerticalSolidList"/>
    <dgm:cxn modelId="{EB36917F-7533-4648-B9F6-903E79C4A780}" type="presParOf" srcId="{6EC7005D-858E-4A76-AE6E-63F50FCEE431}" destId="{C20ABA51-977C-43E9-9B6D-0E0A487039CE}" srcOrd="0" destOrd="0" presId="urn:microsoft.com/office/officeart/2018/2/layout/IconVerticalSolidList"/>
    <dgm:cxn modelId="{FACD3F21-AD64-43CF-806A-A98E5B6BD0C7}" type="presParOf" srcId="{6EC7005D-858E-4A76-AE6E-63F50FCEE431}" destId="{F11FD62B-8740-45EA-A009-C48CC5B49665}" srcOrd="1" destOrd="0" presId="urn:microsoft.com/office/officeart/2018/2/layout/IconVerticalSolidList"/>
    <dgm:cxn modelId="{6D9808C9-D8FD-4DAE-9F2F-48B550A4B58E}" type="presParOf" srcId="{6EC7005D-858E-4A76-AE6E-63F50FCEE431}" destId="{3BE17291-A26A-4CDF-B567-28FA26CC9339}" srcOrd="2" destOrd="0" presId="urn:microsoft.com/office/officeart/2018/2/layout/IconVerticalSolidList"/>
    <dgm:cxn modelId="{6EC390D5-4E76-45E3-A322-E03A9A04CF54}" type="presParOf" srcId="{6EC7005D-858E-4A76-AE6E-63F50FCEE431}" destId="{DB0E501C-8D63-4CD6-9956-ABB6BFC5D223}" srcOrd="3" destOrd="0" presId="urn:microsoft.com/office/officeart/2018/2/layout/IconVerticalSolidList"/>
    <dgm:cxn modelId="{2042DCFC-A6F2-4C40-A963-4AB580B65753}" type="presParOf" srcId="{0B457A1A-CFF7-4BA9-914B-A70F30CEEB2F}" destId="{0BBC4322-EA28-4211-BF93-4522DE5E387C}" srcOrd="1" destOrd="0" presId="urn:microsoft.com/office/officeart/2018/2/layout/IconVerticalSolidList"/>
    <dgm:cxn modelId="{23D6CA6C-3153-4617-8375-59831E120042}" type="presParOf" srcId="{0B457A1A-CFF7-4BA9-914B-A70F30CEEB2F}" destId="{BCBC7E99-3E98-4110-B4BA-3D067EA0777F}" srcOrd="2" destOrd="0" presId="urn:microsoft.com/office/officeart/2018/2/layout/IconVerticalSolidList"/>
    <dgm:cxn modelId="{1C92C1B1-B263-430E-AFB9-F13B7FF38197}" type="presParOf" srcId="{BCBC7E99-3E98-4110-B4BA-3D067EA0777F}" destId="{96571A0A-494F-4DAC-B488-CC027EF3205C}" srcOrd="0" destOrd="0" presId="urn:microsoft.com/office/officeart/2018/2/layout/IconVerticalSolidList"/>
    <dgm:cxn modelId="{E5E6C791-AD3F-4F4B-9AEA-364A98AB6C5A}" type="presParOf" srcId="{BCBC7E99-3E98-4110-B4BA-3D067EA0777F}" destId="{AC06D19C-A4F8-4E3A-87D6-F8AEB865ADA3}" srcOrd="1" destOrd="0" presId="urn:microsoft.com/office/officeart/2018/2/layout/IconVerticalSolidList"/>
    <dgm:cxn modelId="{D0604278-3BFE-45C7-8500-7971EF1C845D}" type="presParOf" srcId="{BCBC7E99-3E98-4110-B4BA-3D067EA0777F}" destId="{B0ED4D02-D1AD-4C72-A770-FA7F769B93D4}" srcOrd="2" destOrd="0" presId="urn:microsoft.com/office/officeart/2018/2/layout/IconVerticalSolidList"/>
    <dgm:cxn modelId="{38804483-CE1A-4524-B0A8-4DCCA23BF8BF}" type="presParOf" srcId="{BCBC7E99-3E98-4110-B4BA-3D067EA0777F}" destId="{332F6DFB-96B6-404A-9E8D-B9CABE7514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739958-AE26-48A8-8364-E40DB72C44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9B5DAC-4965-4C97-8A72-B96FD102B268}">
      <dgm:prSet/>
      <dgm:spPr/>
      <dgm:t>
        <a:bodyPr/>
        <a:lstStyle/>
        <a:p>
          <a:r>
            <a:rPr lang="en-US" b="0" i="0"/>
            <a:t>It is difficult for health professionals to keep up with new information on the virus</a:t>
          </a:r>
          <a:endParaRPr lang="en-US"/>
        </a:p>
      </dgm:t>
    </dgm:pt>
    <dgm:pt modelId="{61BA14E2-5C29-4CAB-A094-E04473910896}" type="parTrans" cxnId="{A7F3CCB5-0DE8-4D2D-A22F-D59EDA7CEE9C}">
      <dgm:prSet/>
      <dgm:spPr/>
      <dgm:t>
        <a:bodyPr/>
        <a:lstStyle/>
        <a:p>
          <a:endParaRPr lang="en-US"/>
        </a:p>
      </dgm:t>
    </dgm:pt>
    <dgm:pt modelId="{D8CE2776-891E-4F96-845A-950372AA0908}" type="sibTrans" cxnId="{A7F3CCB5-0DE8-4D2D-A22F-D59EDA7CEE9C}">
      <dgm:prSet/>
      <dgm:spPr/>
      <dgm:t>
        <a:bodyPr/>
        <a:lstStyle/>
        <a:p>
          <a:endParaRPr lang="en-US"/>
        </a:p>
      </dgm:t>
    </dgm:pt>
    <dgm:pt modelId="{6646D64A-8AC4-4AAD-8FEF-CF7A5FD65316}">
      <dgm:prSet/>
      <dgm:spPr/>
      <dgm:t>
        <a:bodyPr/>
        <a:lstStyle/>
        <a:p>
          <a:r>
            <a:rPr lang="en-US" b="0" i="0" dirty="0"/>
            <a:t>Can clustering similar research articles together simplify the search for related publications?</a:t>
          </a:r>
          <a:endParaRPr lang="en-US" dirty="0"/>
        </a:p>
      </dgm:t>
    </dgm:pt>
    <dgm:pt modelId="{8E0AAA30-2FB1-4B60-8B51-B60698843BE6}" type="parTrans" cxnId="{2598CA6E-D155-467D-ACE9-D919F8FE5983}">
      <dgm:prSet/>
      <dgm:spPr/>
      <dgm:t>
        <a:bodyPr/>
        <a:lstStyle/>
        <a:p>
          <a:endParaRPr lang="en-US"/>
        </a:p>
      </dgm:t>
    </dgm:pt>
    <dgm:pt modelId="{19D0FADB-D2B0-4A21-ADCE-0AA716C41F19}" type="sibTrans" cxnId="{2598CA6E-D155-467D-ACE9-D919F8FE5983}">
      <dgm:prSet/>
      <dgm:spPr/>
      <dgm:t>
        <a:bodyPr/>
        <a:lstStyle/>
        <a:p>
          <a:endParaRPr lang="en-US"/>
        </a:p>
      </dgm:t>
    </dgm:pt>
    <dgm:pt modelId="{E5025372-1DD3-4572-8762-17A83BD4D147}">
      <dgm:prSet/>
      <dgm:spPr/>
      <dgm:t>
        <a:bodyPr/>
        <a:lstStyle/>
        <a:p>
          <a:r>
            <a:rPr lang="en-US" b="0" i="0"/>
            <a:t>By using clustering for labelling in combination with dimensionality reduction for visualization, the collection of literature can be represented by a scatter plot.</a:t>
          </a:r>
          <a:endParaRPr lang="en-US"/>
        </a:p>
      </dgm:t>
    </dgm:pt>
    <dgm:pt modelId="{63CE3F13-0E30-42A9-849B-F1415EE53EF7}" type="parTrans" cxnId="{4BCA4AB5-131E-41C2-BBF8-77980D848DF3}">
      <dgm:prSet/>
      <dgm:spPr/>
      <dgm:t>
        <a:bodyPr/>
        <a:lstStyle/>
        <a:p>
          <a:endParaRPr lang="en-US"/>
        </a:p>
      </dgm:t>
    </dgm:pt>
    <dgm:pt modelId="{04BCC5A8-1A53-4B57-9234-1B5D2984DDD1}" type="sibTrans" cxnId="{4BCA4AB5-131E-41C2-BBF8-77980D848DF3}">
      <dgm:prSet/>
      <dgm:spPr/>
      <dgm:t>
        <a:bodyPr/>
        <a:lstStyle/>
        <a:p>
          <a:endParaRPr lang="en-US"/>
        </a:p>
      </dgm:t>
    </dgm:pt>
    <dgm:pt modelId="{8A79CF52-8B04-439E-9A3A-019367C8DE43}">
      <dgm:prSet/>
      <dgm:spPr/>
      <dgm:t>
        <a:bodyPr/>
        <a:lstStyle/>
        <a:p>
          <a:r>
            <a:rPr lang="en-US" b="0" i="0"/>
            <a:t>On this plot, publications of highly similar topic will share a label and will be plotted near each other.</a:t>
          </a:r>
          <a:endParaRPr lang="en-US"/>
        </a:p>
      </dgm:t>
    </dgm:pt>
    <dgm:pt modelId="{875CFED4-32E3-4F43-8013-0B326DC2DE5A}" type="parTrans" cxnId="{B711DDDE-DA2A-4512-8308-E485E9168C3D}">
      <dgm:prSet/>
      <dgm:spPr/>
      <dgm:t>
        <a:bodyPr/>
        <a:lstStyle/>
        <a:p>
          <a:endParaRPr lang="en-US"/>
        </a:p>
      </dgm:t>
    </dgm:pt>
    <dgm:pt modelId="{4AC596A7-127D-4531-96F5-0819E7C84AB4}" type="sibTrans" cxnId="{B711DDDE-DA2A-4512-8308-E485E9168C3D}">
      <dgm:prSet/>
      <dgm:spPr/>
      <dgm:t>
        <a:bodyPr/>
        <a:lstStyle/>
        <a:p>
          <a:endParaRPr lang="en-US"/>
        </a:p>
      </dgm:t>
    </dgm:pt>
    <dgm:pt modelId="{9D8E485E-5BB9-49B7-865C-0C09A54FCDD5}" type="pres">
      <dgm:prSet presAssocID="{1A739958-AE26-48A8-8364-E40DB72C44D3}" presName="root" presStyleCnt="0">
        <dgm:presLayoutVars>
          <dgm:dir/>
          <dgm:resizeHandles val="exact"/>
        </dgm:presLayoutVars>
      </dgm:prSet>
      <dgm:spPr/>
    </dgm:pt>
    <dgm:pt modelId="{D65502E4-7063-4C3F-8D25-4772C3459A94}" type="pres">
      <dgm:prSet presAssocID="{F19B5DAC-4965-4C97-8A72-B96FD102B268}" presName="compNode" presStyleCnt="0"/>
      <dgm:spPr/>
    </dgm:pt>
    <dgm:pt modelId="{26C1C843-137A-47C4-A073-4D135FC44FB8}" type="pres">
      <dgm:prSet presAssocID="{F19B5DAC-4965-4C97-8A72-B96FD102B268}" presName="bgRect" presStyleLbl="bgShp" presStyleIdx="0" presStyleCnt="4"/>
      <dgm:spPr/>
    </dgm:pt>
    <dgm:pt modelId="{35EC4F72-F102-45AD-9FA2-D5D49BD60B1C}" type="pres">
      <dgm:prSet presAssocID="{F19B5DAC-4965-4C97-8A72-B96FD102B2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1CD3F81-FE21-4B0B-BF7F-5647DC8E70F6}" type="pres">
      <dgm:prSet presAssocID="{F19B5DAC-4965-4C97-8A72-B96FD102B268}" presName="spaceRect" presStyleCnt="0"/>
      <dgm:spPr/>
    </dgm:pt>
    <dgm:pt modelId="{9A3FBC21-04D2-46BB-8843-A024B0515E59}" type="pres">
      <dgm:prSet presAssocID="{F19B5DAC-4965-4C97-8A72-B96FD102B268}" presName="parTx" presStyleLbl="revTx" presStyleIdx="0" presStyleCnt="4">
        <dgm:presLayoutVars>
          <dgm:chMax val="0"/>
          <dgm:chPref val="0"/>
        </dgm:presLayoutVars>
      </dgm:prSet>
      <dgm:spPr/>
    </dgm:pt>
    <dgm:pt modelId="{D6E0A35D-B71D-42EC-ADD2-6167FCE989CE}" type="pres">
      <dgm:prSet presAssocID="{D8CE2776-891E-4F96-845A-950372AA0908}" presName="sibTrans" presStyleCnt="0"/>
      <dgm:spPr/>
    </dgm:pt>
    <dgm:pt modelId="{4FF3C052-FE06-4E89-ABEE-03126E97E344}" type="pres">
      <dgm:prSet presAssocID="{6646D64A-8AC4-4AAD-8FEF-CF7A5FD65316}" presName="compNode" presStyleCnt="0"/>
      <dgm:spPr/>
    </dgm:pt>
    <dgm:pt modelId="{C0B428DB-6AF5-432D-A644-ABC891775C6B}" type="pres">
      <dgm:prSet presAssocID="{6646D64A-8AC4-4AAD-8FEF-CF7A5FD65316}" presName="bgRect" presStyleLbl="bgShp" presStyleIdx="1" presStyleCnt="4"/>
      <dgm:spPr/>
    </dgm:pt>
    <dgm:pt modelId="{1C09E1F8-E605-47CE-A890-45B84A102BAD}" type="pres">
      <dgm:prSet presAssocID="{6646D64A-8AC4-4AAD-8FEF-CF7A5FD653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4AE955-4DDA-4935-B27B-B9B5DBD55F8F}" type="pres">
      <dgm:prSet presAssocID="{6646D64A-8AC4-4AAD-8FEF-CF7A5FD65316}" presName="spaceRect" presStyleCnt="0"/>
      <dgm:spPr/>
    </dgm:pt>
    <dgm:pt modelId="{03E71FE1-4D77-44CD-B88E-6705BB53CAC7}" type="pres">
      <dgm:prSet presAssocID="{6646D64A-8AC4-4AAD-8FEF-CF7A5FD65316}" presName="parTx" presStyleLbl="revTx" presStyleIdx="1" presStyleCnt="4">
        <dgm:presLayoutVars>
          <dgm:chMax val="0"/>
          <dgm:chPref val="0"/>
        </dgm:presLayoutVars>
      </dgm:prSet>
      <dgm:spPr/>
    </dgm:pt>
    <dgm:pt modelId="{0AFD6456-F368-4ECC-B4E7-122C2452C18F}" type="pres">
      <dgm:prSet presAssocID="{19D0FADB-D2B0-4A21-ADCE-0AA716C41F19}" presName="sibTrans" presStyleCnt="0"/>
      <dgm:spPr/>
    </dgm:pt>
    <dgm:pt modelId="{28A81780-4ABB-4B84-AA69-92201C9DA79E}" type="pres">
      <dgm:prSet presAssocID="{E5025372-1DD3-4572-8762-17A83BD4D147}" presName="compNode" presStyleCnt="0"/>
      <dgm:spPr/>
    </dgm:pt>
    <dgm:pt modelId="{CBD9D801-5B16-490D-8D8F-C3FACB1554EC}" type="pres">
      <dgm:prSet presAssocID="{E5025372-1DD3-4572-8762-17A83BD4D147}" presName="bgRect" presStyleLbl="bgShp" presStyleIdx="2" presStyleCnt="4"/>
      <dgm:spPr/>
    </dgm:pt>
    <dgm:pt modelId="{E147EE5B-2275-43CE-9C93-2401E8F260B6}" type="pres">
      <dgm:prSet presAssocID="{E5025372-1DD3-4572-8762-17A83BD4D1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3C9A1E-BEF7-42A9-A22E-DC7D643C8B11}" type="pres">
      <dgm:prSet presAssocID="{E5025372-1DD3-4572-8762-17A83BD4D147}" presName="spaceRect" presStyleCnt="0"/>
      <dgm:spPr/>
    </dgm:pt>
    <dgm:pt modelId="{30DDC560-311C-4596-A8BC-214293E51025}" type="pres">
      <dgm:prSet presAssocID="{E5025372-1DD3-4572-8762-17A83BD4D147}" presName="parTx" presStyleLbl="revTx" presStyleIdx="2" presStyleCnt="4">
        <dgm:presLayoutVars>
          <dgm:chMax val="0"/>
          <dgm:chPref val="0"/>
        </dgm:presLayoutVars>
      </dgm:prSet>
      <dgm:spPr/>
    </dgm:pt>
    <dgm:pt modelId="{01168634-A481-4D25-A42B-F641963EDB4A}" type="pres">
      <dgm:prSet presAssocID="{04BCC5A8-1A53-4B57-9234-1B5D2984DDD1}" presName="sibTrans" presStyleCnt="0"/>
      <dgm:spPr/>
    </dgm:pt>
    <dgm:pt modelId="{CB73CB57-9BA7-4E5F-93EC-55E35D33CFCF}" type="pres">
      <dgm:prSet presAssocID="{8A79CF52-8B04-439E-9A3A-019367C8DE43}" presName="compNode" presStyleCnt="0"/>
      <dgm:spPr/>
    </dgm:pt>
    <dgm:pt modelId="{37CDC832-4949-4E73-8324-D17EB4F32A62}" type="pres">
      <dgm:prSet presAssocID="{8A79CF52-8B04-439E-9A3A-019367C8DE43}" presName="bgRect" presStyleLbl="bgShp" presStyleIdx="3" presStyleCnt="4"/>
      <dgm:spPr/>
    </dgm:pt>
    <dgm:pt modelId="{055F9555-4794-4072-8467-9A5DBC8ABC31}" type="pres">
      <dgm:prSet presAssocID="{8A79CF52-8B04-439E-9A3A-019367C8DE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E97E44F-E18B-4F38-A12B-46D9B7C2A9EE}" type="pres">
      <dgm:prSet presAssocID="{8A79CF52-8B04-439E-9A3A-019367C8DE43}" presName="spaceRect" presStyleCnt="0"/>
      <dgm:spPr/>
    </dgm:pt>
    <dgm:pt modelId="{196B1E3F-0088-4D71-BFA1-56D082EE0B9D}" type="pres">
      <dgm:prSet presAssocID="{8A79CF52-8B04-439E-9A3A-019367C8DE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D34B06-7747-4B1B-B1A1-4B2E1D2A934B}" type="presOf" srcId="{F19B5DAC-4965-4C97-8A72-B96FD102B268}" destId="{9A3FBC21-04D2-46BB-8843-A024B0515E59}" srcOrd="0" destOrd="0" presId="urn:microsoft.com/office/officeart/2018/2/layout/IconVerticalSolidList"/>
    <dgm:cxn modelId="{C3F6910F-0997-403F-BCC9-ED74C4E50D28}" type="presOf" srcId="{6646D64A-8AC4-4AAD-8FEF-CF7A5FD65316}" destId="{03E71FE1-4D77-44CD-B88E-6705BB53CAC7}" srcOrd="0" destOrd="0" presId="urn:microsoft.com/office/officeart/2018/2/layout/IconVerticalSolidList"/>
    <dgm:cxn modelId="{8C592161-8538-45CE-8843-B80646CF9EA0}" type="presOf" srcId="{1A739958-AE26-48A8-8364-E40DB72C44D3}" destId="{9D8E485E-5BB9-49B7-865C-0C09A54FCDD5}" srcOrd="0" destOrd="0" presId="urn:microsoft.com/office/officeart/2018/2/layout/IconVerticalSolidList"/>
    <dgm:cxn modelId="{2AEC6B45-7A2F-4420-A40B-0D4AB5E3462F}" type="presOf" srcId="{8A79CF52-8B04-439E-9A3A-019367C8DE43}" destId="{196B1E3F-0088-4D71-BFA1-56D082EE0B9D}" srcOrd="0" destOrd="0" presId="urn:microsoft.com/office/officeart/2018/2/layout/IconVerticalSolidList"/>
    <dgm:cxn modelId="{2598CA6E-D155-467D-ACE9-D919F8FE5983}" srcId="{1A739958-AE26-48A8-8364-E40DB72C44D3}" destId="{6646D64A-8AC4-4AAD-8FEF-CF7A5FD65316}" srcOrd="1" destOrd="0" parTransId="{8E0AAA30-2FB1-4B60-8B51-B60698843BE6}" sibTransId="{19D0FADB-D2B0-4A21-ADCE-0AA716C41F19}"/>
    <dgm:cxn modelId="{9776CB77-ECD9-4000-B624-2BA1C75A08D3}" type="presOf" srcId="{E5025372-1DD3-4572-8762-17A83BD4D147}" destId="{30DDC560-311C-4596-A8BC-214293E51025}" srcOrd="0" destOrd="0" presId="urn:microsoft.com/office/officeart/2018/2/layout/IconVerticalSolidList"/>
    <dgm:cxn modelId="{4BCA4AB5-131E-41C2-BBF8-77980D848DF3}" srcId="{1A739958-AE26-48A8-8364-E40DB72C44D3}" destId="{E5025372-1DD3-4572-8762-17A83BD4D147}" srcOrd="2" destOrd="0" parTransId="{63CE3F13-0E30-42A9-849B-F1415EE53EF7}" sibTransId="{04BCC5A8-1A53-4B57-9234-1B5D2984DDD1}"/>
    <dgm:cxn modelId="{A7F3CCB5-0DE8-4D2D-A22F-D59EDA7CEE9C}" srcId="{1A739958-AE26-48A8-8364-E40DB72C44D3}" destId="{F19B5DAC-4965-4C97-8A72-B96FD102B268}" srcOrd="0" destOrd="0" parTransId="{61BA14E2-5C29-4CAB-A094-E04473910896}" sibTransId="{D8CE2776-891E-4F96-845A-950372AA0908}"/>
    <dgm:cxn modelId="{B711DDDE-DA2A-4512-8308-E485E9168C3D}" srcId="{1A739958-AE26-48A8-8364-E40DB72C44D3}" destId="{8A79CF52-8B04-439E-9A3A-019367C8DE43}" srcOrd="3" destOrd="0" parTransId="{875CFED4-32E3-4F43-8013-0B326DC2DE5A}" sibTransId="{4AC596A7-127D-4531-96F5-0819E7C84AB4}"/>
    <dgm:cxn modelId="{22CBE78A-32A0-4DC0-BF3F-61021F0230B7}" type="presParOf" srcId="{9D8E485E-5BB9-49B7-865C-0C09A54FCDD5}" destId="{D65502E4-7063-4C3F-8D25-4772C3459A94}" srcOrd="0" destOrd="0" presId="urn:microsoft.com/office/officeart/2018/2/layout/IconVerticalSolidList"/>
    <dgm:cxn modelId="{374A7C36-C803-4D24-9225-8C44017A263F}" type="presParOf" srcId="{D65502E4-7063-4C3F-8D25-4772C3459A94}" destId="{26C1C843-137A-47C4-A073-4D135FC44FB8}" srcOrd="0" destOrd="0" presId="urn:microsoft.com/office/officeart/2018/2/layout/IconVerticalSolidList"/>
    <dgm:cxn modelId="{033E435E-9021-4D3E-8347-646447BA6797}" type="presParOf" srcId="{D65502E4-7063-4C3F-8D25-4772C3459A94}" destId="{35EC4F72-F102-45AD-9FA2-D5D49BD60B1C}" srcOrd="1" destOrd="0" presId="urn:microsoft.com/office/officeart/2018/2/layout/IconVerticalSolidList"/>
    <dgm:cxn modelId="{CCE654EF-22D1-47DC-B76A-5D30C197BF00}" type="presParOf" srcId="{D65502E4-7063-4C3F-8D25-4772C3459A94}" destId="{91CD3F81-FE21-4B0B-BF7F-5647DC8E70F6}" srcOrd="2" destOrd="0" presId="urn:microsoft.com/office/officeart/2018/2/layout/IconVerticalSolidList"/>
    <dgm:cxn modelId="{9661CF20-4E61-4634-B09F-F51F89F0F2EE}" type="presParOf" srcId="{D65502E4-7063-4C3F-8D25-4772C3459A94}" destId="{9A3FBC21-04D2-46BB-8843-A024B0515E59}" srcOrd="3" destOrd="0" presId="urn:microsoft.com/office/officeart/2018/2/layout/IconVerticalSolidList"/>
    <dgm:cxn modelId="{31310931-DFA7-4D44-9C0C-4739322B14B3}" type="presParOf" srcId="{9D8E485E-5BB9-49B7-865C-0C09A54FCDD5}" destId="{D6E0A35D-B71D-42EC-ADD2-6167FCE989CE}" srcOrd="1" destOrd="0" presId="urn:microsoft.com/office/officeart/2018/2/layout/IconVerticalSolidList"/>
    <dgm:cxn modelId="{DB2644F1-4705-40F4-8175-E861698D52F8}" type="presParOf" srcId="{9D8E485E-5BB9-49B7-865C-0C09A54FCDD5}" destId="{4FF3C052-FE06-4E89-ABEE-03126E97E344}" srcOrd="2" destOrd="0" presId="urn:microsoft.com/office/officeart/2018/2/layout/IconVerticalSolidList"/>
    <dgm:cxn modelId="{737DCE9D-678F-45A3-8F5B-31BDC7A2290D}" type="presParOf" srcId="{4FF3C052-FE06-4E89-ABEE-03126E97E344}" destId="{C0B428DB-6AF5-432D-A644-ABC891775C6B}" srcOrd="0" destOrd="0" presId="urn:microsoft.com/office/officeart/2018/2/layout/IconVerticalSolidList"/>
    <dgm:cxn modelId="{60A8E53F-3A8A-4540-8D18-6AEA1BFCCB80}" type="presParOf" srcId="{4FF3C052-FE06-4E89-ABEE-03126E97E344}" destId="{1C09E1F8-E605-47CE-A890-45B84A102BAD}" srcOrd="1" destOrd="0" presId="urn:microsoft.com/office/officeart/2018/2/layout/IconVerticalSolidList"/>
    <dgm:cxn modelId="{8320731A-BDCB-4E61-8A52-34942F8C3C33}" type="presParOf" srcId="{4FF3C052-FE06-4E89-ABEE-03126E97E344}" destId="{734AE955-4DDA-4935-B27B-B9B5DBD55F8F}" srcOrd="2" destOrd="0" presId="urn:microsoft.com/office/officeart/2018/2/layout/IconVerticalSolidList"/>
    <dgm:cxn modelId="{4DB8B6D7-0169-487A-88BB-E785A2AC39CF}" type="presParOf" srcId="{4FF3C052-FE06-4E89-ABEE-03126E97E344}" destId="{03E71FE1-4D77-44CD-B88E-6705BB53CAC7}" srcOrd="3" destOrd="0" presId="urn:microsoft.com/office/officeart/2018/2/layout/IconVerticalSolidList"/>
    <dgm:cxn modelId="{292A9EF8-5C7F-4DCE-9CF8-00EED31D8039}" type="presParOf" srcId="{9D8E485E-5BB9-49B7-865C-0C09A54FCDD5}" destId="{0AFD6456-F368-4ECC-B4E7-122C2452C18F}" srcOrd="3" destOrd="0" presId="urn:microsoft.com/office/officeart/2018/2/layout/IconVerticalSolidList"/>
    <dgm:cxn modelId="{97362B49-49CA-46A7-88AD-9E23EDDE74B6}" type="presParOf" srcId="{9D8E485E-5BB9-49B7-865C-0C09A54FCDD5}" destId="{28A81780-4ABB-4B84-AA69-92201C9DA79E}" srcOrd="4" destOrd="0" presId="urn:microsoft.com/office/officeart/2018/2/layout/IconVerticalSolidList"/>
    <dgm:cxn modelId="{DA975D55-30B9-402F-9B79-1B8DF6D37382}" type="presParOf" srcId="{28A81780-4ABB-4B84-AA69-92201C9DA79E}" destId="{CBD9D801-5B16-490D-8D8F-C3FACB1554EC}" srcOrd="0" destOrd="0" presId="urn:microsoft.com/office/officeart/2018/2/layout/IconVerticalSolidList"/>
    <dgm:cxn modelId="{BD3AA40F-8881-4CF1-93C6-3BC4A15F642A}" type="presParOf" srcId="{28A81780-4ABB-4B84-AA69-92201C9DA79E}" destId="{E147EE5B-2275-43CE-9C93-2401E8F260B6}" srcOrd="1" destOrd="0" presId="urn:microsoft.com/office/officeart/2018/2/layout/IconVerticalSolidList"/>
    <dgm:cxn modelId="{1B4FCE1F-99BB-494D-8D69-64401A4803E8}" type="presParOf" srcId="{28A81780-4ABB-4B84-AA69-92201C9DA79E}" destId="{433C9A1E-BEF7-42A9-A22E-DC7D643C8B11}" srcOrd="2" destOrd="0" presId="urn:microsoft.com/office/officeart/2018/2/layout/IconVerticalSolidList"/>
    <dgm:cxn modelId="{DB988A18-B98F-430D-B9B6-8D55EBA1484A}" type="presParOf" srcId="{28A81780-4ABB-4B84-AA69-92201C9DA79E}" destId="{30DDC560-311C-4596-A8BC-214293E51025}" srcOrd="3" destOrd="0" presId="urn:microsoft.com/office/officeart/2018/2/layout/IconVerticalSolidList"/>
    <dgm:cxn modelId="{6918AAE3-B9C5-4CDB-8EFE-645DB23E0F8D}" type="presParOf" srcId="{9D8E485E-5BB9-49B7-865C-0C09A54FCDD5}" destId="{01168634-A481-4D25-A42B-F641963EDB4A}" srcOrd="5" destOrd="0" presId="urn:microsoft.com/office/officeart/2018/2/layout/IconVerticalSolidList"/>
    <dgm:cxn modelId="{1362B25D-DBC9-4A04-A668-F74DD8442DF9}" type="presParOf" srcId="{9D8E485E-5BB9-49B7-865C-0C09A54FCDD5}" destId="{CB73CB57-9BA7-4E5F-93EC-55E35D33CFCF}" srcOrd="6" destOrd="0" presId="urn:microsoft.com/office/officeart/2018/2/layout/IconVerticalSolidList"/>
    <dgm:cxn modelId="{7F792AED-7635-4214-9308-FC50C21ABEEF}" type="presParOf" srcId="{CB73CB57-9BA7-4E5F-93EC-55E35D33CFCF}" destId="{37CDC832-4949-4E73-8324-D17EB4F32A62}" srcOrd="0" destOrd="0" presId="urn:microsoft.com/office/officeart/2018/2/layout/IconVerticalSolidList"/>
    <dgm:cxn modelId="{74DADA53-CEF5-43DB-8F07-1909BC3105C1}" type="presParOf" srcId="{CB73CB57-9BA7-4E5F-93EC-55E35D33CFCF}" destId="{055F9555-4794-4072-8467-9A5DBC8ABC31}" srcOrd="1" destOrd="0" presId="urn:microsoft.com/office/officeart/2018/2/layout/IconVerticalSolidList"/>
    <dgm:cxn modelId="{78092434-A3FE-442F-ABA2-D8B4ADD79971}" type="presParOf" srcId="{CB73CB57-9BA7-4E5F-93EC-55E35D33CFCF}" destId="{BE97E44F-E18B-4F38-A12B-46D9B7C2A9EE}" srcOrd="2" destOrd="0" presId="urn:microsoft.com/office/officeart/2018/2/layout/IconVerticalSolidList"/>
    <dgm:cxn modelId="{5C70F3E1-E472-4CF0-B15D-2A86BC2EC344}" type="presParOf" srcId="{CB73CB57-9BA7-4E5F-93EC-55E35D33CFCF}" destId="{196B1E3F-0088-4D71-BFA1-56D082EE0B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5EDEA-2597-4788-B142-1A2C9436AEC7}">
      <dsp:nvSpPr>
        <dsp:cNvPr id="0" name=""/>
        <dsp:cNvSpPr/>
      </dsp:nvSpPr>
      <dsp:spPr>
        <a:xfrm>
          <a:off x="0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473DB-CC46-4B93-B744-EF42E9DB3F6C}">
      <dsp:nvSpPr>
        <dsp:cNvPr id="0" name=""/>
        <dsp:cNvSpPr/>
      </dsp:nvSpPr>
      <dsp:spPr>
        <a:xfrm>
          <a:off x="313537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Covid-19 has become an unavoidable topic</a:t>
          </a:r>
        </a:p>
      </dsp:txBody>
      <dsp:txXfrm>
        <a:off x="366019" y="768359"/>
        <a:ext cx="2716873" cy="1686902"/>
      </dsp:txXfrm>
    </dsp:sp>
    <dsp:sp modelId="{7236E397-2134-43AB-BBCE-896D8801BFC0}">
      <dsp:nvSpPr>
        <dsp:cNvPr id="0" name=""/>
        <dsp:cNvSpPr/>
      </dsp:nvSpPr>
      <dsp:spPr>
        <a:xfrm>
          <a:off x="3448912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E2B2CC-2C97-4FF6-8CEE-3E62E80D11EE}">
      <dsp:nvSpPr>
        <dsp:cNvPr id="0" name=""/>
        <dsp:cNvSpPr/>
      </dsp:nvSpPr>
      <dsp:spPr>
        <a:xfrm>
          <a:off x="3762449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Understand more the impact of pandemic on the world</a:t>
          </a:r>
        </a:p>
      </dsp:txBody>
      <dsp:txXfrm>
        <a:off x="3814931" y="768359"/>
        <a:ext cx="2716873" cy="1686902"/>
      </dsp:txXfrm>
    </dsp:sp>
    <dsp:sp modelId="{FADE38D0-6691-4879-9C88-09197FC51110}">
      <dsp:nvSpPr>
        <dsp:cNvPr id="0" name=""/>
        <dsp:cNvSpPr/>
      </dsp:nvSpPr>
      <dsp:spPr>
        <a:xfrm>
          <a:off x="6897825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537BAB-E0CE-4DDC-96B2-B6DB06CD4A8F}">
      <dsp:nvSpPr>
        <dsp:cNvPr id="0" name=""/>
        <dsp:cNvSpPr/>
      </dsp:nvSpPr>
      <dsp:spPr>
        <a:xfrm>
          <a:off x="7211362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Previous project related to Covid-19</a:t>
          </a:r>
        </a:p>
      </dsp:txBody>
      <dsp:txXfrm>
        <a:off x="7263844" y="768359"/>
        <a:ext cx="2716873" cy="16869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6BAE3-49DB-4855-A22C-81F36ED2644B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6B5594-1441-41B3-8563-4AFA536F0F38}">
      <dsp:nvSpPr>
        <dsp:cNvPr id="0" name=""/>
        <dsp:cNvSpPr/>
      </dsp:nvSpPr>
      <dsp:spPr>
        <a:xfrm>
          <a:off x="0" y="2821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Choose randomly a subset of Dataset with 50,000 articles.</a:t>
          </a:r>
        </a:p>
      </dsp:txBody>
      <dsp:txXfrm>
        <a:off x="0" y="2821"/>
        <a:ext cx="6668792" cy="962059"/>
      </dsp:txXfrm>
    </dsp:sp>
    <dsp:sp modelId="{6636F87E-0C07-4699-B0B4-A2D2518C1C64}">
      <dsp:nvSpPr>
        <dsp:cNvPr id="0" name=""/>
        <dsp:cNvSpPr/>
      </dsp:nvSpPr>
      <dsp:spPr>
        <a:xfrm>
          <a:off x="0" y="964880"/>
          <a:ext cx="6668792" cy="0"/>
        </a:xfrm>
        <a:prstGeom prst="line">
          <a:avLst/>
        </a:prstGeom>
        <a:solidFill>
          <a:schemeClr val="accent2">
            <a:hueOff val="-1216001"/>
            <a:satOff val="-3429"/>
            <a:lumOff val="-1451"/>
            <a:alphaOff val="0"/>
          </a:schemeClr>
        </a:solidFill>
        <a:ln w="9525" cap="flat" cmpd="sng" algn="ctr">
          <a:solidFill>
            <a:schemeClr val="accent2">
              <a:hueOff val="-1216001"/>
              <a:satOff val="-3429"/>
              <a:lumOff val="-1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E1E27-FC09-4913-A831-07C065F176EC}">
      <dsp:nvSpPr>
        <dsp:cNvPr id="0" name=""/>
        <dsp:cNvSpPr/>
      </dsp:nvSpPr>
      <dsp:spPr>
        <a:xfrm>
          <a:off x="0" y="96488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Pre-Processing.</a:t>
          </a:r>
        </a:p>
      </dsp:txBody>
      <dsp:txXfrm>
        <a:off x="0" y="964880"/>
        <a:ext cx="6668792" cy="962059"/>
      </dsp:txXfrm>
    </dsp:sp>
    <dsp:sp modelId="{02BBB715-AE60-4BBF-9E69-240C08C6346D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accent2">
            <a:hueOff val="-2432001"/>
            <a:satOff val="-6858"/>
            <a:lumOff val="-2902"/>
            <a:alphaOff val="0"/>
          </a:schemeClr>
        </a:solidFill>
        <a:ln w="9525" cap="flat" cmpd="sng" algn="ctr">
          <a:solidFill>
            <a:schemeClr val="accent2">
              <a:hueOff val="-2432001"/>
              <a:satOff val="-6858"/>
              <a:lumOff val="-2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156A5E-D0CD-48E4-A1F1-E69C15EBDB04}">
      <dsp:nvSpPr>
        <dsp:cNvPr id="0" name=""/>
        <dsp:cNvSpPr/>
      </dsp:nvSpPr>
      <dsp:spPr>
        <a:xfrm>
          <a:off x="0" y="192694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Turn each document into a feature vector using TF-IDF.</a:t>
          </a:r>
        </a:p>
      </dsp:txBody>
      <dsp:txXfrm>
        <a:off x="0" y="1926940"/>
        <a:ext cx="6668792" cy="962059"/>
      </dsp:txXfrm>
    </dsp:sp>
    <dsp:sp modelId="{599BE3EB-C629-46C5-BBD2-49A8A232CA58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accent2">
            <a:hueOff val="-3648002"/>
            <a:satOff val="-10286"/>
            <a:lumOff val="-4353"/>
            <a:alphaOff val="0"/>
          </a:schemeClr>
        </a:solidFill>
        <a:ln w="9525" cap="flat" cmpd="sng" algn="ctr">
          <a:solidFill>
            <a:schemeClr val="accent2">
              <a:hueOff val="-3648002"/>
              <a:satOff val="-10286"/>
              <a:lumOff val="-4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91A2A-B9A1-4113-8EE9-0E8F504E1D9A}">
      <dsp:nvSpPr>
        <dsp:cNvPr id="0" name=""/>
        <dsp:cNvSpPr/>
      </dsp:nvSpPr>
      <dsp:spPr>
        <a:xfrm>
          <a:off x="0" y="288900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Apply PCA.</a:t>
          </a:r>
        </a:p>
      </dsp:txBody>
      <dsp:txXfrm>
        <a:off x="0" y="2889000"/>
        <a:ext cx="6668792" cy="962059"/>
      </dsp:txXfrm>
    </dsp:sp>
    <dsp:sp modelId="{03987A83-A850-4DED-BCA3-B59D490DD302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accent2">
            <a:hueOff val="-4864002"/>
            <a:satOff val="-13715"/>
            <a:lumOff val="-5804"/>
            <a:alphaOff val="0"/>
          </a:schemeClr>
        </a:solidFill>
        <a:ln w="9525" cap="flat" cmpd="sng" algn="ctr">
          <a:solidFill>
            <a:schemeClr val="accent2">
              <a:hueOff val="-4864002"/>
              <a:satOff val="-13715"/>
              <a:lumOff val="-5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47B3C-29C7-4CCC-A9B7-853753ABA539}">
      <dsp:nvSpPr>
        <dsp:cNvPr id="0" name=""/>
        <dsp:cNvSpPr/>
      </dsp:nvSpPr>
      <dsp:spPr>
        <a:xfrm>
          <a:off x="0" y="385105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Apply K-means clustering to label each cluster.</a:t>
          </a:r>
        </a:p>
      </dsp:txBody>
      <dsp:txXfrm>
        <a:off x="0" y="3851059"/>
        <a:ext cx="6668792" cy="962059"/>
      </dsp:txXfrm>
    </dsp:sp>
    <dsp:sp modelId="{73CA904D-808F-4883-98D1-F71D0A092418}">
      <dsp:nvSpPr>
        <dsp:cNvPr id="0" name=""/>
        <dsp:cNvSpPr/>
      </dsp:nvSpPr>
      <dsp:spPr>
        <a:xfrm>
          <a:off x="0" y="4813119"/>
          <a:ext cx="6668792" cy="0"/>
        </a:xfrm>
        <a:prstGeom prst="line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 w="9525" cap="flat" cmpd="sng" algn="ctr">
          <a:solidFill>
            <a:schemeClr val="accent2">
              <a:hueOff val="-6080002"/>
              <a:satOff val="-17144"/>
              <a:lumOff val="-7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307AEE-FB86-4ED3-87AB-56E7794F2F3C}">
      <dsp:nvSpPr>
        <dsp:cNvPr id="0" name=""/>
        <dsp:cNvSpPr/>
      </dsp:nvSpPr>
      <dsp:spPr>
        <a:xfrm>
          <a:off x="0" y="481311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Dimensionality Reduction using t-SNE</a:t>
          </a:r>
        </a:p>
      </dsp:txBody>
      <dsp:txXfrm>
        <a:off x="0" y="4813119"/>
        <a:ext cx="6668792" cy="9620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0793-A561-4076-A81D-60D826DACA02}">
      <dsp:nvSpPr>
        <dsp:cNvPr id="0" name=""/>
        <dsp:cNvSpPr/>
      </dsp:nvSpPr>
      <dsp:spPr>
        <a:xfrm>
          <a:off x="0" y="0"/>
          <a:ext cx="4246775" cy="17350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t-Distributed Stochastic Neighbor Embedding (t-SNE) is a technique for dimensionality reduction that is particularly well suited for the visualization of high-dimensional datasets. </a:t>
          </a:r>
          <a:endParaRPr lang="en-US" sz="1300" kern="1200"/>
        </a:p>
      </dsp:txBody>
      <dsp:txXfrm>
        <a:off x="50818" y="50818"/>
        <a:ext cx="2374516" cy="1633418"/>
      </dsp:txXfrm>
    </dsp:sp>
    <dsp:sp modelId="{7CF5FBC4-5C4A-4446-B1FD-7ECBA808D01D}">
      <dsp:nvSpPr>
        <dsp:cNvPr id="0" name=""/>
        <dsp:cNvSpPr/>
      </dsp:nvSpPr>
      <dsp:spPr>
        <a:xfrm>
          <a:off x="374715" y="2024230"/>
          <a:ext cx="4246775" cy="1735054"/>
        </a:xfrm>
        <a:prstGeom prst="roundRect">
          <a:avLst>
            <a:gd name="adj" fmla="val 10000"/>
          </a:avLst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Using t-SNE we can reduce our high dimensional features vector to 2 dimensions.</a:t>
          </a:r>
          <a:endParaRPr lang="en-US" sz="1300" kern="1200"/>
        </a:p>
      </dsp:txBody>
      <dsp:txXfrm>
        <a:off x="425533" y="2075048"/>
        <a:ext cx="2642638" cy="1633418"/>
      </dsp:txXfrm>
    </dsp:sp>
    <dsp:sp modelId="{3F835A2C-BF13-42F0-BEF4-FBEA2E81E1E5}">
      <dsp:nvSpPr>
        <dsp:cNvPr id="0" name=""/>
        <dsp:cNvSpPr/>
      </dsp:nvSpPr>
      <dsp:spPr>
        <a:xfrm>
          <a:off x="749431" y="4048461"/>
          <a:ext cx="4246775" cy="1735054"/>
        </a:xfrm>
        <a:prstGeom prst="roundRect">
          <a:avLst>
            <a:gd name="adj" fmla="val 10000"/>
          </a:avLst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By using the 2 dimensions as x,y coordinates, the body_text can be plotted.</a:t>
          </a:r>
          <a:endParaRPr lang="en-US" sz="1300" kern="1200"/>
        </a:p>
      </dsp:txBody>
      <dsp:txXfrm>
        <a:off x="800249" y="4099279"/>
        <a:ext cx="2642638" cy="1633418"/>
      </dsp:txXfrm>
    </dsp:sp>
    <dsp:sp modelId="{053D7386-7802-40ED-BC0A-25A3DD065EFB}">
      <dsp:nvSpPr>
        <dsp:cNvPr id="0" name=""/>
        <dsp:cNvSpPr/>
      </dsp:nvSpPr>
      <dsp:spPr>
        <a:xfrm>
          <a:off x="3118990" y="1315749"/>
          <a:ext cx="1127785" cy="1127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72742" y="1315749"/>
        <a:ext cx="620281" cy="848658"/>
      </dsp:txXfrm>
    </dsp:sp>
    <dsp:sp modelId="{0EC0A5AB-E92E-49BC-AB07-B66A0EFE3D84}">
      <dsp:nvSpPr>
        <dsp:cNvPr id="0" name=""/>
        <dsp:cNvSpPr/>
      </dsp:nvSpPr>
      <dsp:spPr>
        <a:xfrm>
          <a:off x="3493705" y="3328413"/>
          <a:ext cx="1127785" cy="1127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7634"/>
            <a:satOff val="-14809"/>
            <a:lumOff val="-203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7634"/>
              <a:satOff val="-14809"/>
              <a:lumOff val="-20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47457" y="3328413"/>
        <a:ext cx="620281" cy="8486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A37A2-E38E-447A-9744-F2664138BEE7}">
      <dsp:nvSpPr>
        <dsp:cNvPr id="0" name=""/>
        <dsp:cNvSpPr/>
      </dsp:nvSpPr>
      <dsp:spPr>
        <a:xfrm>
          <a:off x="313049" y="53032"/>
          <a:ext cx="1387896" cy="13878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4C5F5-2EA6-4BA4-835D-6A98749B101F}">
      <dsp:nvSpPr>
        <dsp:cNvPr id="0" name=""/>
        <dsp:cNvSpPr/>
      </dsp:nvSpPr>
      <dsp:spPr>
        <a:xfrm>
          <a:off x="604507" y="344490"/>
          <a:ext cx="804979" cy="80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1ECE4-40FD-4FF9-83AE-F7AC879726BB}">
      <dsp:nvSpPr>
        <dsp:cNvPr id="0" name=""/>
        <dsp:cNvSpPr/>
      </dsp:nvSpPr>
      <dsp:spPr>
        <a:xfrm>
          <a:off x="1998352" y="53032"/>
          <a:ext cx="3271470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Transformer based models for Article Summarization.</a:t>
          </a:r>
        </a:p>
      </dsp:txBody>
      <dsp:txXfrm>
        <a:off x="1998352" y="53032"/>
        <a:ext cx="3271470" cy="1387896"/>
      </dsp:txXfrm>
    </dsp:sp>
    <dsp:sp modelId="{47D4513D-5739-484D-89B7-C73A88D764A8}">
      <dsp:nvSpPr>
        <dsp:cNvPr id="0" name=""/>
        <dsp:cNvSpPr/>
      </dsp:nvSpPr>
      <dsp:spPr>
        <a:xfrm>
          <a:off x="5839851" y="53032"/>
          <a:ext cx="1387896" cy="13878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C071A-F943-4B9F-B9FD-39ED038F14BE}">
      <dsp:nvSpPr>
        <dsp:cNvPr id="0" name=""/>
        <dsp:cNvSpPr/>
      </dsp:nvSpPr>
      <dsp:spPr>
        <a:xfrm>
          <a:off x="6131309" y="344490"/>
          <a:ext cx="804979" cy="80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C021-717B-4619-9726-E158E01E86FE}">
      <dsp:nvSpPr>
        <dsp:cNvPr id="0" name=""/>
        <dsp:cNvSpPr/>
      </dsp:nvSpPr>
      <dsp:spPr>
        <a:xfrm>
          <a:off x="7525154" y="53032"/>
          <a:ext cx="3271470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</a:t>
          </a:r>
          <a:r>
            <a:rPr lang="en-US" sz="1600" b="1" kern="1200"/>
            <a:t>Transformer</a:t>
          </a:r>
          <a:r>
            <a:rPr lang="en-US" sz="1600" kern="1200"/>
            <a:t> is an </a:t>
          </a:r>
          <a:r>
            <a:rPr lang="en-US" sz="1600" b="1" kern="1200"/>
            <a:t>attention mechanism </a:t>
          </a:r>
          <a:r>
            <a:rPr lang="en-US" sz="1600" kern="1200"/>
            <a:t>that learns contextual relations between words or sub-words in a text.</a:t>
          </a:r>
        </a:p>
      </dsp:txBody>
      <dsp:txXfrm>
        <a:off x="7525154" y="53032"/>
        <a:ext cx="3271470" cy="1387896"/>
      </dsp:txXfrm>
    </dsp:sp>
    <dsp:sp modelId="{E068F448-E11C-4D12-985F-06C12287B33C}">
      <dsp:nvSpPr>
        <dsp:cNvPr id="0" name=""/>
        <dsp:cNvSpPr/>
      </dsp:nvSpPr>
      <dsp:spPr>
        <a:xfrm>
          <a:off x="313049" y="2031189"/>
          <a:ext cx="1387896" cy="13878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17E6F-7D71-407D-8B11-78D57A63D734}">
      <dsp:nvSpPr>
        <dsp:cNvPr id="0" name=""/>
        <dsp:cNvSpPr/>
      </dsp:nvSpPr>
      <dsp:spPr>
        <a:xfrm>
          <a:off x="604507" y="2322647"/>
          <a:ext cx="804979" cy="80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B9751-8DB4-46D1-8EB2-F4AF573B1992}">
      <dsp:nvSpPr>
        <dsp:cNvPr id="0" name=""/>
        <dsp:cNvSpPr/>
      </dsp:nvSpPr>
      <dsp:spPr>
        <a:xfrm>
          <a:off x="1998352" y="2031189"/>
          <a:ext cx="3271470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Transformer includes two separate mechanisms – An </a:t>
          </a:r>
          <a:r>
            <a:rPr lang="en-US" sz="1600" b="1" kern="1200"/>
            <a:t>Encoder</a:t>
          </a:r>
          <a:r>
            <a:rPr lang="en-US" sz="1600" kern="1200"/>
            <a:t> system that reads the input text and a </a:t>
          </a:r>
          <a:r>
            <a:rPr lang="en-US" sz="1600" b="1" kern="1200"/>
            <a:t>Decoder</a:t>
          </a:r>
          <a:r>
            <a:rPr lang="en-US" sz="1600" kern="1200"/>
            <a:t> system that produces a prediction for the task.</a:t>
          </a:r>
        </a:p>
      </dsp:txBody>
      <dsp:txXfrm>
        <a:off x="1998352" y="2031189"/>
        <a:ext cx="3271470" cy="1387896"/>
      </dsp:txXfrm>
    </dsp:sp>
    <dsp:sp modelId="{949AD431-FEE2-4EAD-B3A5-01A517303F74}">
      <dsp:nvSpPr>
        <dsp:cNvPr id="0" name=""/>
        <dsp:cNvSpPr/>
      </dsp:nvSpPr>
      <dsp:spPr>
        <a:xfrm>
          <a:off x="5839851" y="2031189"/>
          <a:ext cx="1387896" cy="13878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F9AA0-2E3C-4085-90B6-D3F7F5834277}">
      <dsp:nvSpPr>
        <dsp:cNvPr id="0" name=""/>
        <dsp:cNvSpPr/>
      </dsp:nvSpPr>
      <dsp:spPr>
        <a:xfrm>
          <a:off x="6131309" y="2322647"/>
          <a:ext cx="804979" cy="804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B063A-6F96-42C3-848C-10A6919F2B54}">
      <dsp:nvSpPr>
        <dsp:cNvPr id="0" name=""/>
        <dsp:cNvSpPr/>
      </dsp:nvSpPr>
      <dsp:spPr>
        <a:xfrm>
          <a:off x="7525154" y="2031189"/>
          <a:ext cx="3271470" cy="138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T5 Transformer model</a:t>
          </a:r>
        </a:p>
      </dsp:txBody>
      <dsp:txXfrm>
        <a:off x="7525154" y="2031189"/>
        <a:ext cx="3271470" cy="13878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B0E71-93D4-4421-BB74-4974B8F2DC6F}">
      <dsp:nvSpPr>
        <dsp:cNvPr id="0" name=""/>
        <dsp:cNvSpPr/>
      </dsp:nvSpPr>
      <dsp:spPr>
        <a:xfrm>
          <a:off x="0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DA5884-40FF-4589-8411-04825724086B}">
      <dsp:nvSpPr>
        <dsp:cNvPr id="0" name=""/>
        <dsp:cNvSpPr/>
      </dsp:nvSpPr>
      <dsp:spPr>
        <a:xfrm>
          <a:off x="313537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K-means (represented by colors) and t-SNE (represented by points) were able to independently find clusters, showing that relationships between papers can be identified and measured.</a:t>
          </a:r>
          <a:endParaRPr lang="en-US" sz="1400" kern="1200"/>
        </a:p>
      </dsp:txBody>
      <dsp:txXfrm>
        <a:off x="366019" y="768359"/>
        <a:ext cx="2716873" cy="1686902"/>
      </dsp:txXfrm>
    </dsp:sp>
    <dsp:sp modelId="{13E34C7C-CD07-4F92-9A2B-6C265A063D89}">
      <dsp:nvSpPr>
        <dsp:cNvPr id="0" name=""/>
        <dsp:cNvSpPr/>
      </dsp:nvSpPr>
      <dsp:spPr>
        <a:xfrm>
          <a:off x="3448912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1581B2-E4B8-4391-A73C-F58E791DBC6B}">
      <dsp:nvSpPr>
        <dsp:cNvPr id="0" name=""/>
        <dsp:cNvSpPr/>
      </dsp:nvSpPr>
      <dsp:spPr>
        <a:xfrm>
          <a:off x="3762449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Papers written on highly similar topics are typically near each other on the plot and bear the same k-means label.</a:t>
          </a:r>
          <a:endParaRPr lang="en-US" sz="1400" kern="1200"/>
        </a:p>
      </dsp:txBody>
      <dsp:txXfrm>
        <a:off x="3814931" y="768359"/>
        <a:ext cx="2716873" cy="1686902"/>
      </dsp:txXfrm>
    </dsp:sp>
    <dsp:sp modelId="{E0E64152-79DD-405C-8F65-EF561C540E36}">
      <dsp:nvSpPr>
        <dsp:cNvPr id="0" name=""/>
        <dsp:cNvSpPr/>
      </dsp:nvSpPr>
      <dsp:spPr>
        <a:xfrm>
          <a:off x="6897825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3F4D84-AC5B-4817-B40A-6D339EB6D460}">
      <dsp:nvSpPr>
        <dsp:cNvPr id="0" name=""/>
        <dsp:cNvSpPr/>
      </dsp:nvSpPr>
      <dsp:spPr>
        <a:xfrm>
          <a:off x="7211362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 have implemented transfer learning </a:t>
          </a:r>
          <a:r>
            <a:rPr lang="en-US" sz="1400" kern="1200"/>
            <a:t>T5 model to generate abstractive summaries for the research articles.</a:t>
          </a:r>
        </a:p>
      </dsp:txBody>
      <dsp:txXfrm>
        <a:off x="7263844" y="768359"/>
        <a:ext cx="2716873" cy="16869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D7D5B-7B00-4E74-8C30-43867FBFFCCE}">
      <dsp:nvSpPr>
        <dsp:cNvPr id="0" name=""/>
        <dsp:cNvSpPr/>
      </dsp:nvSpPr>
      <dsp:spPr>
        <a:xfrm>
          <a:off x="0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8FA7D-AD42-4599-A28E-B752E3EB7037}">
      <dsp:nvSpPr>
        <dsp:cNvPr id="0" name=""/>
        <dsp:cNvSpPr/>
      </dsp:nvSpPr>
      <dsp:spPr>
        <a:xfrm>
          <a:off x="313537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As k-means simply split the data into clusters, topic modeling through LDA can be performed to identify keywords.</a:t>
          </a:r>
          <a:endParaRPr lang="en-US" sz="1500" kern="1200"/>
        </a:p>
      </dsp:txBody>
      <dsp:txXfrm>
        <a:off x="366019" y="768359"/>
        <a:ext cx="2716873" cy="1686902"/>
      </dsp:txXfrm>
    </dsp:sp>
    <dsp:sp modelId="{D450CD6C-1684-46CE-9E41-9CF2A9C126DB}">
      <dsp:nvSpPr>
        <dsp:cNvPr id="0" name=""/>
        <dsp:cNvSpPr/>
      </dsp:nvSpPr>
      <dsp:spPr>
        <a:xfrm>
          <a:off x="3448912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F4165B-FE0E-4EF0-85DA-384BB55A1842}">
      <dsp:nvSpPr>
        <dsp:cNvPr id="0" name=""/>
        <dsp:cNvSpPr/>
      </dsp:nvSpPr>
      <dsp:spPr>
        <a:xfrm>
          <a:off x="3762449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more interactive plot can be designed to allow professionals to quickly find material related to a topic.</a:t>
          </a:r>
        </a:p>
      </dsp:txBody>
      <dsp:txXfrm>
        <a:off x="3814931" y="768359"/>
        <a:ext cx="2716873" cy="1686902"/>
      </dsp:txXfrm>
    </dsp:sp>
    <dsp:sp modelId="{DD428660-6C9E-4910-A332-73320F28F859}">
      <dsp:nvSpPr>
        <dsp:cNvPr id="0" name=""/>
        <dsp:cNvSpPr/>
      </dsp:nvSpPr>
      <dsp:spPr>
        <a:xfrm>
          <a:off x="6897824" y="418017"/>
          <a:ext cx="2821837" cy="179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B6E5E6-0C4E-4890-BA71-F533203FC35C}">
      <dsp:nvSpPr>
        <dsp:cNvPr id="0" name=""/>
        <dsp:cNvSpPr/>
      </dsp:nvSpPr>
      <dsp:spPr>
        <a:xfrm>
          <a:off x="7211362" y="715877"/>
          <a:ext cx="2821837" cy="1791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more models for Text Summarization and compare with T5 model to find the most efficient model for summarization and use other metrics such as Bleu to evaluate performance.</a:t>
          </a:r>
        </a:p>
      </dsp:txBody>
      <dsp:txXfrm>
        <a:off x="7263844" y="768359"/>
        <a:ext cx="2716873" cy="16869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16C3D-FE15-4337-A1BB-5061021F1622}">
      <dsp:nvSpPr>
        <dsp:cNvPr id="0" name=""/>
        <dsp:cNvSpPr/>
      </dsp:nvSpPr>
      <dsp:spPr>
        <a:xfrm>
          <a:off x="0" y="493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5DF3A-B2E0-41D3-B85E-1BDD03A26F07}">
      <dsp:nvSpPr>
        <dsp:cNvPr id="0" name=""/>
        <dsp:cNvSpPr/>
      </dsp:nvSpPr>
      <dsp:spPr>
        <a:xfrm>
          <a:off x="0" y="493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hlinkClick xmlns:r="http://schemas.openxmlformats.org/officeDocument/2006/relationships" r:id="rId1"/>
            </a:rPr>
            <a:t>https://github.com/allenai/cord19</a:t>
          </a:r>
          <a:endParaRPr lang="en-US" sz="2200" kern="1200"/>
        </a:p>
      </dsp:txBody>
      <dsp:txXfrm>
        <a:off x="0" y="493"/>
        <a:ext cx="10213200" cy="807840"/>
      </dsp:txXfrm>
    </dsp:sp>
    <dsp:sp modelId="{DFC1409A-A4F3-439E-A63C-6ADD597C0876}">
      <dsp:nvSpPr>
        <dsp:cNvPr id="0" name=""/>
        <dsp:cNvSpPr/>
      </dsp:nvSpPr>
      <dsp:spPr>
        <a:xfrm>
          <a:off x="0" y="808334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74D03-E24C-4774-A62A-5777DBEA6DD2}">
      <dsp:nvSpPr>
        <dsp:cNvPr id="0" name=""/>
        <dsp:cNvSpPr/>
      </dsp:nvSpPr>
      <dsp:spPr>
        <a:xfrm>
          <a:off x="0" y="808334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hlinkClick xmlns:r="http://schemas.openxmlformats.org/officeDocument/2006/relationships" r:id="rId2"/>
            </a:rPr>
            <a:t>https://ai2-semanticscholar-cord-19.s3-us-west-2.amazonaws.com/historical_releases.html</a:t>
          </a:r>
          <a:endParaRPr lang="en-US" sz="2200" kern="1200"/>
        </a:p>
      </dsp:txBody>
      <dsp:txXfrm>
        <a:off x="0" y="808334"/>
        <a:ext cx="10213200" cy="807840"/>
      </dsp:txXfrm>
    </dsp:sp>
    <dsp:sp modelId="{842C5D36-CADC-44F8-A765-5B75032F602D}">
      <dsp:nvSpPr>
        <dsp:cNvPr id="0" name=""/>
        <dsp:cNvSpPr/>
      </dsp:nvSpPr>
      <dsp:spPr>
        <a:xfrm>
          <a:off x="0" y="1616175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CAD1-63C8-4BF2-BCBA-757C3D2BB2C3}">
      <dsp:nvSpPr>
        <dsp:cNvPr id="0" name=""/>
        <dsp:cNvSpPr/>
      </dsp:nvSpPr>
      <dsp:spPr>
        <a:xfrm>
          <a:off x="0" y="1616175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hlinkClick xmlns:r="http://schemas.openxmlformats.org/officeDocument/2006/relationships" r:id="rId3"/>
            </a:rPr>
            <a:t>http://cs230.stanford.edu/projects_spring_2020/reports/38954132.pdf</a:t>
          </a:r>
          <a:endParaRPr lang="en-US" sz="2200" kern="1200"/>
        </a:p>
      </dsp:txBody>
      <dsp:txXfrm>
        <a:off x="0" y="1616175"/>
        <a:ext cx="10213200" cy="807840"/>
      </dsp:txXfrm>
    </dsp:sp>
    <dsp:sp modelId="{A2205618-BA49-475D-AAC7-57874C4160A2}">
      <dsp:nvSpPr>
        <dsp:cNvPr id="0" name=""/>
        <dsp:cNvSpPr/>
      </dsp:nvSpPr>
      <dsp:spPr>
        <a:xfrm>
          <a:off x="0" y="2424015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F6C89-C4A9-4BA5-9304-450C2FF30276}">
      <dsp:nvSpPr>
        <dsp:cNvPr id="0" name=""/>
        <dsp:cNvSpPr/>
      </dsp:nvSpPr>
      <dsp:spPr>
        <a:xfrm>
          <a:off x="0" y="2424015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4"/>
            </a:rPr>
            <a:t>https://medium.com/swlh/text-summarization-guide-exploratory-data-analysis-on-text-data-4e22ce2dd6ad</a:t>
          </a:r>
          <a:endParaRPr lang="en-US" sz="2200" kern="1200"/>
        </a:p>
      </dsp:txBody>
      <dsp:txXfrm>
        <a:off x="0" y="2424015"/>
        <a:ext cx="10213200" cy="807840"/>
      </dsp:txXfrm>
    </dsp:sp>
    <dsp:sp modelId="{1846EEDE-0519-4ACD-8D23-0057F7292962}">
      <dsp:nvSpPr>
        <dsp:cNvPr id="0" name=""/>
        <dsp:cNvSpPr/>
      </dsp:nvSpPr>
      <dsp:spPr>
        <a:xfrm>
          <a:off x="0" y="3231856"/>
          <a:ext cx="1021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A3EF6-7C9A-4950-BB9F-F2F35C304FDB}">
      <dsp:nvSpPr>
        <dsp:cNvPr id="0" name=""/>
        <dsp:cNvSpPr/>
      </dsp:nvSpPr>
      <dsp:spPr>
        <a:xfrm>
          <a:off x="0" y="3231856"/>
          <a:ext cx="10213200" cy="80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5"/>
            </a:rPr>
            <a:t>https://medium.com/@nqabell89/visualizing-unsupervised-text-classification-output-with-pyldavis-370c1784ed58</a:t>
          </a:r>
          <a:endParaRPr lang="en-US" sz="2200" kern="1200"/>
        </a:p>
      </dsp:txBody>
      <dsp:txXfrm>
        <a:off x="0" y="3231856"/>
        <a:ext cx="10213200" cy="807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06168-A1EC-4515-A2E6-C4168917A562}">
      <dsp:nvSpPr>
        <dsp:cNvPr id="0" name=""/>
        <dsp:cNvSpPr/>
      </dsp:nvSpPr>
      <dsp:spPr>
        <a:xfrm>
          <a:off x="0" y="16985"/>
          <a:ext cx="100332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phases of Covid-19 pandemic</a:t>
          </a:r>
        </a:p>
      </dsp:txBody>
      <dsp:txXfrm>
        <a:off x="25759" y="42744"/>
        <a:ext cx="9981682" cy="476152"/>
      </dsp:txXfrm>
    </dsp:sp>
    <dsp:sp modelId="{9235A329-556D-45D2-A22E-54E8A315FF82}">
      <dsp:nvSpPr>
        <dsp:cNvPr id="0" name=""/>
        <dsp:cNvSpPr/>
      </dsp:nvSpPr>
      <dsp:spPr>
        <a:xfrm>
          <a:off x="0" y="608016"/>
          <a:ext cx="10033200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sentiment of people towards pandemic keeps changing</a:t>
          </a:r>
        </a:p>
      </dsp:txBody>
      <dsp:txXfrm>
        <a:off x="25759" y="633775"/>
        <a:ext cx="9981682" cy="476152"/>
      </dsp:txXfrm>
    </dsp:sp>
    <dsp:sp modelId="{638DEB26-B53D-4F8B-B252-0CE3E7A64D61}">
      <dsp:nvSpPr>
        <dsp:cNvPr id="0" name=""/>
        <dsp:cNvSpPr/>
      </dsp:nvSpPr>
      <dsp:spPr>
        <a:xfrm>
          <a:off x="0" y="1199046"/>
          <a:ext cx="100332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Lot of research articles published, and more keep coming</a:t>
          </a:r>
        </a:p>
      </dsp:txBody>
      <dsp:txXfrm>
        <a:off x="25759" y="1224805"/>
        <a:ext cx="9981682" cy="476152"/>
      </dsp:txXfrm>
    </dsp:sp>
    <dsp:sp modelId="{0C985468-9D58-4DB4-A272-ACCF629482F0}">
      <dsp:nvSpPr>
        <dsp:cNvPr id="0" name=""/>
        <dsp:cNvSpPr/>
      </dsp:nvSpPr>
      <dsp:spPr>
        <a:xfrm>
          <a:off x="0" y="1790076"/>
          <a:ext cx="1003320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people need to stay updated with development of pandemic</a:t>
          </a:r>
        </a:p>
      </dsp:txBody>
      <dsp:txXfrm>
        <a:off x="25759" y="1815835"/>
        <a:ext cx="9981682" cy="476152"/>
      </dsp:txXfrm>
    </dsp:sp>
    <dsp:sp modelId="{64A64A27-E9C1-4F52-BFD3-10511A8C4699}">
      <dsp:nvSpPr>
        <dsp:cNvPr id="0" name=""/>
        <dsp:cNvSpPr/>
      </dsp:nvSpPr>
      <dsp:spPr>
        <a:xfrm>
          <a:off x="0" y="2381106"/>
          <a:ext cx="10033200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Reading long articles is not practical</a:t>
          </a:r>
        </a:p>
      </dsp:txBody>
      <dsp:txXfrm>
        <a:off x="25759" y="2406865"/>
        <a:ext cx="99816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38E30-AAF2-4488-B703-40F92B739A12}">
      <dsp:nvSpPr>
        <dsp:cNvPr id="0" name=""/>
        <dsp:cNvSpPr/>
      </dsp:nvSpPr>
      <dsp:spPr>
        <a:xfrm>
          <a:off x="0" y="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5D4A0-89EE-4582-A5F1-860FC1987392}">
      <dsp:nvSpPr>
        <dsp:cNvPr id="0" name=""/>
        <dsp:cNvSpPr/>
      </dsp:nvSpPr>
      <dsp:spPr>
        <a:xfrm>
          <a:off x="0" y="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Dataset has been obtained from </a:t>
          </a:r>
          <a:r>
            <a:rPr lang="en-US" sz="2500" b="0" i="0" kern="1200">
              <a:hlinkClick xmlns:r="http://schemas.openxmlformats.org/officeDocument/2006/relationships" r:id="rId1"/>
            </a:rPr>
            <a:t>https://ai2-semanticscholar-cord-19.s3-us-west-2.amazonaws.com/historical_releases.html</a:t>
          </a:r>
          <a:endParaRPr lang="en-US" sz="2500" kern="1200"/>
        </a:p>
      </dsp:txBody>
      <dsp:txXfrm>
        <a:off x="0" y="0"/>
        <a:ext cx="6668792" cy="1444500"/>
      </dsp:txXfrm>
    </dsp:sp>
    <dsp:sp modelId="{78F775B4-FC96-4ECA-B0CB-E712678D5D9D}">
      <dsp:nvSpPr>
        <dsp:cNvPr id="0" name=""/>
        <dsp:cNvSpPr/>
      </dsp:nvSpPr>
      <dsp:spPr>
        <a:xfrm>
          <a:off x="0" y="14445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10F4E-5B6E-4F5F-AC66-BC0708E33DE8}">
      <dsp:nvSpPr>
        <dsp:cNvPr id="0" name=""/>
        <dsp:cNvSpPr/>
      </dsp:nvSpPr>
      <dsp:spPr>
        <a:xfrm>
          <a:off x="0" y="14445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CORD-19 is a corpus of academic papers about COVID-19 and related coronavirus research.</a:t>
          </a:r>
          <a:endParaRPr lang="en-US" sz="2500" kern="1200"/>
        </a:p>
      </dsp:txBody>
      <dsp:txXfrm>
        <a:off x="0" y="1444500"/>
        <a:ext cx="6668792" cy="1444500"/>
      </dsp:txXfrm>
    </dsp:sp>
    <dsp:sp modelId="{E6A6F0D5-742B-42AE-A3E0-9BE10A742FA6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AE120-A1E4-4EAD-A7AC-1765D1A6D51C}">
      <dsp:nvSpPr>
        <dsp:cNvPr id="0" name=""/>
        <dsp:cNvSpPr/>
      </dsp:nvSpPr>
      <dsp:spPr>
        <a:xfrm>
          <a:off x="0" y="28890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CORD-19 is released weekly. Each version of the corpus is tagged with a date stamp (e.g., 2020-02-07)</a:t>
          </a:r>
          <a:endParaRPr lang="en-US" sz="2500" kern="1200"/>
        </a:p>
      </dsp:txBody>
      <dsp:txXfrm>
        <a:off x="0" y="2889000"/>
        <a:ext cx="6668792" cy="1444500"/>
      </dsp:txXfrm>
    </dsp:sp>
    <dsp:sp modelId="{9121858D-676B-4599-AC14-F5860A7DFD8B}">
      <dsp:nvSpPr>
        <dsp:cNvPr id="0" name=""/>
        <dsp:cNvSpPr/>
      </dsp:nvSpPr>
      <dsp:spPr>
        <a:xfrm>
          <a:off x="0" y="43335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68FD8A-A3D6-4967-9A1A-50B9A0AB47AC}">
      <dsp:nvSpPr>
        <dsp:cNvPr id="0" name=""/>
        <dsp:cNvSpPr/>
      </dsp:nvSpPr>
      <dsp:spPr>
        <a:xfrm>
          <a:off x="0" y="4333500"/>
          <a:ext cx="6668792" cy="144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First release: 2020-03-13 and Latest release: 2022-02-07</a:t>
          </a:r>
          <a:endParaRPr lang="en-US" sz="2500" kern="1200" dirty="0"/>
        </a:p>
      </dsp:txBody>
      <dsp:txXfrm>
        <a:off x="0" y="4333500"/>
        <a:ext cx="6668792" cy="144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7D2DE-4726-4C55-B807-99A069E68321}">
      <dsp:nvSpPr>
        <dsp:cNvPr id="0" name=""/>
        <dsp:cNvSpPr/>
      </dsp:nvSpPr>
      <dsp:spPr>
        <a:xfrm>
          <a:off x="0" y="397979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BA983-E397-4795-ACCB-B1E3CEC23492}">
      <dsp:nvSpPr>
        <dsp:cNvPr id="0" name=""/>
        <dsp:cNvSpPr/>
      </dsp:nvSpPr>
      <dsp:spPr>
        <a:xfrm>
          <a:off x="333439" y="88019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Size of the dataset: 31.9 GB</a:t>
          </a:r>
          <a:endParaRPr lang="en-US" sz="2100" kern="1200" dirty="0"/>
        </a:p>
      </dsp:txBody>
      <dsp:txXfrm>
        <a:off x="363701" y="118281"/>
        <a:ext cx="4607630" cy="559396"/>
      </dsp:txXfrm>
    </dsp:sp>
    <dsp:sp modelId="{A2002B35-2FDE-4113-9A4C-75040FFBDF84}">
      <dsp:nvSpPr>
        <dsp:cNvPr id="0" name=""/>
        <dsp:cNvSpPr/>
      </dsp:nvSpPr>
      <dsp:spPr>
        <a:xfrm>
          <a:off x="0" y="135054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6100F-5A5B-4ECC-8017-F51ADE35542A}">
      <dsp:nvSpPr>
        <dsp:cNvPr id="0" name=""/>
        <dsp:cNvSpPr/>
      </dsp:nvSpPr>
      <dsp:spPr>
        <a:xfrm>
          <a:off x="333439" y="1040580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files in each version are:</a:t>
          </a:r>
          <a:endParaRPr lang="en-US" sz="2100" kern="1200"/>
        </a:p>
      </dsp:txBody>
      <dsp:txXfrm>
        <a:off x="363701" y="1070842"/>
        <a:ext cx="4607630" cy="559396"/>
      </dsp:txXfrm>
    </dsp:sp>
    <dsp:sp modelId="{5C58CD68-8E4C-4B17-841E-E22A6094D2A0}">
      <dsp:nvSpPr>
        <dsp:cNvPr id="0" name=""/>
        <dsp:cNvSpPr/>
      </dsp:nvSpPr>
      <dsp:spPr>
        <a:xfrm>
          <a:off x="0" y="230310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89274-AD45-4250-B403-5DD3743A14FB}">
      <dsp:nvSpPr>
        <dsp:cNvPr id="0" name=""/>
        <dsp:cNvSpPr/>
      </dsp:nvSpPr>
      <dsp:spPr>
        <a:xfrm>
          <a:off x="1829716" y="1999035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changelog</a:t>
          </a:r>
          <a:endParaRPr lang="en-US" sz="2100" kern="1200" dirty="0"/>
        </a:p>
      </dsp:txBody>
      <dsp:txXfrm>
        <a:off x="1859978" y="2029297"/>
        <a:ext cx="4607630" cy="559396"/>
      </dsp:txXfrm>
    </dsp:sp>
    <dsp:sp modelId="{8EC64B6B-5001-471A-9CFE-DDB29EDFA162}">
      <dsp:nvSpPr>
        <dsp:cNvPr id="0" name=""/>
        <dsp:cNvSpPr/>
      </dsp:nvSpPr>
      <dsp:spPr>
        <a:xfrm>
          <a:off x="0" y="325566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96A11-D101-4AB8-A7C8-DC3B7E3AD230}">
      <dsp:nvSpPr>
        <dsp:cNvPr id="0" name=""/>
        <dsp:cNvSpPr/>
      </dsp:nvSpPr>
      <dsp:spPr>
        <a:xfrm>
          <a:off x="1881486" y="2817364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cord_19_embeddings.tar.gz</a:t>
          </a:r>
          <a:endParaRPr lang="en-US" sz="2100" kern="1200" dirty="0"/>
        </a:p>
      </dsp:txBody>
      <dsp:txXfrm>
        <a:off x="1911748" y="2847626"/>
        <a:ext cx="4607630" cy="559396"/>
      </dsp:txXfrm>
    </dsp:sp>
    <dsp:sp modelId="{F6E3C175-DDD9-441B-A46E-8AB16FB5A730}">
      <dsp:nvSpPr>
        <dsp:cNvPr id="0" name=""/>
        <dsp:cNvSpPr/>
      </dsp:nvSpPr>
      <dsp:spPr>
        <a:xfrm>
          <a:off x="0" y="420822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031DD-6E72-4210-8C61-847DF4FA7D4B}">
      <dsp:nvSpPr>
        <dsp:cNvPr id="0" name=""/>
        <dsp:cNvSpPr/>
      </dsp:nvSpPr>
      <dsp:spPr>
        <a:xfrm>
          <a:off x="1889515" y="3641588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document_parses.tar.gz</a:t>
          </a:r>
          <a:endParaRPr lang="en-US" sz="2100" kern="1200" dirty="0"/>
        </a:p>
      </dsp:txBody>
      <dsp:txXfrm>
        <a:off x="1919777" y="3671850"/>
        <a:ext cx="4607630" cy="559396"/>
      </dsp:txXfrm>
    </dsp:sp>
    <dsp:sp modelId="{B112743C-BDA9-417D-9C5E-F75555B196A4}">
      <dsp:nvSpPr>
        <dsp:cNvPr id="0" name=""/>
        <dsp:cNvSpPr/>
      </dsp:nvSpPr>
      <dsp:spPr>
        <a:xfrm>
          <a:off x="0" y="5160780"/>
          <a:ext cx="666879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42FCF-FEFB-439D-9BD4-E756FB324AE6}">
      <dsp:nvSpPr>
        <dsp:cNvPr id="0" name=""/>
        <dsp:cNvSpPr/>
      </dsp:nvSpPr>
      <dsp:spPr>
        <a:xfrm>
          <a:off x="1873503" y="4500565"/>
          <a:ext cx="466815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445" tIns="0" rIns="1764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 • metadata.csv</a:t>
          </a:r>
          <a:endParaRPr lang="en-US" sz="2100" kern="1200" dirty="0"/>
        </a:p>
      </dsp:txBody>
      <dsp:txXfrm>
        <a:off x="1903765" y="4530827"/>
        <a:ext cx="4607630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33A80-D3D3-4A2B-8C10-C9E5BE1AD0B6}">
      <dsp:nvSpPr>
        <dsp:cNvPr id="0" name=""/>
        <dsp:cNvSpPr/>
      </dsp:nvSpPr>
      <dsp:spPr>
        <a:xfrm>
          <a:off x="1006561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EA9E-6FE7-401F-ACE8-243DA73ADB66}">
      <dsp:nvSpPr>
        <dsp:cNvPr id="0" name=""/>
        <dsp:cNvSpPr/>
      </dsp:nvSpPr>
      <dsp:spPr>
        <a:xfrm>
          <a:off x="439260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Metadata.csv file contains values corresponding to full text JSON files</a:t>
          </a:r>
        </a:p>
      </dsp:txBody>
      <dsp:txXfrm>
        <a:off x="439260" y="2269721"/>
        <a:ext cx="2062912" cy="720000"/>
      </dsp:txXfrm>
    </dsp:sp>
    <dsp:sp modelId="{BE04AD15-2782-4D27-A989-CF1FDE04C77F}">
      <dsp:nvSpPr>
        <dsp:cNvPr id="0" name=""/>
        <dsp:cNvSpPr/>
      </dsp:nvSpPr>
      <dsp:spPr>
        <a:xfrm>
          <a:off x="3430483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9EFAA-32BA-4D5A-8113-117445E5764A}">
      <dsp:nvSpPr>
        <dsp:cNvPr id="0" name=""/>
        <dsp:cNvSpPr/>
      </dsp:nvSpPr>
      <dsp:spPr>
        <a:xfrm>
          <a:off x="2863182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JSON files contain, full text of article, title, author, abstract, etc.</a:t>
          </a:r>
        </a:p>
      </dsp:txBody>
      <dsp:txXfrm>
        <a:off x="2863182" y="2269721"/>
        <a:ext cx="2062912" cy="720000"/>
      </dsp:txXfrm>
    </dsp:sp>
    <dsp:sp modelId="{78BED85D-BF89-46F3-98EE-FC60105A55E9}">
      <dsp:nvSpPr>
        <dsp:cNvPr id="0" name=""/>
        <dsp:cNvSpPr/>
      </dsp:nvSpPr>
      <dsp:spPr>
        <a:xfrm>
          <a:off x="5854405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AC24-F7B4-4128-8559-CA03E2DCD3E0}">
      <dsp:nvSpPr>
        <dsp:cNvPr id="0" name=""/>
        <dsp:cNvSpPr/>
      </dsp:nvSpPr>
      <dsp:spPr>
        <a:xfrm>
          <a:off x="5287104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 created a file with this articles in ArtcilesText.csv </a:t>
          </a:r>
        </a:p>
      </dsp:txBody>
      <dsp:txXfrm>
        <a:off x="5287104" y="2269721"/>
        <a:ext cx="2062912" cy="720000"/>
      </dsp:txXfrm>
    </dsp:sp>
    <dsp:sp modelId="{E2221052-3208-4024-9C2C-CD6B8D32256A}">
      <dsp:nvSpPr>
        <dsp:cNvPr id="0" name=""/>
        <dsp:cNvSpPr/>
      </dsp:nvSpPr>
      <dsp:spPr>
        <a:xfrm>
          <a:off x="8278327" y="1050469"/>
          <a:ext cx="928310" cy="9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5BBE7-713E-48D2-B4CE-C9D6044D4F41}">
      <dsp:nvSpPr>
        <dsp:cNvPr id="0" name=""/>
        <dsp:cNvSpPr/>
      </dsp:nvSpPr>
      <dsp:spPr>
        <a:xfrm>
          <a:off x="7711027" y="2269721"/>
          <a:ext cx="20629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Unit of analysis here will be articles</a:t>
          </a:r>
        </a:p>
      </dsp:txBody>
      <dsp:txXfrm>
        <a:off x="7711027" y="2269721"/>
        <a:ext cx="20629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E3A94-2591-4A7B-A889-858CC4F01A2A}">
      <dsp:nvSpPr>
        <dsp:cNvPr id="0" name=""/>
        <dsp:cNvSpPr/>
      </dsp:nvSpPr>
      <dsp:spPr>
        <a:xfrm>
          <a:off x="1596599" y="45302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52032-14DE-445F-9392-E61901AAA0A9}">
      <dsp:nvSpPr>
        <dsp:cNvPr id="0" name=""/>
        <dsp:cNvSpPr/>
      </dsp:nvSpPr>
      <dsp:spPr>
        <a:xfrm>
          <a:off x="408599" y="2867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Number of Articles in original dataset is 338,451 and size is 31.9 GB</a:t>
          </a:r>
        </a:p>
      </dsp:txBody>
      <dsp:txXfrm>
        <a:off x="408599" y="2867168"/>
        <a:ext cx="4320000" cy="720000"/>
      </dsp:txXfrm>
    </dsp:sp>
    <dsp:sp modelId="{D23CC128-E99A-4D7A-AB22-06638A7A2F8F}">
      <dsp:nvSpPr>
        <dsp:cNvPr id="0" name=""/>
        <dsp:cNvSpPr/>
      </dsp:nvSpPr>
      <dsp:spPr>
        <a:xfrm>
          <a:off x="6672600" y="45302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03203-1C76-4FAB-A9DF-33B5C38C723A}">
      <dsp:nvSpPr>
        <dsp:cNvPr id="0" name=""/>
        <dsp:cNvSpPr/>
      </dsp:nvSpPr>
      <dsp:spPr>
        <a:xfrm>
          <a:off x="5484600" y="2867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Created a dataset of 2500 articles as ArticlesText.csv with size 66.16 MB</a:t>
          </a:r>
        </a:p>
      </dsp:txBody>
      <dsp:txXfrm>
        <a:off x="5484600" y="2867168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2F9E-625F-4294-8C4A-7FF0E2BA87AE}">
      <dsp:nvSpPr>
        <dsp:cNvPr id="0" name=""/>
        <dsp:cNvSpPr/>
      </dsp:nvSpPr>
      <dsp:spPr>
        <a:xfrm>
          <a:off x="1224" y="0"/>
          <a:ext cx="4776547" cy="29257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398" tIns="330200" rIns="37239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we get a Summary of the article without omitting important information?</a:t>
          </a:r>
        </a:p>
      </dsp:txBody>
      <dsp:txXfrm>
        <a:off x="1224" y="1111789"/>
        <a:ext cx="4776547" cy="1755457"/>
      </dsp:txXfrm>
    </dsp:sp>
    <dsp:sp modelId="{508C00F6-975C-4889-88AA-322DFD4E1A86}">
      <dsp:nvSpPr>
        <dsp:cNvPr id="0" name=""/>
        <dsp:cNvSpPr/>
      </dsp:nvSpPr>
      <dsp:spPr>
        <a:xfrm>
          <a:off x="1950634" y="292576"/>
          <a:ext cx="877728" cy="8777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431" tIns="12700" rIns="6843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2079174" y="421116"/>
        <a:ext cx="620648" cy="620648"/>
      </dsp:txXfrm>
    </dsp:sp>
    <dsp:sp modelId="{5B2DFA27-A43E-450B-A40D-AB9DF0334B88}">
      <dsp:nvSpPr>
        <dsp:cNvPr id="0" name=""/>
        <dsp:cNvSpPr/>
      </dsp:nvSpPr>
      <dsp:spPr>
        <a:xfrm>
          <a:off x="1224" y="2925690"/>
          <a:ext cx="477654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2739B4-5D5B-4A06-AFB1-521DB95C122E}">
      <dsp:nvSpPr>
        <dsp:cNvPr id="0" name=""/>
        <dsp:cNvSpPr/>
      </dsp:nvSpPr>
      <dsp:spPr>
        <a:xfrm>
          <a:off x="5255427" y="0"/>
          <a:ext cx="4776547" cy="29257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398" tIns="330200" rIns="37239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Can clustering similar research articles together simplify the search for related publications?</a:t>
          </a:r>
          <a:endParaRPr lang="en-US" sz="2200" kern="1200" dirty="0"/>
        </a:p>
      </dsp:txBody>
      <dsp:txXfrm>
        <a:off x="5255427" y="1111789"/>
        <a:ext cx="4776547" cy="1755457"/>
      </dsp:txXfrm>
    </dsp:sp>
    <dsp:sp modelId="{27634F96-7C85-439D-B83B-C1796D560E7A}">
      <dsp:nvSpPr>
        <dsp:cNvPr id="0" name=""/>
        <dsp:cNvSpPr/>
      </dsp:nvSpPr>
      <dsp:spPr>
        <a:xfrm>
          <a:off x="7204837" y="292576"/>
          <a:ext cx="877728" cy="8777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431" tIns="12700" rIns="68431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7333377" y="421116"/>
        <a:ext cx="620648" cy="620648"/>
      </dsp:txXfrm>
    </dsp:sp>
    <dsp:sp modelId="{063A3C2C-B9B5-419E-95B6-651ED0EC3181}">
      <dsp:nvSpPr>
        <dsp:cNvPr id="0" name=""/>
        <dsp:cNvSpPr/>
      </dsp:nvSpPr>
      <dsp:spPr>
        <a:xfrm>
          <a:off x="5255427" y="2925690"/>
          <a:ext cx="477654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ABA51-977C-43E9-9B6D-0E0A487039CE}">
      <dsp:nvSpPr>
        <dsp:cNvPr id="0" name=""/>
        <dsp:cNvSpPr/>
      </dsp:nvSpPr>
      <dsp:spPr>
        <a:xfrm>
          <a:off x="0" y="938924"/>
          <a:ext cx="6668792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FD62B-8740-45EA-A009-C48CC5B49665}">
      <dsp:nvSpPr>
        <dsp:cNvPr id="0" name=""/>
        <dsp:cNvSpPr/>
      </dsp:nvSpPr>
      <dsp:spPr>
        <a:xfrm>
          <a:off x="524353" y="1328940"/>
          <a:ext cx="953370" cy="953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501C-8D63-4CD6-9956-ABB6BFC5D223}">
      <dsp:nvSpPr>
        <dsp:cNvPr id="0" name=""/>
        <dsp:cNvSpPr/>
      </dsp:nvSpPr>
      <dsp:spPr>
        <a:xfrm>
          <a:off x="2002077" y="938924"/>
          <a:ext cx="4666714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T5 model to summarize</a:t>
          </a:r>
        </a:p>
      </dsp:txBody>
      <dsp:txXfrm>
        <a:off x="2002077" y="938924"/>
        <a:ext cx="4666714" cy="1733400"/>
      </dsp:txXfrm>
    </dsp:sp>
    <dsp:sp modelId="{96571A0A-494F-4DAC-B488-CC027EF3205C}">
      <dsp:nvSpPr>
        <dsp:cNvPr id="0" name=""/>
        <dsp:cNvSpPr/>
      </dsp:nvSpPr>
      <dsp:spPr>
        <a:xfrm>
          <a:off x="0" y="3105675"/>
          <a:ext cx="6668792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6D19C-A4F8-4E3A-87D6-F8AEB865ADA3}">
      <dsp:nvSpPr>
        <dsp:cNvPr id="0" name=""/>
        <dsp:cNvSpPr/>
      </dsp:nvSpPr>
      <dsp:spPr>
        <a:xfrm>
          <a:off x="524353" y="3495690"/>
          <a:ext cx="953370" cy="953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6DFB-96B6-404A-9E8D-B9CABE7514A9}">
      <dsp:nvSpPr>
        <dsp:cNvPr id="0" name=""/>
        <dsp:cNvSpPr/>
      </dsp:nvSpPr>
      <dsp:spPr>
        <a:xfrm>
          <a:off x="2002077" y="3105675"/>
          <a:ext cx="4666714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Classification</a:t>
          </a:r>
        </a:p>
      </dsp:txBody>
      <dsp:txXfrm>
        <a:off x="2002077" y="3105675"/>
        <a:ext cx="4666714" cy="1733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1C843-137A-47C4-A073-4D135FC44FB8}">
      <dsp:nvSpPr>
        <dsp:cNvPr id="0" name=""/>
        <dsp:cNvSpPr/>
      </dsp:nvSpPr>
      <dsp:spPr>
        <a:xfrm>
          <a:off x="0" y="2398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C4F72-F102-45AD-9FA2-D5D49BD60B1C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FBC21-04D2-46BB-8843-A024B0515E59}">
      <dsp:nvSpPr>
        <dsp:cNvPr id="0" name=""/>
        <dsp:cNvSpPr/>
      </dsp:nvSpPr>
      <dsp:spPr>
        <a:xfrm>
          <a:off x="1403800" y="2398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is difficult for health professionals to keep up with new information on the virus</a:t>
          </a:r>
          <a:endParaRPr lang="en-US" sz="1700" kern="1200"/>
        </a:p>
      </dsp:txBody>
      <dsp:txXfrm>
        <a:off x="1403800" y="2398"/>
        <a:ext cx="5264991" cy="1215411"/>
      </dsp:txXfrm>
    </dsp:sp>
    <dsp:sp modelId="{C0B428DB-6AF5-432D-A644-ABC891775C6B}">
      <dsp:nvSpPr>
        <dsp:cNvPr id="0" name=""/>
        <dsp:cNvSpPr/>
      </dsp:nvSpPr>
      <dsp:spPr>
        <a:xfrm>
          <a:off x="0" y="1521662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9E1F8-E605-47CE-A890-45B84A102BAD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1FE1-4D77-44CD-B88E-6705BB53CAC7}">
      <dsp:nvSpPr>
        <dsp:cNvPr id="0" name=""/>
        <dsp:cNvSpPr/>
      </dsp:nvSpPr>
      <dsp:spPr>
        <a:xfrm>
          <a:off x="1403800" y="1521662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Can clustering similar research articles together simplify the search for related publications?</a:t>
          </a:r>
          <a:endParaRPr lang="en-US" sz="1700" kern="1200" dirty="0"/>
        </a:p>
      </dsp:txBody>
      <dsp:txXfrm>
        <a:off x="1403800" y="1521662"/>
        <a:ext cx="5264991" cy="1215411"/>
      </dsp:txXfrm>
    </dsp:sp>
    <dsp:sp modelId="{CBD9D801-5B16-490D-8D8F-C3FACB1554EC}">
      <dsp:nvSpPr>
        <dsp:cNvPr id="0" name=""/>
        <dsp:cNvSpPr/>
      </dsp:nvSpPr>
      <dsp:spPr>
        <a:xfrm>
          <a:off x="0" y="3040926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7EE5B-2275-43CE-9C93-2401E8F260B6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DC560-311C-4596-A8BC-214293E51025}">
      <dsp:nvSpPr>
        <dsp:cNvPr id="0" name=""/>
        <dsp:cNvSpPr/>
      </dsp:nvSpPr>
      <dsp:spPr>
        <a:xfrm>
          <a:off x="1403800" y="3040926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By using clustering for labelling in combination with dimensionality reduction for visualization, the collection of literature can be represented by a scatter plot.</a:t>
          </a:r>
          <a:endParaRPr lang="en-US" sz="1700" kern="1200"/>
        </a:p>
      </dsp:txBody>
      <dsp:txXfrm>
        <a:off x="1403800" y="3040926"/>
        <a:ext cx="5264991" cy="1215411"/>
      </dsp:txXfrm>
    </dsp:sp>
    <dsp:sp modelId="{37CDC832-4949-4E73-8324-D17EB4F32A62}">
      <dsp:nvSpPr>
        <dsp:cNvPr id="0" name=""/>
        <dsp:cNvSpPr/>
      </dsp:nvSpPr>
      <dsp:spPr>
        <a:xfrm>
          <a:off x="0" y="4560190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F9555-4794-4072-8467-9A5DBC8ABC31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B1E3F-0088-4D71-BFA1-56D082EE0B9D}">
      <dsp:nvSpPr>
        <dsp:cNvPr id="0" name=""/>
        <dsp:cNvSpPr/>
      </dsp:nvSpPr>
      <dsp:spPr>
        <a:xfrm>
          <a:off x="1403800" y="4560190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On this plot, publications of highly similar topic will share a label and will be plotted near each other.</a:t>
          </a:r>
          <a:endParaRPr lang="en-US" sz="1700" kern="1200"/>
        </a:p>
      </dsp:txBody>
      <dsp:txXfrm>
        <a:off x="1403800" y="4560190"/>
        <a:ext cx="5264991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7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0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3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loNick/arXiv-Literature-Clustering/blob/master/arxiv_clustering.ipynb" TargetMode="External"/><Relationship Id="rId2" Type="http://schemas.openxmlformats.org/officeDocument/2006/relationships/hyperlink" Target="https://github.com/ageron/handson-ml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opic%20modelling" TargetMode="External"/><Relationship Id="rId4" Type="http://schemas.openxmlformats.org/officeDocument/2006/relationships/hyperlink" Target="https://towardsdatascience.com/introduction-to-text-summarization-with-rouge-scores-84140c64b47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62C8D-ADA3-4340-A00C-0EBB57E0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Covid-19 research articles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7A8CF-194B-4208-92EB-F2F321F4B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69568"/>
          </a:xfrm>
        </p:spPr>
        <p:txBody>
          <a:bodyPr>
            <a:normAutofit/>
          </a:bodyPr>
          <a:lstStyle/>
          <a:p>
            <a:r>
              <a:rPr lang="en-US"/>
              <a:t>- Akshay Ladha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D36C8260-C4C0-4038-88F3-A8EC45CBB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7" r="15422" b="-2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2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C1CD1-5109-43A4-B2A5-44ED2F1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/>
              <a:t>Initial EDA (v1.1) -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98F17A-88EF-4724-B1B1-9FBA8A0B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are the top 20 words from all the articles and their count</a:t>
            </a:r>
          </a:p>
          <a:p>
            <a:r>
              <a:rPr lang="en-US" dirty="0"/>
              <a:t>Patient, Study, Covid dominates the articles with count more than 50,000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FF3130-06D8-46D0-AF4A-56218CAA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64" y="540033"/>
            <a:ext cx="5980035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DB545-1062-4E8C-835E-EC0098EF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/>
              <a:t>Initial EDA results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CC45F4-5369-4AEE-B0E2-0D6DB686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Word cloud shows most used words</a:t>
            </a:r>
          </a:p>
          <a:p>
            <a:pPr>
              <a:lnSpc>
                <a:spcPct val="140000"/>
              </a:lnSpc>
            </a:pPr>
            <a:r>
              <a:rPr lang="en-US" sz="1700"/>
              <a:t>The size and color of each word represents its frequency or importance</a:t>
            </a:r>
          </a:p>
          <a:p>
            <a:pPr>
              <a:lnSpc>
                <a:spcPct val="140000"/>
              </a:lnSpc>
            </a:pPr>
            <a:r>
              <a:rPr lang="en-US" sz="1700"/>
              <a:t>‘patient’ and ‘result’ are the most prominent words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B9E2C1E9-DA5F-44ED-B496-A4036D943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57" y="844826"/>
            <a:ext cx="5980043" cy="49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AFF2E-F115-42D7-B251-6801534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/>
              <a:t>Distribution of Document Word 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F9210B-EF23-45A5-95F6-52D1C75A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Descriptive statistics of word count of documents</a:t>
            </a:r>
          </a:p>
          <a:p>
            <a:r>
              <a:rPr lang="en-US" dirty="0"/>
              <a:t>Majority of documents have over 9,000 words</a:t>
            </a:r>
          </a:p>
          <a:p>
            <a:r>
              <a:rPr lang="en-US" dirty="0"/>
              <a:t>Average number of words are around 2,000</a:t>
            </a:r>
          </a:p>
          <a:p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EBA9615-7681-46CB-A9B6-841753FF6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02" y="540033"/>
            <a:ext cx="4360335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71A9A-D4B5-4636-AAAE-19B306A3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/>
              <a:t>Word Cloud by Topic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0045A-66C0-4477-BBC9-FF39AA54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Topic 0 talks more about patient, health, study</a:t>
            </a:r>
          </a:p>
          <a:p>
            <a:pPr>
              <a:lnSpc>
                <a:spcPct val="140000"/>
              </a:lnSpc>
            </a:pPr>
            <a:r>
              <a:rPr lang="en-US" dirty="0"/>
              <a:t>Topic 1 talks more about virus, analysis, covid and study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011C7736-A8B2-44CA-95AD-D0C231FC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18" y="318052"/>
            <a:ext cx="6748662" cy="59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D6499-46C3-4A21-A9F5-2CBFAAEC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topic 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D62C7-CE8E-4E70-A73D-78C4262402EF}"/>
              </a:ext>
            </a:extLst>
          </p:cNvPr>
          <p:cNvSpPr txBox="1"/>
          <p:nvPr/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spc="50" dirty="0">
                <a:solidFill>
                  <a:schemeClr val="tx1">
                    <a:alpha val="60000"/>
                  </a:schemeClr>
                </a:solidFill>
              </a:rPr>
              <a:t>Patient, study, covid, data seem to be more dominant across the topics.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3709F-3E0A-41CB-9D17-D678A2C4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2153064"/>
            <a:ext cx="11714922" cy="4704936"/>
          </a:xfrm>
        </p:spPr>
      </p:pic>
    </p:spTree>
    <p:extLst>
      <p:ext uri="{BB962C8B-B14F-4D97-AF65-F5344CB8AC3E}">
        <p14:creationId xmlns:p14="http://schemas.microsoft.com/office/powerpoint/2010/main" val="42503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67D5D-7482-4425-A6C1-68C8877F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55" y="-452160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LDA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&#10;Description automatically generated">
            <a:extLst>
              <a:ext uri="{FF2B5EF4-FFF2-40B4-BE49-F238E27FC236}">
                <a16:creationId xmlns:a16="http://schemas.microsoft.com/office/drawing/2014/main" id="{25AA352A-F621-4938-974F-AC645E8CC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562"/>
            <a:ext cx="12191999" cy="5894438"/>
          </a:xfrm>
        </p:spPr>
      </p:pic>
    </p:spTree>
    <p:extLst>
      <p:ext uri="{BB962C8B-B14F-4D97-AF65-F5344CB8AC3E}">
        <p14:creationId xmlns:p14="http://schemas.microsoft.com/office/powerpoint/2010/main" val="323938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52786-05D0-4074-AF84-0A09C2AB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B38E2B-A2A1-4898-B75D-196A4207A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49746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6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51DA-520C-4712-BBA1-6EB630D1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20225-0226-C0CC-A6AB-5F162F44A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224239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9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81D75-B38C-4C99-8432-CB877BDB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Approach for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95397-2F6E-B850-D688-FFD49A513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936713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94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6C5A9-332C-4721-A60A-26A00072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1" y="-373503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K-means Clustering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4DAB-D810-463B-9E98-BD495E5F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61" y="2877017"/>
            <a:ext cx="5748104" cy="398097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the best k value for k-means we'll look at the distortion at different k values</a:t>
            </a:r>
            <a:r>
              <a:rPr lang="en-US" sz="1400" b="0" i="0" dirty="0">
                <a:effectLst/>
                <a:latin typeface="Helvetica Neue"/>
              </a:rPr>
              <a:t>.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EA04073-AAE5-49AB-B07E-71EA04D3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22" y="815010"/>
            <a:ext cx="5811077" cy="5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9D12-AD6B-410C-8340-A20737DA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Background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0955688-48B8-41D9-B852-87CF2329C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289572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96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0FA95-302B-4F9C-96C0-A3BA002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with t-SNE</a:t>
            </a:r>
            <a:br>
              <a:rPr lang="en-US" sz="4400" b="1" i="0">
                <a:effectLst/>
                <a:latin typeface="Helvetica Neue"/>
              </a:rPr>
            </a:br>
            <a:endParaRPr lang="en-US" sz="440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E022536-D7E7-6C25-C24F-D26E97F97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833962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3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060D-D2B9-4030-A4AB-575A7136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t-SNE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9790-6394-43D5-9D4D-0153493D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5" y="2526153"/>
            <a:ext cx="5874279" cy="433184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/>
              </a:rPr>
              <a:t>M</a:t>
            </a:r>
            <a:r>
              <a:rPr lang="en-US" b="0" i="0" dirty="0">
                <a:effectLst/>
                <a:latin typeface="Helvetica Neue"/>
              </a:rPr>
              <a:t>any instances closer to the center are harder to separate.</a:t>
            </a:r>
          </a:p>
          <a:p>
            <a:r>
              <a:rPr lang="en-US" dirty="0">
                <a:latin typeface="Helvetica Neue"/>
              </a:rPr>
              <a:t>U</a:t>
            </a:r>
            <a:r>
              <a:rPr lang="en-US" b="0" i="0" dirty="0">
                <a:effectLst/>
                <a:latin typeface="Helvetica Neue"/>
              </a:rPr>
              <a:t>se the clusters found by k-means as labels.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47983-4866-4185-9D9B-D5883CBF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00" y="0"/>
            <a:ext cx="6216025" cy="67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77FE9-62EF-40BF-AD27-CC77BF83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t-SNE with K-means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566C-347D-495A-9B87-D236C3AC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location of each paper on the plot was determined by t-SNE while the label (color) was determined by k-means.</a:t>
            </a:r>
            <a:endParaRPr lang="en-US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CA77F5-A4AB-40B0-96B7-866D7DBE9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5" b="-2"/>
          <a:stretch/>
        </p:blipFill>
        <p:spPr>
          <a:xfrm>
            <a:off x="5068800" y="1"/>
            <a:ext cx="7255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5FA22-5BCC-4D14-9223-CE65491F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Model Build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D82DE-99B5-BFF7-E4B7-3AB4D0A93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36535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65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EB17-43F9-4663-8131-4BCF00F8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T5 Transformer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9A36-6827-448C-B38F-6D5D6F74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1" y="450000"/>
            <a:ext cx="6562307" cy="3118148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IN" sz="1400" dirty="0">
                <a:latin typeface="Times New Roman"/>
                <a:ea typeface="+mn-lt"/>
                <a:cs typeface="+mn-lt"/>
              </a:rPr>
              <a:t>T5 transformer is a text-to-text transformer model. The architecture in the framework is encoder-decoder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IN" sz="1400" dirty="0">
                <a:latin typeface="Times New Roman"/>
                <a:ea typeface="+mn-lt"/>
                <a:cs typeface="+mn-lt"/>
              </a:rPr>
              <a:t>The model is first pretrained unsupervised  on a large corpus before supervised training with input text representing all these tasks and the associated labelled data which is also text</a:t>
            </a:r>
          </a:p>
          <a:p>
            <a:pPr>
              <a:lnSpc>
                <a:spcPct val="140000"/>
              </a:lnSpc>
            </a:pPr>
            <a:r>
              <a:rPr lang="en-IN" sz="1400" dirty="0">
                <a:latin typeface="Times New Roman"/>
                <a:ea typeface="+mn-lt"/>
                <a:cs typeface="+mn-lt"/>
              </a:rPr>
              <a:t>We load the t5-base pretrained model from Hugging face's repository. Then we can fine-tune it using the transformers, Trainer API.</a:t>
            </a: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1D6A24C-F198-4E17-A5CE-9E1B3CE8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1" y="3647661"/>
            <a:ext cx="7595606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85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74301-0715-4C3F-B527-513DAED0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Evaluation of T5 Transformer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F4CE149-ABBB-4363-8E49-8057FA082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53642"/>
              </p:ext>
            </p:extLst>
          </p:nvPr>
        </p:nvGraphicFramePr>
        <p:xfrm>
          <a:off x="1164318" y="2843213"/>
          <a:ext cx="9863367" cy="292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42">
                  <a:extLst>
                    <a:ext uri="{9D8B030D-6E8A-4147-A177-3AD203B41FA5}">
                      <a16:colId xmlns:a16="http://schemas.microsoft.com/office/drawing/2014/main" val="292804038"/>
                    </a:ext>
                  </a:extLst>
                </a:gridCol>
                <a:gridCol w="2442753">
                  <a:extLst>
                    <a:ext uri="{9D8B030D-6E8A-4147-A177-3AD203B41FA5}">
                      <a16:colId xmlns:a16="http://schemas.microsoft.com/office/drawing/2014/main" val="3091920752"/>
                    </a:ext>
                  </a:extLst>
                </a:gridCol>
                <a:gridCol w="2465842">
                  <a:extLst>
                    <a:ext uri="{9D8B030D-6E8A-4147-A177-3AD203B41FA5}">
                      <a16:colId xmlns:a16="http://schemas.microsoft.com/office/drawing/2014/main" val="2157383600"/>
                    </a:ext>
                  </a:extLst>
                </a:gridCol>
                <a:gridCol w="2488930">
                  <a:extLst>
                    <a:ext uri="{9D8B030D-6E8A-4147-A177-3AD203B41FA5}">
                      <a16:colId xmlns:a16="http://schemas.microsoft.com/office/drawing/2014/main" val="4250008756"/>
                    </a:ext>
                  </a:extLst>
                </a:gridCol>
              </a:tblGrid>
              <a:tr h="731441">
                <a:tc>
                  <a:txBody>
                    <a:bodyPr/>
                    <a:lstStyle/>
                    <a:p>
                      <a:r>
                        <a:rPr lang="en-US" sz="3300"/>
                        <a:t>METRIC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F-SCORE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P-SCORE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R-SCORE</a:t>
                      </a:r>
                    </a:p>
                  </a:txBody>
                  <a:tcPr marL="166236" marR="166236" marT="83118" marB="83118"/>
                </a:tc>
                <a:extLst>
                  <a:ext uri="{0D108BD9-81ED-4DB2-BD59-A6C34878D82A}">
                    <a16:rowId xmlns:a16="http://schemas.microsoft.com/office/drawing/2014/main" val="3696658574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r>
                        <a:rPr lang="en-US" sz="3300"/>
                        <a:t>ROUGE-1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0.19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0.43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0.12</a:t>
                      </a:r>
                    </a:p>
                  </a:txBody>
                  <a:tcPr marL="166236" marR="166236" marT="83118" marB="83118"/>
                </a:tc>
                <a:extLst>
                  <a:ext uri="{0D108BD9-81ED-4DB2-BD59-A6C34878D82A}">
                    <a16:rowId xmlns:a16="http://schemas.microsoft.com/office/drawing/2014/main" val="2109373316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r>
                        <a:rPr lang="en-US" sz="3300"/>
                        <a:t>ROUGE-2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0.05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0.14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0.03</a:t>
                      </a:r>
                    </a:p>
                  </a:txBody>
                  <a:tcPr marL="166236" marR="166236" marT="83118" marB="83118"/>
                </a:tc>
                <a:extLst>
                  <a:ext uri="{0D108BD9-81ED-4DB2-BD59-A6C34878D82A}">
                    <a16:rowId xmlns:a16="http://schemas.microsoft.com/office/drawing/2014/main" val="2586397776"/>
                  </a:ext>
                </a:extLst>
              </a:tr>
              <a:tr h="731441">
                <a:tc>
                  <a:txBody>
                    <a:bodyPr/>
                    <a:lstStyle/>
                    <a:p>
                      <a:r>
                        <a:rPr lang="en-US" sz="3300"/>
                        <a:t>ROUGE-L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0.17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0.40</a:t>
                      </a:r>
                    </a:p>
                  </a:txBody>
                  <a:tcPr marL="166236" marR="166236" marT="83118" marB="83118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0.11</a:t>
                      </a:r>
                    </a:p>
                  </a:txBody>
                  <a:tcPr marL="166236" marR="166236" marT="83118" marB="83118"/>
                </a:tc>
                <a:extLst>
                  <a:ext uri="{0D108BD9-81ED-4DB2-BD59-A6C34878D82A}">
                    <a16:rowId xmlns:a16="http://schemas.microsoft.com/office/drawing/2014/main" val="101482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28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260C0-390B-428A-8722-A288B0E7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1607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dirty="0"/>
              <a:t>T5 transformer model result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EE36-E4DE-4A5E-85F4-8150DD1D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225" y="-792394"/>
            <a:ext cx="6107460" cy="248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Full Text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ECA7F0ED-6BEE-48A8-8498-C3D666BFC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1319645"/>
            <a:ext cx="12275127" cy="57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EF5B-2323-4220-AFE5-03E6202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6418"/>
            <a:ext cx="10213200" cy="111283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4D1097-CEF4-4CCC-A460-C0A93AA8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536"/>
            <a:ext cx="12191999" cy="6005945"/>
          </a:xfrm>
        </p:spPr>
      </p:pic>
    </p:spTree>
    <p:extLst>
      <p:ext uri="{BB962C8B-B14F-4D97-AF65-F5344CB8AC3E}">
        <p14:creationId xmlns:p14="http://schemas.microsoft.com/office/powerpoint/2010/main" val="171160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54BE-4EF2-4DBD-B016-453A15EE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18" y="-435984"/>
            <a:ext cx="10213200" cy="1112836"/>
          </a:xfrm>
        </p:spPr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3A788B12-7910-45A0-828E-094629F1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852"/>
            <a:ext cx="12191999" cy="6181148"/>
          </a:xfrm>
        </p:spPr>
      </p:pic>
    </p:spTree>
    <p:extLst>
      <p:ext uri="{BB962C8B-B14F-4D97-AF65-F5344CB8AC3E}">
        <p14:creationId xmlns:p14="http://schemas.microsoft.com/office/powerpoint/2010/main" val="6972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BB9B-E842-4374-ACFE-C09ECECB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2" y="-403365"/>
            <a:ext cx="10213200" cy="1112836"/>
          </a:xfrm>
        </p:spPr>
        <p:txBody>
          <a:bodyPr/>
          <a:lstStyle/>
          <a:p>
            <a:r>
              <a:rPr lang="en-US" dirty="0"/>
              <a:t>Summary of Second Example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B01609-173D-41D7-8ED8-4217A603A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472"/>
            <a:ext cx="12191999" cy="6148528"/>
          </a:xfrm>
        </p:spPr>
      </p:pic>
    </p:spTree>
    <p:extLst>
      <p:ext uri="{BB962C8B-B14F-4D97-AF65-F5344CB8AC3E}">
        <p14:creationId xmlns:p14="http://schemas.microsoft.com/office/powerpoint/2010/main" val="207670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43DE-314A-4405-9034-DDC25A34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it important?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46AEB-465E-4129-A829-B38F8752F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2996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148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ED82F-D0EB-4C17-AC85-659FCAF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C2777-68FA-BDA4-E2E0-FC68DD6E7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14203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928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AF3B4-6AA1-4FE3-B50C-2D7024C7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65807-9E8C-517C-C9F0-0E675EF66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4716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273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D173-9B84-4E7E-81D6-8B1A576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874B531-F201-4A5D-8E14-572522BE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2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6CE-3765-42AD-9AA4-374D369F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EAF9D-AE81-4B1A-BA7F-655516BAE2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160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FA14-79BF-4133-9E80-F8405B0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6BE4-B1DD-459F-9483-7ECF24A3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https://github.com/ageron/handson-ml2</a:t>
            </a:r>
            <a:endParaRPr lang="en-US"/>
          </a:p>
          <a:p>
            <a:r>
              <a:rPr lang="en-US">
                <a:hlinkClick r:id="rId3"/>
              </a:rPr>
              <a:t>https://github.com/SoloNick/arXiv-Literature-Clustering/blob/master/arxiv_clustering.ipynb</a:t>
            </a:r>
            <a:endParaRPr lang="en-US"/>
          </a:p>
          <a:p>
            <a:r>
              <a:rPr lang="en-US">
                <a:hlinkClick r:id="rId4"/>
              </a:rPr>
              <a:t>https://towardsdatascience.com/introduction-to-text-summarization-with-rouge-scores-84140c64b471</a:t>
            </a:r>
            <a:endParaRPr lang="en-US"/>
          </a:p>
          <a:p>
            <a:r>
              <a:rPr lang="en-US">
                <a:hlinkClick r:id="rId5" action="ppaction://hlinkfile"/>
              </a:rPr>
              <a:t>https://towardsdatascience.com/end-to-end-topic-modeling-in-python-latent-dirichlet-allocation-lda-35ce4ed6b3e0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6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6132C-2DC5-4053-8948-18E2ED97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/>
              <a:t>Data Source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A5BEC8A-7AA5-4C78-B369-6B68633F4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786636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39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F0A68-CA8B-439C-B39C-BEFE4EBD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Dataset Features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5576AF5-3E20-4700-800B-1504D8A30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76352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18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979E-EA67-4BC4-90B1-E1908234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Features contd..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A23A8BA-E4BC-40D6-A172-BB133ACDC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200139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EBBC-8FEA-4A78-801D-B35B940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46DB5-A15C-45B5-9057-2E12F7749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773329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69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8B06-976F-41B1-93A6-7AAECE58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Elements of Interest – ArticlesText.csv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3991CB-E7D5-4625-84F3-8F59E794C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57614"/>
              </p:ext>
            </p:extLst>
          </p:nvPr>
        </p:nvGraphicFramePr>
        <p:xfrm>
          <a:off x="989013" y="1685925"/>
          <a:ext cx="102139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58">
                  <a:extLst>
                    <a:ext uri="{9D8B030D-6E8A-4147-A177-3AD203B41FA5}">
                      <a16:colId xmlns:a16="http://schemas.microsoft.com/office/drawing/2014/main" val="2284384292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1572317911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25604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Source_x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Source for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13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DOI (paper identifier)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2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9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 of the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3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Pdf_json_file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to JSON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body_text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text of the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6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F06CC-6330-4877-859A-DCE80C8F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Research Questions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4CC022C-F606-40B6-901C-68B1A65A3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03464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06370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1164</Words>
  <Application>Microsoft Office PowerPoint</Application>
  <PresentationFormat>Widescreen</PresentationFormat>
  <Paragraphs>156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Avenir Next LT Pro</vt:lpstr>
      <vt:lpstr>Goudy Old Style</vt:lpstr>
      <vt:lpstr>Helvetica Neue</vt:lpstr>
      <vt:lpstr>Times New Roman</vt:lpstr>
      <vt:lpstr>Wingdings</vt:lpstr>
      <vt:lpstr>FrostyVTI</vt:lpstr>
      <vt:lpstr>Covid-19 research articles summarization</vt:lpstr>
      <vt:lpstr>Background</vt:lpstr>
      <vt:lpstr>Why is it important?</vt:lpstr>
      <vt:lpstr>Data Source</vt:lpstr>
      <vt:lpstr>Dataset Features</vt:lpstr>
      <vt:lpstr>Dataset Features contd..</vt:lpstr>
      <vt:lpstr>Dataset Features contd…</vt:lpstr>
      <vt:lpstr>Dataset Elements of Interest – ArticlesText.csv</vt:lpstr>
      <vt:lpstr>Research Questions</vt:lpstr>
      <vt:lpstr>Initial EDA (v1.1) -</vt:lpstr>
      <vt:lpstr>Initial EDA results</vt:lpstr>
      <vt:lpstr>Distribution of Document Word Count</vt:lpstr>
      <vt:lpstr>Word Cloud by Topic</vt:lpstr>
      <vt:lpstr>Importance of topic keywords</vt:lpstr>
      <vt:lpstr>LDA </vt:lpstr>
      <vt:lpstr>Next Step</vt:lpstr>
      <vt:lpstr>Classification</vt:lpstr>
      <vt:lpstr>Approach for Classification</vt:lpstr>
      <vt:lpstr>K-means Clustering</vt:lpstr>
      <vt:lpstr>Dimensionality Reduction with t-SNE </vt:lpstr>
      <vt:lpstr>t-SNE results</vt:lpstr>
      <vt:lpstr>t-SNE with K-means</vt:lpstr>
      <vt:lpstr>Model Build</vt:lpstr>
      <vt:lpstr>T5 Transformer model</vt:lpstr>
      <vt:lpstr>Evaluation of T5 Transformer</vt:lpstr>
      <vt:lpstr>T5 transformer model result</vt:lpstr>
      <vt:lpstr>Summary</vt:lpstr>
      <vt:lpstr>Second Example</vt:lpstr>
      <vt:lpstr>Summary of Second Example</vt:lpstr>
      <vt:lpstr>Conclusion</vt:lpstr>
      <vt:lpstr>Future Work</vt:lpstr>
      <vt:lpstr>THANK YOU!</vt:lpstr>
      <vt:lpstr>References</vt:lpstr>
      <vt:lpstr>References 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research articles summarization</dc:title>
  <dc:creator>Akshay Shrigopal Ladha</dc:creator>
  <cp:lastModifiedBy>Akshay Shrigopal Ladha</cp:lastModifiedBy>
  <cp:revision>28</cp:revision>
  <dcterms:created xsi:type="dcterms:W3CDTF">2022-03-03T03:09:16Z</dcterms:created>
  <dcterms:modified xsi:type="dcterms:W3CDTF">2022-05-18T18:07:22Z</dcterms:modified>
</cp:coreProperties>
</file>