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Akshay More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B003-BB31-55D7-55DD-1F88867A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424B-6D84-851B-EB20-5676FFD9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gathered from Udemy ml projects course. </a:t>
            </a:r>
          </a:p>
          <a:p>
            <a:r>
              <a:rPr lang="en-IN" dirty="0"/>
              <a:t>The data is about the bank credit card customer churn prediction.</a:t>
            </a:r>
          </a:p>
          <a:p>
            <a:r>
              <a:rPr lang="en-IN" dirty="0"/>
              <a:t>The dataset has 10000 rows and 14 columns.</a:t>
            </a:r>
          </a:p>
          <a:p>
            <a:r>
              <a:rPr lang="en-IN" dirty="0"/>
              <a:t>Our target variable is named ‘Exited’ which is in ‘0’ or ‘1’. Which means if the customer churned or not.</a:t>
            </a:r>
          </a:p>
          <a:p>
            <a:r>
              <a:rPr lang="en-IN" dirty="0"/>
              <a:t>It is a classification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78586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C95-97CA-B0AE-AAF7-724DE1AE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36D8E-ED29-D661-F49B-CD2206D6422B}"/>
              </a:ext>
            </a:extLst>
          </p:cNvPr>
          <p:cNvSpPr txBox="1"/>
          <p:nvPr/>
        </p:nvSpPr>
        <p:spPr>
          <a:xfrm flipH="1">
            <a:off x="1123488" y="2947700"/>
            <a:ext cx="240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Akshay More</a:t>
            </a:r>
          </a:p>
        </p:txBody>
      </p:sp>
    </p:spTree>
    <p:extLst>
      <p:ext uri="{BB962C8B-B14F-4D97-AF65-F5344CB8AC3E}">
        <p14:creationId xmlns:p14="http://schemas.microsoft.com/office/powerpoint/2010/main" val="30731235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{FD487DC4-2CC1-438C-ACB4-0EA5C29FAB4B}tf22712842_win32</Template>
  <TotalTime>9</TotalTime>
  <Words>73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Customer Churn Prediction</vt:lpstr>
      <vt:lpstr>Project Info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Akshay More</dc:creator>
  <cp:lastModifiedBy>Akshay More</cp:lastModifiedBy>
  <cp:revision>1</cp:revision>
  <dcterms:created xsi:type="dcterms:W3CDTF">2023-02-28T19:40:20Z</dcterms:created>
  <dcterms:modified xsi:type="dcterms:W3CDTF">2023-02-28T19:49:50Z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