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4"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3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B6C14A-9D8E-41C0-BA32-BD014D8CA192}" type="doc">
      <dgm:prSet loTypeId="urn:microsoft.com/office/officeart/2016/7/layout/RoundedRectangleTimeline" loCatId="process" qsTypeId="urn:microsoft.com/office/officeart/2005/8/quickstyle/simple1" qsCatId="simple" csTypeId="urn:microsoft.com/office/officeart/2005/8/colors/colorful1" csCatId="colorful" phldr="1"/>
      <dgm:spPr/>
      <dgm:t>
        <a:bodyPr/>
        <a:lstStyle/>
        <a:p>
          <a:endParaRPr lang="en-US"/>
        </a:p>
      </dgm:t>
    </dgm:pt>
    <dgm:pt modelId="{A530B4AA-245E-4324-BCAA-7A4DFD937EE3}">
      <dgm:prSet/>
      <dgm:spPr/>
      <dgm:t>
        <a:bodyPr/>
        <a:lstStyle/>
        <a:p>
          <a:r>
            <a:rPr lang="en-US"/>
            <a:t>31 Aug. – 1 Sep.</a:t>
          </a:r>
        </a:p>
      </dgm:t>
    </dgm:pt>
    <dgm:pt modelId="{033D00C7-C0CF-4F81-9B9A-306E42D8D7B4}" type="parTrans" cxnId="{2F815B73-A2A0-457B-9652-5C73F90333A5}">
      <dgm:prSet/>
      <dgm:spPr/>
      <dgm:t>
        <a:bodyPr/>
        <a:lstStyle/>
        <a:p>
          <a:endParaRPr lang="en-US"/>
        </a:p>
      </dgm:t>
    </dgm:pt>
    <dgm:pt modelId="{63CC574B-6FF3-4000-AB39-9ADE448AF03D}" type="sibTrans" cxnId="{2F815B73-A2A0-457B-9652-5C73F90333A5}">
      <dgm:prSet/>
      <dgm:spPr/>
      <dgm:t>
        <a:bodyPr/>
        <a:lstStyle/>
        <a:p>
          <a:endParaRPr lang="en-US"/>
        </a:p>
      </dgm:t>
    </dgm:pt>
    <dgm:pt modelId="{9BC44129-7433-495C-BFAC-37C3BAFE49E3}">
      <dgm:prSet/>
      <dgm:spPr/>
      <dgm:t>
        <a:bodyPr/>
        <a:lstStyle/>
        <a:p>
          <a:r>
            <a:rPr lang="en-US"/>
            <a:t>Create the final Dataframe</a:t>
          </a:r>
        </a:p>
      </dgm:t>
    </dgm:pt>
    <dgm:pt modelId="{DCC2905B-2408-4907-8E1A-C050C0F385DC}" type="parTrans" cxnId="{C3042B7C-033F-4F36-ABF7-AB623D06A8DA}">
      <dgm:prSet/>
      <dgm:spPr/>
      <dgm:t>
        <a:bodyPr/>
        <a:lstStyle/>
        <a:p>
          <a:endParaRPr lang="en-US"/>
        </a:p>
      </dgm:t>
    </dgm:pt>
    <dgm:pt modelId="{0410472B-7F9A-4613-AE49-003A81F6D14C}" type="sibTrans" cxnId="{C3042B7C-033F-4F36-ABF7-AB623D06A8DA}">
      <dgm:prSet/>
      <dgm:spPr/>
      <dgm:t>
        <a:bodyPr/>
        <a:lstStyle/>
        <a:p>
          <a:endParaRPr lang="en-US"/>
        </a:p>
      </dgm:t>
    </dgm:pt>
    <dgm:pt modelId="{126227B7-DCD8-43A6-8D71-D2564C04249D}">
      <dgm:prSet/>
      <dgm:spPr/>
      <dgm:t>
        <a:bodyPr/>
        <a:lstStyle/>
        <a:p>
          <a:r>
            <a:rPr lang="en-US"/>
            <a:t>2–3 Sep.</a:t>
          </a:r>
        </a:p>
      </dgm:t>
    </dgm:pt>
    <dgm:pt modelId="{9A85898B-26E4-4387-8111-D29BAEDCF873}" type="parTrans" cxnId="{C8E05DCE-E544-4691-9D85-98348EAC6FCD}">
      <dgm:prSet/>
      <dgm:spPr/>
      <dgm:t>
        <a:bodyPr/>
        <a:lstStyle/>
        <a:p>
          <a:endParaRPr lang="en-US"/>
        </a:p>
      </dgm:t>
    </dgm:pt>
    <dgm:pt modelId="{667E3F2B-AC4E-4E95-96C6-FF47BF742A45}" type="sibTrans" cxnId="{C8E05DCE-E544-4691-9D85-98348EAC6FCD}">
      <dgm:prSet/>
      <dgm:spPr/>
      <dgm:t>
        <a:bodyPr/>
        <a:lstStyle/>
        <a:p>
          <a:endParaRPr lang="en-US"/>
        </a:p>
      </dgm:t>
    </dgm:pt>
    <dgm:pt modelId="{80828D2A-ABA2-4BE9-8F4E-0A9B6343EC30}">
      <dgm:prSet/>
      <dgm:spPr/>
      <dgm:t>
        <a:bodyPr/>
        <a:lstStyle/>
        <a:p>
          <a:r>
            <a:rPr lang="en-US"/>
            <a:t>Logistic Regression Model and Evaluation</a:t>
          </a:r>
        </a:p>
      </dgm:t>
    </dgm:pt>
    <dgm:pt modelId="{547B004A-8A8D-4CAB-B7B0-BA3EE76DAEBD}" type="parTrans" cxnId="{06A68F84-5229-45D0-97BF-AAB039C3E4B3}">
      <dgm:prSet/>
      <dgm:spPr/>
      <dgm:t>
        <a:bodyPr/>
        <a:lstStyle/>
        <a:p>
          <a:endParaRPr lang="en-US"/>
        </a:p>
      </dgm:t>
    </dgm:pt>
    <dgm:pt modelId="{46D63FF1-82A3-4BA8-A151-1DD0E02CD164}" type="sibTrans" cxnId="{06A68F84-5229-45D0-97BF-AAB039C3E4B3}">
      <dgm:prSet/>
      <dgm:spPr/>
      <dgm:t>
        <a:bodyPr/>
        <a:lstStyle/>
        <a:p>
          <a:endParaRPr lang="en-US"/>
        </a:p>
      </dgm:t>
    </dgm:pt>
    <dgm:pt modelId="{3D797762-F7CF-4F84-80A6-91F7945C70BB}">
      <dgm:prSet/>
      <dgm:spPr/>
      <dgm:t>
        <a:bodyPr/>
        <a:lstStyle/>
        <a:p>
          <a:r>
            <a:rPr lang="en-US"/>
            <a:t>4–5 Sep.</a:t>
          </a:r>
        </a:p>
      </dgm:t>
    </dgm:pt>
    <dgm:pt modelId="{51E79C99-D801-47F7-90EE-D78A6CE7AF39}" type="parTrans" cxnId="{2836DDF2-4D58-4F25-82C3-37FA4F0FE195}">
      <dgm:prSet/>
      <dgm:spPr/>
      <dgm:t>
        <a:bodyPr/>
        <a:lstStyle/>
        <a:p>
          <a:endParaRPr lang="en-US"/>
        </a:p>
      </dgm:t>
    </dgm:pt>
    <dgm:pt modelId="{4151C75E-7E56-45A5-AEE8-4A43179148AE}" type="sibTrans" cxnId="{2836DDF2-4D58-4F25-82C3-37FA4F0FE195}">
      <dgm:prSet/>
      <dgm:spPr/>
      <dgm:t>
        <a:bodyPr/>
        <a:lstStyle/>
        <a:p>
          <a:endParaRPr lang="en-US"/>
        </a:p>
      </dgm:t>
    </dgm:pt>
    <dgm:pt modelId="{4E844E3B-88CD-4B2B-94F3-80B36AA22979}">
      <dgm:prSet/>
      <dgm:spPr/>
      <dgm:t>
        <a:bodyPr/>
        <a:lstStyle/>
        <a:p>
          <a:r>
            <a:rPr lang="en-US"/>
            <a:t>“Big Data Wrangling With Google Books Ngrams”</a:t>
          </a:r>
        </a:p>
      </dgm:t>
    </dgm:pt>
    <dgm:pt modelId="{B2A9ACC3-48EA-408D-A4DA-7D27F5ECA438}" type="parTrans" cxnId="{71835B96-4DE6-40E9-B079-EA5F736B1D8B}">
      <dgm:prSet/>
      <dgm:spPr/>
      <dgm:t>
        <a:bodyPr/>
        <a:lstStyle/>
        <a:p>
          <a:endParaRPr lang="en-US"/>
        </a:p>
      </dgm:t>
    </dgm:pt>
    <dgm:pt modelId="{FC0193D9-DB04-43C3-A425-F9C40391B4B8}" type="sibTrans" cxnId="{71835B96-4DE6-40E9-B079-EA5F736B1D8B}">
      <dgm:prSet/>
      <dgm:spPr/>
      <dgm:t>
        <a:bodyPr/>
        <a:lstStyle/>
        <a:p>
          <a:endParaRPr lang="en-US"/>
        </a:p>
      </dgm:t>
    </dgm:pt>
    <dgm:pt modelId="{61601B68-200F-49BB-8455-C0C867B944E3}">
      <dgm:prSet/>
      <dgm:spPr/>
      <dgm:t>
        <a:bodyPr/>
        <a:lstStyle/>
        <a:p>
          <a:r>
            <a:rPr lang="en-US"/>
            <a:t>6–8 Sep.</a:t>
          </a:r>
        </a:p>
      </dgm:t>
    </dgm:pt>
    <dgm:pt modelId="{2084FA95-454E-412F-AE9D-043E735AF021}" type="parTrans" cxnId="{30AE8A2E-946B-4090-900E-D58ED0534BB6}">
      <dgm:prSet/>
      <dgm:spPr/>
      <dgm:t>
        <a:bodyPr/>
        <a:lstStyle/>
        <a:p>
          <a:endParaRPr lang="en-US"/>
        </a:p>
      </dgm:t>
    </dgm:pt>
    <dgm:pt modelId="{F5E1CE82-76DD-4D27-8D29-15A8C37D8D1F}" type="sibTrans" cxnId="{30AE8A2E-946B-4090-900E-D58ED0534BB6}">
      <dgm:prSet/>
      <dgm:spPr/>
      <dgm:t>
        <a:bodyPr/>
        <a:lstStyle/>
        <a:p>
          <a:endParaRPr lang="en-US"/>
        </a:p>
      </dgm:t>
    </dgm:pt>
    <dgm:pt modelId="{D843686B-31A3-4B59-962C-067D586DF4FA}">
      <dgm:prSet/>
      <dgm:spPr/>
      <dgm:t>
        <a:bodyPr/>
        <a:lstStyle/>
        <a:p>
          <a:r>
            <a:rPr lang="en-US"/>
            <a:t>KNN and Bagging Models and Evaluation</a:t>
          </a:r>
        </a:p>
      </dgm:t>
    </dgm:pt>
    <dgm:pt modelId="{D966960D-0827-4028-A4E7-55EEE82D965A}" type="parTrans" cxnId="{F10C649B-B124-4C99-A33E-33DE75DBA209}">
      <dgm:prSet/>
      <dgm:spPr/>
      <dgm:t>
        <a:bodyPr/>
        <a:lstStyle/>
        <a:p>
          <a:endParaRPr lang="en-US"/>
        </a:p>
      </dgm:t>
    </dgm:pt>
    <dgm:pt modelId="{4A24DF49-60D1-4034-AAA0-897BD4B839EB}" type="sibTrans" cxnId="{F10C649B-B124-4C99-A33E-33DE75DBA209}">
      <dgm:prSet/>
      <dgm:spPr/>
      <dgm:t>
        <a:bodyPr/>
        <a:lstStyle/>
        <a:p>
          <a:endParaRPr lang="en-US"/>
        </a:p>
      </dgm:t>
    </dgm:pt>
    <dgm:pt modelId="{B8581ADF-6BBF-43BB-A513-31EE3B1E1F88}">
      <dgm:prSet/>
      <dgm:spPr/>
      <dgm:t>
        <a:bodyPr/>
        <a:lstStyle/>
        <a:p>
          <a:r>
            <a:rPr lang="en-US"/>
            <a:t>9–11 Sep.</a:t>
          </a:r>
        </a:p>
      </dgm:t>
    </dgm:pt>
    <dgm:pt modelId="{742C975F-AC6B-4916-82A3-279C06EEF7DB}" type="parTrans" cxnId="{0E50FF30-E21D-4AC3-80AD-B1B07E586576}">
      <dgm:prSet/>
      <dgm:spPr/>
      <dgm:t>
        <a:bodyPr/>
        <a:lstStyle/>
        <a:p>
          <a:endParaRPr lang="en-US"/>
        </a:p>
      </dgm:t>
    </dgm:pt>
    <dgm:pt modelId="{918FF1FF-0691-4666-9ED0-0E3CD9BA7220}" type="sibTrans" cxnId="{0E50FF30-E21D-4AC3-80AD-B1B07E586576}">
      <dgm:prSet/>
      <dgm:spPr/>
      <dgm:t>
        <a:bodyPr/>
        <a:lstStyle/>
        <a:p>
          <a:endParaRPr lang="en-US"/>
        </a:p>
      </dgm:t>
    </dgm:pt>
    <dgm:pt modelId="{C1451FB1-D38C-4EBD-AD7F-484FE48999FE}">
      <dgm:prSet/>
      <dgm:spPr/>
      <dgm:t>
        <a:bodyPr/>
        <a:lstStyle/>
        <a:p>
          <a:r>
            <a:rPr lang="en-US"/>
            <a:t>Decision Tree and Random Forest Models And Evaluation</a:t>
          </a:r>
        </a:p>
      </dgm:t>
    </dgm:pt>
    <dgm:pt modelId="{A5EB2353-99EE-4CE0-B6D7-4A0B46117AF7}" type="parTrans" cxnId="{E09124FC-58FA-49C3-804D-2C345966B199}">
      <dgm:prSet/>
      <dgm:spPr/>
      <dgm:t>
        <a:bodyPr/>
        <a:lstStyle/>
        <a:p>
          <a:endParaRPr lang="en-US"/>
        </a:p>
      </dgm:t>
    </dgm:pt>
    <dgm:pt modelId="{181CCA19-8C6F-4982-B063-95208C4A16B6}" type="sibTrans" cxnId="{E09124FC-58FA-49C3-804D-2C345966B199}">
      <dgm:prSet/>
      <dgm:spPr/>
      <dgm:t>
        <a:bodyPr/>
        <a:lstStyle/>
        <a:p>
          <a:endParaRPr lang="en-US"/>
        </a:p>
      </dgm:t>
    </dgm:pt>
    <dgm:pt modelId="{2D6A5B5A-CD2F-4988-818E-0BF78B9E0888}">
      <dgm:prSet/>
      <dgm:spPr/>
      <dgm:t>
        <a:bodyPr/>
        <a:lstStyle/>
        <a:p>
          <a:r>
            <a:rPr lang="en-US"/>
            <a:t>12–13 Sep.</a:t>
          </a:r>
        </a:p>
      </dgm:t>
    </dgm:pt>
    <dgm:pt modelId="{D8E04693-2D79-4D89-A132-CCEF5741D75A}" type="parTrans" cxnId="{3362FED4-35E7-4A40-AFD3-3F77A71051D8}">
      <dgm:prSet/>
      <dgm:spPr/>
      <dgm:t>
        <a:bodyPr/>
        <a:lstStyle/>
        <a:p>
          <a:endParaRPr lang="en-US"/>
        </a:p>
      </dgm:t>
    </dgm:pt>
    <dgm:pt modelId="{95954B5A-0089-49B7-8C13-66C4AC16E963}" type="sibTrans" cxnId="{3362FED4-35E7-4A40-AFD3-3F77A71051D8}">
      <dgm:prSet/>
      <dgm:spPr/>
      <dgm:t>
        <a:bodyPr/>
        <a:lstStyle/>
        <a:p>
          <a:endParaRPr lang="en-US"/>
        </a:p>
      </dgm:t>
    </dgm:pt>
    <dgm:pt modelId="{BA5B48FC-B65E-4E73-96AB-3287D2592E84}">
      <dgm:prSet/>
      <dgm:spPr/>
      <dgm:t>
        <a:bodyPr/>
        <a:lstStyle/>
        <a:p>
          <a:r>
            <a:rPr lang="en-US"/>
            <a:t>Report and Presentation Prep</a:t>
          </a:r>
        </a:p>
      </dgm:t>
    </dgm:pt>
    <dgm:pt modelId="{A5124A44-871D-4D25-B2F8-74B31E7F8EB6}" type="parTrans" cxnId="{83446E17-4265-4FD7-89E1-556A78C13D93}">
      <dgm:prSet/>
      <dgm:spPr/>
      <dgm:t>
        <a:bodyPr/>
        <a:lstStyle/>
        <a:p>
          <a:endParaRPr lang="en-US"/>
        </a:p>
      </dgm:t>
    </dgm:pt>
    <dgm:pt modelId="{08BC2E0A-D633-47C2-A22F-91D9EAECCBB5}" type="sibTrans" cxnId="{83446E17-4265-4FD7-89E1-556A78C13D93}">
      <dgm:prSet/>
      <dgm:spPr/>
      <dgm:t>
        <a:bodyPr/>
        <a:lstStyle/>
        <a:p>
          <a:endParaRPr lang="en-US"/>
        </a:p>
      </dgm:t>
    </dgm:pt>
    <dgm:pt modelId="{245D11C4-4617-4334-8F37-F0A36FFCC285}" type="pres">
      <dgm:prSet presAssocID="{0AB6C14A-9D8E-41C0-BA32-BD014D8CA192}" presName="Name0" presStyleCnt="0">
        <dgm:presLayoutVars>
          <dgm:chMax/>
          <dgm:chPref/>
          <dgm:animLvl val="lvl"/>
        </dgm:presLayoutVars>
      </dgm:prSet>
      <dgm:spPr/>
    </dgm:pt>
    <dgm:pt modelId="{EFC18FBF-E9A6-4706-A2E6-11D2D9B83675}" type="pres">
      <dgm:prSet presAssocID="{A530B4AA-245E-4324-BCAA-7A4DFD937EE3}" presName="composite1" presStyleCnt="0"/>
      <dgm:spPr/>
    </dgm:pt>
    <dgm:pt modelId="{ACC476ED-EB8C-4351-952A-50E6892ED800}" type="pres">
      <dgm:prSet presAssocID="{A530B4AA-245E-4324-BCAA-7A4DFD937EE3}" presName="parent1" presStyleLbl="alignNode1" presStyleIdx="0" presStyleCnt="6">
        <dgm:presLayoutVars>
          <dgm:chMax val="1"/>
          <dgm:chPref val="1"/>
          <dgm:bulletEnabled val="1"/>
        </dgm:presLayoutVars>
      </dgm:prSet>
      <dgm:spPr/>
    </dgm:pt>
    <dgm:pt modelId="{CCDE7671-1C4E-4837-B7EA-B9639E1B2CE5}" type="pres">
      <dgm:prSet presAssocID="{A530B4AA-245E-4324-BCAA-7A4DFD937EE3}" presName="Childtext1" presStyleLbl="revTx" presStyleIdx="0" presStyleCnt="6">
        <dgm:presLayoutVars>
          <dgm:bulletEnabled val="1"/>
        </dgm:presLayoutVars>
      </dgm:prSet>
      <dgm:spPr/>
    </dgm:pt>
    <dgm:pt modelId="{6842D66D-0B5C-4191-A631-0CD72CDE3401}" type="pres">
      <dgm:prSet presAssocID="{A530B4AA-245E-4324-BCAA-7A4DFD937EE3}" presName="ConnectLine1" presStyleLbl="sibTrans1D1" presStyleIdx="0" presStyleCnt="6"/>
      <dgm:spPr>
        <a:noFill/>
        <a:ln w="6350" cap="flat" cmpd="sng" algn="ctr">
          <a:solidFill>
            <a:schemeClr val="accent2">
              <a:hueOff val="0"/>
              <a:satOff val="0"/>
              <a:lumOff val="0"/>
              <a:alphaOff val="0"/>
            </a:schemeClr>
          </a:solidFill>
          <a:prstDash val="dash"/>
          <a:miter lim="800000"/>
        </a:ln>
        <a:effectLst/>
      </dgm:spPr>
    </dgm:pt>
    <dgm:pt modelId="{780A8719-4AF8-4871-9D7F-380F2F0C7A79}" type="pres">
      <dgm:prSet presAssocID="{A530B4AA-245E-4324-BCAA-7A4DFD937EE3}" presName="ConnectLineEnd1" presStyleLbl="lnNode1" presStyleIdx="0" presStyleCnt="6"/>
      <dgm:spPr/>
    </dgm:pt>
    <dgm:pt modelId="{013564ED-EF8A-4679-9736-AE00AB3F7AB1}" type="pres">
      <dgm:prSet presAssocID="{A530B4AA-245E-4324-BCAA-7A4DFD937EE3}" presName="EmptyPane1" presStyleCnt="0"/>
      <dgm:spPr/>
    </dgm:pt>
    <dgm:pt modelId="{C005E779-8AB5-4787-969A-153788152765}" type="pres">
      <dgm:prSet presAssocID="{63CC574B-6FF3-4000-AB39-9ADE448AF03D}" presName="spaceBetweenRectangles1" presStyleCnt="0"/>
      <dgm:spPr/>
    </dgm:pt>
    <dgm:pt modelId="{7E97CED4-E754-46FF-95BF-94D7F39C8911}" type="pres">
      <dgm:prSet presAssocID="{126227B7-DCD8-43A6-8D71-D2564C04249D}" presName="composite1" presStyleCnt="0"/>
      <dgm:spPr/>
    </dgm:pt>
    <dgm:pt modelId="{96CC276E-9E92-4A4C-B657-68E804500B6A}" type="pres">
      <dgm:prSet presAssocID="{126227B7-DCD8-43A6-8D71-D2564C04249D}" presName="parent1" presStyleLbl="alignNode1" presStyleIdx="1" presStyleCnt="6">
        <dgm:presLayoutVars>
          <dgm:chMax val="1"/>
          <dgm:chPref val="1"/>
          <dgm:bulletEnabled val="1"/>
        </dgm:presLayoutVars>
      </dgm:prSet>
      <dgm:spPr/>
    </dgm:pt>
    <dgm:pt modelId="{3FA82F1D-225C-4190-90D5-439847715F05}" type="pres">
      <dgm:prSet presAssocID="{126227B7-DCD8-43A6-8D71-D2564C04249D}" presName="Childtext1" presStyleLbl="revTx" presStyleIdx="1" presStyleCnt="6">
        <dgm:presLayoutVars>
          <dgm:bulletEnabled val="1"/>
        </dgm:presLayoutVars>
      </dgm:prSet>
      <dgm:spPr/>
    </dgm:pt>
    <dgm:pt modelId="{53D5AAA1-1D63-49FE-823F-075E689752B1}" type="pres">
      <dgm:prSet presAssocID="{126227B7-DCD8-43A6-8D71-D2564C04249D}" presName="ConnectLine1" presStyleLbl="sibTrans1D1" presStyleIdx="1" presStyleCnt="6"/>
      <dgm:spPr>
        <a:noFill/>
        <a:ln w="6350" cap="flat" cmpd="sng" algn="ctr">
          <a:solidFill>
            <a:schemeClr val="accent3">
              <a:hueOff val="0"/>
              <a:satOff val="0"/>
              <a:lumOff val="0"/>
              <a:alphaOff val="0"/>
            </a:schemeClr>
          </a:solidFill>
          <a:prstDash val="dash"/>
          <a:miter lim="800000"/>
        </a:ln>
        <a:effectLst/>
      </dgm:spPr>
    </dgm:pt>
    <dgm:pt modelId="{6EB314D5-3B2B-4542-8909-604E9484D43F}" type="pres">
      <dgm:prSet presAssocID="{126227B7-DCD8-43A6-8D71-D2564C04249D}" presName="ConnectLineEnd1" presStyleLbl="lnNode1" presStyleIdx="1" presStyleCnt="6"/>
      <dgm:spPr/>
    </dgm:pt>
    <dgm:pt modelId="{731FC8AB-29F6-446C-9C70-8ED8B6D8C314}" type="pres">
      <dgm:prSet presAssocID="{126227B7-DCD8-43A6-8D71-D2564C04249D}" presName="EmptyPane1" presStyleCnt="0"/>
      <dgm:spPr/>
    </dgm:pt>
    <dgm:pt modelId="{231A35C9-2250-4F62-A5E4-E40CC2348B3F}" type="pres">
      <dgm:prSet presAssocID="{667E3F2B-AC4E-4E95-96C6-FF47BF742A45}" presName="spaceBetweenRectangles1" presStyleCnt="0"/>
      <dgm:spPr/>
    </dgm:pt>
    <dgm:pt modelId="{1FEF79D2-CDF1-4B30-BC86-A350B8E64944}" type="pres">
      <dgm:prSet presAssocID="{3D797762-F7CF-4F84-80A6-91F7945C70BB}" presName="composite1" presStyleCnt="0"/>
      <dgm:spPr/>
    </dgm:pt>
    <dgm:pt modelId="{ECD30632-DF11-4148-98C6-6CC4B4D1FA7C}" type="pres">
      <dgm:prSet presAssocID="{3D797762-F7CF-4F84-80A6-91F7945C70BB}" presName="parent1" presStyleLbl="alignNode1" presStyleIdx="2" presStyleCnt="6">
        <dgm:presLayoutVars>
          <dgm:chMax val="1"/>
          <dgm:chPref val="1"/>
          <dgm:bulletEnabled val="1"/>
        </dgm:presLayoutVars>
      </dgm:prSet>
      <dgm:spPr/>
    </dgm:pt>
    <dgm:pt modelId="{64A14E8A-16D2-43CA-AA50-42C34702661E}" type="pres">
      <dgm:prSet presAssocID="{3D797762-F7CF-4F84-80A6-91F7945C70BB}" presName="Childtext1" presStyleLbl="revTx" presStyleIdx="2" presStyleCnt="6">
        <dgm:presLayoutVars>
          <dgm:bulletEnabled val="1"/>
        </dgm:presLayoutVars>
      </dgm:prSet>
      <dgm:spPr/>
    </dgm:pt>
    <dgm:pt modelId="{0E79A4F7-E1B0-45DF-8429-F6D9E53B8A81}" type="pres">
      <dgm:prSet presAssocID="{3D797762-F7CF-4F84-80A6-91F7945C70BB}" presName="ConnectLine1" presStyleLbl="sibTrans1D1" presStyleIdx="2" presStyleCnt="6"/>
      <dgm:spPr>
        <a:noFill/>
        <a:ln w="6350" cap="flat" cmpd="sng" algn="ctr">
          <a:solidFill>
            <a:schemeClr val="accent4">
              <a:hueOff val="0"/>
              <a:satOff val="0"/>
              <a:lumOff val="0"/>
              <a:alphaOff val="0"/>
            </a:schemeClr>
          </a:solidFill>
          <a:prstDash val="dash"/>
          <a:miter lim="800000"/>
        </a:ln>
        <a:effectLst/>
      </dgm:spPr>
    </dgm:pt>
    <dgm:pt modelId="{CDBBAFEB-38A2-400E-B271-F5CB2E5C64F5}" type="pres">
      <dgm:prSet presAssocID="{3D797762-F7CF-4F84-80A6-91F7945C70BB}" presName="ConnectLineEnd1" presStyleLbl="lnNode1" presStyleIdx="2" presStyleCnt="6"/>
      <dgm:spPr/>
    </dgm:pt>
    <dgm:pt modelId="{34734030-58A6-47F8-AAA2-B5FD1CB4B1EC}" type="pres">
      <dgm:prSet presAssocID="{3D797762-F7CF-4F84-80A6-91F7945C70BB}" presName="EmptyPane1" presStyleCnt="0"/>
      <dgm:spPr/>
    </dgm:pt>
    <dgm:pt modelId="{135432F2-4BF3-4FF8-9A63-46BB2B16922F}" type="pres">
      <dgm:prSet presAssocID="{4151C75E-7E56-45A5-AEE8-4A43179148AE}" presName="spaceBetweenRectangles1" presStyleCnt="0"/>
      <dgm:spPr/>
    </dgm:pt>
    <dgm:pt modelId="{58C83C98-CD50-4934-9313-D69BE2FB7754}" type="pres">
      <dgm:prSet presAssocID="{61601B68-200F-49BB-8455-C0C867B944E3}" presName="composite1" presStyleCnt="0"/>
      <dgm:spPr/>
    </dgm:pt>
    <dgm:pt modelId="{F46E7407-4322-4060-927C-57E1E5D4EF39}" type="pres">
      <dgm:prSet presAssocID="{61601B68-200F-49BB-8455-C0C867B944E3}" presName="parent1" presStyleLbl="alignNode1" presStyleIdx="3" presStyleCnt="6">
        <dgm:presLayoutVars>
          <dgm:chMax val="1"/>
          <dgm:chPref val="1"/>
          <dgm:bulletEnabled val="1"/>
        </dgm:presLayoutVars>
      </dgm:prSet>
      <dgm:spPr/>
    </dgm:pt>
    <dgm:pt modelId="{A0537035-B69E-4E25-A553-820FC430D1D0}" type="pres">
      <dgm:prSet presAssocID="{61601B68-200F-49BB-8455-C0C867B944E3}" presName="Childtext1" presStyleLbl="revTx" presStyleIdx="3" presStyleCnt="6">
        <dgm:presLayoutVars>
          <dgm:bulletEnabled val="1"/>
        </dgm:presLayoutVars>
      </dgm:prSet>
      <dgm:spPr/>
    </dgm:pt>
    <dgm:pt modelId="{55E90061-4F05-4D35-8EB2-B5D82C9F17A4}" type="pres">
      <dgm:prSet presAssocID="{61601B68-200F-49BB-8455-C0C867B944E3}" presName="ConnectLine1" presStyleLbl="sibTrans1D1" presStyleIdx="3" presStyleCnt="6"/>
      <dgm:spPr>
        <a:noFill/>
        <a:ln w="6350" cap="flat" cmpd="sng" algn="ctr">
          <a:solidFill>
            <a:schemeClr val="accent5">
              <a:hueOff val="0"/>
              <a:satOff val="0"/>
              <a:lumOff val="0"/>
              <a:alphaOff val="0"/>
            </a:schemeClr>
          </a:solidFill>
          <a:prstDash val="dash"/>
          <a:miter lim="800000"/>
        </a:ln>
        <a:effectLst/>
      </dgm:spPr>
    </dgm:pt>
    <dgm:pt modelId="{F7272CA7-650D-4B40-A49A-4B2855A63E3A}" type="pres">
      <dgm:prSet presAssocID="{61601B68-200F-49BB-8455-C0C867B944E3}" presName="ConnectLineEnd1" presStyleLbl="lnNode1" presStyleIdx="3" presStyleCnt="6"/>
      <dgm:spPr/>
    </dgm:pt>
    <dgm:pt modelId="{8C7DBFD2-D50E-4085-8801-C2EAF2FB8BE1}" type="pres">
      <dgm:prSet presAssocID="{61601B68-200F-49BB-8455-C0C867B944E3}" presName="EmptyPane1" presStyleCnt="0"/>
      <dgm:spPr/>
    </dgm:pt>
    <dgm:pt modelId="{84DC5A13-B16F-480E-AC3C-332DC4D5C0BA}" type="pres">
      <dgm:prSet presAssocID="{F5E1CE82-76DD-4D27-8D29-15A8C37D8D1F}" presName="spaceBetweenRectangles1" presStyleCnt="0"/>
      <dgm:spPr/>
    </dgm:pt>
    <dgm:pt modelId="{88E8D354-0209-4444-A87A-44C1EF51E1D1}" type="pres">
      <dgm:prSet presAssocID="{B8581ADF-6BBF-43BB-A513-31EE3B1E1F88}" presName="composite1" presStyleCnt="0"/>
      <dgm:spPr/>
    </dgm:pt>
    <dgm:pt modelId="{122D9A84-2338-4E08-BB11-1155CAC9595A}" type="pres">
      <dgm:prSet presAssocID="{B8581ADF-6BBF-43BB-A513-31EE3B1E1F88}" presName="parent1" presStyleLbl="alignNode1" presStyleIdx="4" presStyleCnt="6">
        <dgm:presLayoutVars>
          <dgm:chMax val="1"/>
          <dgm:chPref val="1"/>
          <dgm:bulletEnabled val="1"/>
        </dgm:presLayoutVars>
      </dgm:prSet>
      <dgm:spPr/>
    </dgm:pt>
    <dgm:pt modelId="{3166DE33-3170-477F-82CF-5C1DB3219A88}" type="pres">
      <dgm:prSet presAssocID="{B8581ADF-6BBF-43BB-A513-31EE3B1E1F88}" presName="Childtext1" presStyleLbl="revTx" presStyleIdx="4" presStyleCnt="6">
        <dgm:presLayoutVars>
          <dgm:bulletEnabled val="1"/>
        </dgm:presLayoutVars>
      </dgm:prSet>
      <dgm:spPr/>
    </dgm:pt>
    <dgm:pt modelId="{1204317F-59B1-40E4-9858-B03A79F50240}" type="pres">
      <dgm:prSet presAssocID="{B8581ADF-6BBF-43BB-A513-31EE3B1E1F88}" presName="ConnectLine1" presStyleLbl="sibTrans1D1" presStyleIdx="4" presStyleCnt="6"/>
      <dgm:spPr>
        <a:noFill/>
        <a:ln w="6350" cap="flat" cmpd="sng" algn="ctr">
          <a:solidFill>
            <a:schemeClr val="accent6">
              <a:hueOff val="0"/>
              <a:satOff val="0"/>
              <a:lumOff val="0"/>
              <a:alphaOff val="0"/>
            </a:schemeClr>
          </a:solidFill>
          <a:prstDash val="dash"/>
          <a:miter lim="800000"/>
        </a:ln>
        <a:effectLst/>
      </dgm:spPr>
    </dgm:pt>
    <dgm:pt modelId="{B5109B02-AFB4-4791-8018-5D1D1662326E}" type="pres">
      <dgm:prSet presAssocID="{B8581ADF-6BBF-43BB-A513-31EE3B1E1F88}" presName="ConnectLineEnd1" presStyleLbl="lnNode1" presStyleIdx="4" presStyleCnt="6"/>
      <dgm:spPr/>
    </dgm:pt>
    <dgm:pt modelId="{0E0319E9-8C91-4166-AC8C-002399A2EF6F}" type="pres">
      <dgm:prSet presAssocID="{B8581ADF-6BBF-43BB-A513-31EE3B1E1F88}" presName="EmptyPane1" presStyleCnt="0"/>
      <dgm:spPr/>
    </dgm:pt>
    <dgm:pt modelId="{D0EC90B5-B92E-47A3-97E4-688AF276A375}" type="pres">
      <dgm:prSet presAssocID="{918FF1FF-0691-4666-9ED0-0E3CD9BA7220}" presName="spaceBetweenRectangles1" presStyleCnt="0"/>
      <dgm:spPr/>
    </dgm:pt>
    <dgm:pt modelId="{ACB8BB4F-D1BF-46F0-B84F-83A8EFFB63E1}" type="pres">
      <dgm:prSet presAssocID="{2D6A5B5A-CD2F-4988-818E-0BF78B9E0888}" presName="composite1" presStyleCnt="0"/>
      <dgm:spPr/>
    </dgm:pt>
    <dgm:pt modelId="{3BEABE2F-E744-41DB-A8EE-22ED4462D2DB}" type="pres">
      <dgm:prSet presAssocID="{2D6A5B5A-CD2F-4988-818E-0BF78B9E0888}" presName="parent1" presStyleLbl="alignNode1" presStyleIdx="5" presStyleCnt="6">
        <dgm:presLayoutVars>
          <dgm:chMax val="1"/>
          <dgm:chPref val="1"/>
          <dgm:bulletEnabled val="1"/>
        </dgm:presLayoutVars>
      </dgm:prSet>
      <dgm:spPr/>
    </dgm:pt>
    <dgm:pt modelId="{11B7A413-630C-4306-9E30-CB7FC86DD848}" type="pres">
      <dgm:prSet presAssocID="{2D6A5B5A-CD2F-4988-818E-0BF78B9E0888}" presName="Childtext1" presStyleLbl="revTx" presStyleIdx="5" presStyleCnt="6">
        <dgm:presLayoutVars>
          <dgm:bulletEnabled val="1"/>
        </dgm:presLayoutVars>
      </dgm:prSet>
      <dgm:spPr/>
    </dgm:pt>
    <dgm:pt modelId="{F700311B-5796-41D3-BAC7-F78F7E1550A8}" type="pres">
      <dgm:prSet presAssocID="{2D6A5B5A-CD2F-4988-818E-0BF78B9E0888}" presName="ConnectLine1" presStyleLbl="sibTrans1D1" presStyleIdx="5" presStyleCnt="6"/>
      <dgm:spPr>
        <a:noFill/>
        <a:ln w="6350" cap="flat" cmpd="sng" algn="ctr">
          <a:solidFill>
            <a:schemeClr val="accent2">
              <a:hueOff val="0"/>
              <a:satOff val="0"/>
              <a:lumOff val="0"/>
              <a:alphaOff val="0"/>
            </a:schemeClr>
          </a:solidFill>
          <a:prstDash val="dash"/>
          <a:miter lim="800000"/>
        </a:ln>
        <a:effectLst/>
      </dgm:spPr>
    </dgm:pt>
    <dgm:pt modelId="{21DFDA04-189C-4BA8-AFD6-AA6FFB72E4EF}" type="pres">
      <dgm:prSet presAssocID="{2D6A5B5A-CD2F-4988-818E-0BF78B9E0888}" presName="ConnectLineEnd1" presStyleLbl="lnNode1" presStyleIdx="5" presStyleCnt="6"/>
      <dgm:spPr/>
    </dgm:pt>
    <dgm:pt modelId="{A4BF7B4D-6615-4FDD-8690-B9AFD914C8FD}" type="pres">
      <dgm:prSet presAssocID="{2D6A5B5A-CD2F-4988-818E-0BF78B9E0888}" presName="EmptyPane1" presStyleCnt="0"/>
      <dgm:spPr/>
    </dgm:pt>
  </dgm:ptLst>
  <dgm:cxnLst>
    <dgm:cxn modelId="{83446E17-4265-4FD7-89E1-556A78C13D93}" srcId="{2D6A5B5A-CD2F-4988-818E-0BF78B9E0888}" destId="{BA5B48FC-B65E-4E73-96AB-3287D2592E84}" srcOrd="0" destOrd="0" parTransId="{A5124A44-871D-4D25-B2F8-74B31E7F8EB6}" sibTransId="{08BC2E0A-D633-47C2-A22F-91D9EAECCBB5}"/>
    <dgm:cxn modelId="{12EDB621-3CD0-407F-B189-883E5C9A2196}" type="presOf" srcId="{2D6A5B5A-CD2F-4988-818E-0BF78B9E0888}" destId="{3BEABE2F-E744-41DB-A8EE-22ED4462D2DB}" srcOrd="0" destOrd="0" presId="urn:microsoft.com/office/officeart/2016/7/layout/RoundedRectangleTimeline"/>
    <dgm:cxn modelId="{99E6D325-BF94-4082-BE20-6BD56DE835DA}" type="presOf" srcId="{126227B7-DCD8-43A6-8D71-D2564C04249D}" destId="{96CC276E-9E92-4A4C-B657-68E804500B6A}" srcOrd="0" destOrd="0" presId="urn:microsoft.com/office/officeart/2016/7/layout/RoundedRectangleTimeline"/>
    <dgm:cxn modelId="{30AE8A2E-946B-4090-900E-D58ED0534BB6}" srcId="{0AB6C14A-9D8E-41C0-BA32-BD014D8CA192}" destId="{61601B68-200F-49BB-8455-C0C867B944E3}" srcOrd="3" destOrd="0" parTransId="{2084FA95-454E-412F-AE9D-043E735AF021}" sibTransId="{F5E1CE82-76DD-4D27-8D29-15A8C37D8D1F}"/>
    <dgm:cxn modelId="{0E50FF30-E21D-4AC3-80AD-B1B07E586576}" srcId="{0AB6C14A-9D8E-41C0-BA32-BD014D8CA192}" destId="{B8581ADF-6BBF-43BB-A513-31EE3B1E1F88}" srcOrd="4" destOrd="0" parTransId="{742C975F-AC6B-4916-82A3-279C06EEF7DB}" sibTransId="{918FF1FF-0691-4666-9ED0-0E3CD9BA7220}"/>
    <dgm:cxn modelId="{768F3440-66AA-4BC8-B9E6-01E951BEB1A7}" type="presOf" srcId="{A530B4AA-245E-4324-BCAA-7A4DFD937EE3}" destId="{ACC476ED-EB8C-4351-952A-50E6892ED800}" srcOrd="0" destOrd="0" presId="urn:microsoft.com/office/officeart/2016/7/layout/RoundedRectangleTimeline"/>
    <dgm:cxn modelId="{2E97B55E-40C4-4644-82DF-546E41D58ACD}" type="presOf" srcId="{4E844E3B-88CD-4B2B-94F3-80B36AA22979}" destId="{64A14E8A-16D2-43CA-AA50-42C34702661E}" srcOrd="0" destOrd="0" presId="urn:microsoft.com/office/officeart/2016/7/layout/RoundedRectangleTimeline"/>
    <dgm:cxn modelId="{37333164-2FEC-4D2C-84D4-8A7436E3FB78}" type="presOf" srcId="{B8581ADF-6BBF-43BB-A513-31EE3B1E1F88}" destId="{122D9A84-2338-4E08-BB11-1155CAC9595A}" srcOrd="0" destOrd="0" presId="urn:microsoft.com/office/officeart/2016/7/layout/RoundedRectangleTimeline"/>
    <dgm:cxn modelId="{2F815B73-A2A0-457B-9652-5C73F90333A5}" srcId="{0AB6C14A-9D8E-41C0-BA32-BD014D8CA192}" destId="{A530B4AA-245E-4324-BCAA-7A4DFD937EE3}" srcOrd="0" destOrd="0" parTransId="{033D00C7-C0CF-4F81-9B9A-306E42D8D7B4}" sibTransId="{63CC574B-6FF3-4000-AB39-9ADE448AF03D}"/>
    <dgm:cxn modelId="{58B64657-6D7E-4BBC-A809-DA9942D9AEE9}" type="presOf" srcId="{C1451FB1-D38C-4EBD-AD7F-484FE48999FE}" destId="{3166DE33-3170-477F-82CF-5C1DB3219A88}" srcOrd="0" destOrd="0" presId="urn:microsoft.com/office/officeart/2016/7/layout/RoundedRectangleTimeline"/>
    <dgm:cxn modelId="{C3042B7C-033F-4F36-ABF7-AB623D06A8DA}" srcId="{A530B4AA-245E-4324-BCAA-7A4DFD937EE3}" destId="{9BC44129-7433-495C-BFAC-37C3BAFE49E3}" srcOrd="0" destOrd="0" parTransId="{DCC2905B-2408-4907-8E1A-C050C0F385DC}" sibTransId="{0410472B-7F9A-4613-AE49-003A81F6D14C}"/>
    <dgm:cxn modelId="{06A68F84-5229-45D0-97BF-AAB039C3E4B3}" srcId="{126227B7-DCD8-43A6-8D71-D2564C04249D}" destId="{80828D2A-ABA2-4BE9-8F4E-0A9B6343EC30}" srcOrd="0" destOrd="0" parTransId="{547B004A-8A8D-4CAB-B7B0-BA3EE76DAEBD}" sibTransId="{46D63FF1-82A3-4BA8-A151-1DD0E02CD164}"/>
    <dgm:cxn modelId="{4FB6C889-A78B-4FF4-8045-FBA92490076C}" type="presOf" srcId="{3D797762-F7CF-4F84-80A6-91F7945C70BB}" destId="{ECD30632-DF11-4148-98C6-6CC4B4D1FA7C}" srcOrd="0" destOrd="0" presId="urn:microsoft.com/office/officeart/2016/7/layout/RoundedRectangleTimeline"/>
    <dgm:cxn modelId="{71835B96-4DE6-40E9-B079-EA5F736B1D8B}" srcId="{3D797762-F7CF-4F84-80A6-91F7945C70BB}" destId="{4E844E3B-88CD-4B2B-94F3-80B36AA22979}" srcOrd="0" destOrd="0" parTransId="{B2A9ACC3-48EA-408D-A4DA-7D27F5ECA438}" sibTransId="{FC0193D9-DB04-43C3-A425-F9C40391B4B8}"/>
    <dgm:cxn modelId="{E644E296-5833-42B0-955A-F9840E4F66D8}" type="presOf" srcId="{9BC44129-7433-495C-BFAC-37C3BAFE49E3}" destId="{CCDE7671-1C4E-4837-B7EA-B9639E1B2CE5}" srcOrd="0" destOrd="0" presId="urn:microsoft.com/office/officeart/2016/7/layout/RoundedRectangleTimeline"/>
    <dgm:cxn modelId="{F10C649B-B124-4C99-A33E-33DE75DBA209}" srcId="{61601B68-200F-49BB-8455-C0C867B944E3}" destId="{D843686B-31A3-4B59-962C-067D586DF4FA}" srcOrd="0" destOrd="0" parTransId="{D966960D-0827-4028-A4E7-55EEE82D965A}" sibTransId="{4A24DF49-60D1-4034-AAA0-897BD4B839EB}"/>
    <dgm:cxn modelId="{A2DB359D-B493-4CF8-9C57-EA62B710512B}" type="presOf" srcId="{D843686B-31A3-4B59-962C-067D586DF4FA}" destId="{A0537035-B69E-4E25-A553-820FC430D1D0}" srcOrd="0" destOrd="0" presId="urn:microsoft.com/office/officeart/2016/7/layout/RoundedRectangleTimeline"/>
    <dgm:cxn modelId="{710EB39D-1051-4FDA-97B3-73E7D7D2FAE0}" type="presOf" srcId="{BA5B48FC-B65E-4E73-96AB-3287D2592E84}" destId="{11B7A413-630C-4306-9E30-CB7FC86DD848}" srcOrd="0" destOrd="0" presId="urn:microsoft.com/office/officeart/2016/7/layout/RoundedRectangleTimeline"/>
    <dgm:cxn modelId="{C8E05DCE-E544-4691-9D85-98348EAC6FCD}" srcId="{0AB6C14A-9D8E-41C0-BA32-BD014D8CA192}" destId="{126227B7-DCD8-43A6-8D71-D2564C04249D}" srcOrd="1" destOrd="0" parTransId="{9A85898B-26E4-4387-8111-D29BAEDCF873}" sibTransId="{667E3F2B-AC4E-4E95-96C6-FF47BF742A45}"/>
    <dgm:cxn modelId="{3362FED4-35E7-4A40-AFD3-3F77A71051D8}" srcId="{0AB6C14A-9D8E-41C0-BA32-BD014D8CA192}" destId="{2D6A5B5A-CD2F-4988-818E-0BF78B9E0888}" srcOrd="5" destOrd="0" parTransId="{D8E04693-2D79-4D89-A132-CCEF5741D75A}" sibTransId="{95954B5A-0089-49B7-8C13-66C4AC16E963}"/>
    <dgm:cxn modelId="{B8411FE8-5067-4947-B7D8-1029245FE56A}" type="presOf" srcId="{80828D2A-ABA2-4BE9-8F4E-0A9B6343EC30}" destId="{3FA82F1D-225C-4190-90D5-439847715F05}" srcOrd="0" destOrd="0" presId="urn:microsoft.com/office/officeart/2016/7/layout/RoundedRectangleTimeline"/>
    <dgm:cxn modelId="{9CE226F2-A8E9-402C-9AC0-00ADE10533E4}" type="presOf" srcId="{61601B68-200F-49BB-8455-C0C867B944E3}" destId="{F46E7407-4322-4060-927C-57E1E5D4EF39}" srcOrd="0" destOrd="0" presId="urn:microsoft.com/office/officeart/2016/7/layout/RoundedRectangleTimeline"/>
    <dgm:cxn modelId="{2836DDF2-4D58-4F25-82C3-37FA4F0FE195}" srcId="{0AB6C14A-9D8E-41C0-BA32-BD014D8CA192}" destId="{3D797762-F7CF-4F84-80A6-91F7945C70BB}" srcOrd="2" destOrd="0" parTransId="{51E79C99-D801-47F7-90EE-D78A6CE7AF39}" sibTransId="{4151C75E-7E56-45A5-AEE8-4A43179148AE}"/>
    <dgm:cxn modelId="{484B54F3-6257-4CF0-AF1E-8771C6653938}" type="presOf" srcId="{0AB6C14A-9D8E-41C0-BA32-BD014D8CA192}" destId="{245D11C4-4617-4334-8F37-F0A36FFCC285}" srcOrd="0" destOrd="0" presId="urn:microsoft.com/office/officeart/2016/7/layout/RoundedRectangleTimeline"/>
    <dgm:cxn modelId="{E09124FC-58FA-49C3-804D-2C345966B199}" srcId="{B8581ADF-6BBF-43BB-A513-31EE3B1E1F88}" destId="{C1451FB1-D38C-4EBD-AD7F-484FE48999FE}" srcOrd="0" destOrd="0" parTransId="{A5EB2353-99EE-4CE0-B6D7-4A0B46117AF7}" sibTransId="{181CCA19-8C6F-4982-B063-95208C4A16B6}"/>
    <dgm:cxn modelId="{4B6B0BA5-7B9E-4CC6-A88D-E0D1F01F48E3}" type="presParOf" srcId="{245D11C4-4617-4334-8F37-F0A36FFCC285}" destId="{EFC18FBF-E9A6-4706-A2E6-11D2D9B83675}" srcOrd="0" destOrd="0" presId="urn:microsoft.com/office/officeart/2016/7/layout/RoundedRectangleTimeline"/>
    <dgm:cxn modelId="{1AAA428D-4D59-4C79-B261-EAB5C23B01FD}" type="presParOf" srcId="{EFC18FBF-E9A6-4706-A2E6-11D2D9B83675}" destId="{ACC476ED-EB8C-4351-952A-50E6892ED800}" srcOrd="0" destOrd="0" presId="urn:microsoft.com/office/officeart/2016/7/layout/RoundedRectangleTimeline"/>
    <dgm:cxn modelId="{9DF2A1F4-0982-478E-8343-3A1E0B7164D9}" type="presParOf" srcId="{EFC18FBF-E9A6-4706-A2E6-11D2D9B83675}" destId="{CCDE7671-1C4E-4837-B7EA-B9639E1B2CE5}" srcOrd="1" destOrd="0" presId="urn:microsoft.com/office/officeart/2016/7/layout/RoundedRectangleTimeline"/>
    <dgm:cxn modelId="{E47FA887-780A-4FBD-AA90-93FB73DB90D2}" type="presParOf" srcId="{EFC18FBF-E9A6-4706-A2E6-11D2D9B83675}" destId="{6842D66D-0B5C-4191-A631-0CD72CDE3401}" srcOrd="2" destOrd="0" presId="urn:microsoft.com/office/officeart/2016/7/layout/RoundedRectangleTimeline"/>
    <dgm:cxn modelId="{5FA006A0-5DB9-46E6-A293-6258D8329712}" type="presParOf" srcId="{EFC18FBF-E9A6-4706-A2E6-11D2D9B83675}" destId="{780A8719-4AF8-4871-9D7F-380F2F0C7A79}" srcOrd="3" destOrd="0" presId="urn:microsoft.com/office/officeart/2016/7/layout/RoundedRectangleTimeline"/>
    <dgm:cxn modelId="{31EAEFA5-4982-450C-8FFA-66F8FA34772C}" type="presParOf" srcId="{EFC18FBF-E9A6-4706-A2E6-11D2D9B83675}" destId="{013564ED-EF8A-4679-9736-AE00AB3F7AB1}" srcOrd="4" destOrd="0" presId="urn:microsoft.com/office/officeart/2016/7/layout/RoundedRectangleTimeline"/>
    <dgm:cxn modelId="{5006F0D6-72C2-4839-879D-7E1FB4C43057}" type="presParOf" srcId="{245D11C4-4617-4334-8F37-F0A36FFCC285}" destId="{C005E779-8AB5-4787-969A-153788152765}" srcOrd="1" destOrd="0" presId="urn:microsoft.com/office/officeart/2016/7/layout/RoundedRectangleTimeline"/>
    <dgm:cxn modelId="{27FBCE64-E72B-4533-A033-5DF4396342A5}" type="presParOf" srcId="{245D11C4-4617-4334-8F37-F0A36FFCC285}" destId="{7E97CED4-E754-46FF-95BF-94D7F39C8911}" srcOrd="2" destOrd="0" presId="urn:microsoft.com/office/officeart/2016/7/layout/RoundedRectangleTimeline"/>
    <dgm:cxn modelId="{7F9EA975-3857-4C8B-A5C4-4D837CA7606A}" type="presParOf" srcId="{7E97CED4-E754-46FF-95BF-94D7F39C8911}" destId="{96CC276E-9E92-4A4C-B657-68E804500B6A}" srcOrd="0" destOrd="0" presId="urn:microsoft.com/office/officeart/2016/7/layout/RoundedRectangleTimeline"/>
    <dgm:cxn modelId="{C00F26DC-5DC0-4A8E-A0A5-3CE6DE6DC398}" type="presParOf" srcId="{7E97CED4-E754-46FF-95BF-94D7F39C8911}" destId="{3FA82F1D-225C-4190-90D5-439847715F05}" srcOrd="1" destOrd="0" presId="urn:microsoft.com/office/officeart/2016/7/layout/RoundedRectangleTimeline"/>
    <dgm:cxn modelId="{AAC04995-0314-419C-A4D0-6E8A69FB68D2}" type="presParOf" srcId="{7E97CED4-E754-46FF-95BF-94D7F39C8911}" destId="{53D5AAA1-1D63-49FE-823F-075E689752B1}" srcOrd="2" destOrd="0" presId="urn:microsoft.com/office/officeart/2016/7/layout/RoundedRectangleTimeline"/>
    <dgm:cxn modelId="{F1CCDACE-8784-4DDE-8B63-8FD1911836BA}" type="presParOf" srcId="{7E97CED4-E754-46FF-95BF-94D7F39C8911}" destId="{6EB314D5-3B2B-4542-8909-604E9484D43F}" srcOrd="3" destOrd="0" presId="urn:microsoft.com/office/officeart/2016/7/layout/RoundedRectangleTimeline"/>
    <dgm:cxn modelId="{3AABA3FF-FF78-4860-B4B9-C3EB657140E4}" type="presParOf" srcId="{7E97CED4-E754-46FF-95BF-94D7F39C8911}" destId="{731FC8AB-29F6-446C-9C70-8ED8B6D8C314}" srcOrd="4" destOrd="0" presId="urn:microsoft.com/office/officeart/2016/7/layout/RoundedRectangleTimeline"/>
    <dgm:cxn modelId="{374DF639-11D9-4887-9667-A1528BF51E23}" type="presParOf" srcId="{245D11C4-4617-4334-8F37-F0A36FFCC285}" destId="{231A35C9-2250-4F62-A5E4-E40CC2348B3F}" srcOrd="3" destOrd="0" presId="urn:microsoft.com/office/officeart/2016/7/layout/RoundedRectangleTimeline"/>
    <dgm:cxn modelId="{6263DDF8-0EE9-47E4-8D67-BA44CAC4B41D}" type="presParOf" srcId="{245D11C4-4617-4334-8F37-F0A36FFCC285}" destId="{1FEF79D2-CDF1-4B30-BC86-A350B8E64944}" srcOrd="4" destOrd="0" presId="urn:microsoft.com/office/officeart/2016/7/layout/RoundedRectangleTimeline"/>
    <dgm:cxn modelId="{487AD963-6ABC-4153-BA0B-7E3FFB48082E}" type="presParOf" srcId="{1FEF79D2-CDF1-4B30-BC86-A350B8E64944}" destId="{ECD30632-DF11-4148-98C6-6CC4B4D1FA7C}" srcOrd="0" destOrd="0" presId="urn:microsoft.com/office/officeart/2016/7/layout/RoundedRectangleTimeline"/>
    <dgm:cxn modelId="{676793D3-3C4B-450A-81C1-8EBD695D557E}" type="presParOf" srcId="{1FEF79D2-CDF1-4B30-BC86-A350B8E64944}" destId="{64A14E8A-16D2-43CA-AA50-42C34702661E}" srcOrd="1" destOrd="0" presId="urn:microsoft.com/office/officeart/2016/7/layout/RoundedRectangleTimeline"/>
    <dgm:cxn modelId="{A489B4C0-E625-438E-B464-04F367721CED}" type="presParOf" srcId="{1FEF79D2-CDF1-4B30-BC86-A350B8E64944}" destId="{0E79A4F7-E1B0-45DF-8429-F6D9E53B8A81}" srcOrd="2" destOrd="0" presId="urn:microsoft.com/office/officeart/2016/7/layout/RoundedRectangleTimeline"/>
    <dgm:cxn modelId="{12B18B66-831D-49E9-B8A9-14AD30DC25AF}" type="presParOf" srcId="{1FEF79D2-CDF1-4B30-BC86-A350B8E64944}" destId="{CDBBAFEB-38A2-400E-B271-F5CB2E5C64F5}" srcOrd="3" destOrd="0" presId="urn:microsoft.com/office/officeart/2016/7/layout/RoundedRectangleTimeline"/>
    <dgm:cxn modelId="{234C204C-DE8B-4645-8010-5E83D4AFE7B4}" type="presParOf" srcId="{1FEF79D2-CDF1-4B30-BC86-A350B8E64944}" destId="{34734030-58A6-47F8-AAA2-B5FD1CB4B1EC}" srcOrd="4" destOrd="0" presId="urn:microsoft.com/office/officeart/2016/7/layout/RoundedRectangleTimeline"/>
    <dgm:cxn modelId="{8B5BF53A-C382-43C8-8903-B1CE6853A0F1}" type="presParOf" srcId="{245D11C4-4617-4334-8F37-F0A36FFCC285}" destId="{135432F2-4BF3-4FF8-9A63-46BB2B16922F}" srcOrd="5" destOrd="0" presId="urn:microsoft.com/office/officeart/2016/7/layout/RoundedRectangleTimeline"/>
    <dgm:cxn modelId="{DEE9785D-2558-4F76-A1BB-6C82FADD3B76}" type="presParOf" srcId="{245D11C4-4617-4334-8F37-F0A36FFCC285}" destId="{58C83C98-CD50-4934-9313-D69BE2FB7754}" srcOrd="6" destOrd="0" presId="urn:microsoft.com/office/officeart/2016/7/layout/RoundedRectangleTimeline"/>
    <dgm:cxn modelId="{914E0817-37C9-4B56-BC21-41D51A56B598}" type="presParOf" srcId="{58C83C98-CD50-4934-9313-D69BE2FB7754}" destId="{F46E7407-4322-4060-927C-57E1E5D4EF39}" srcOrd="0" destOrd="0" presId="urn:microsoft.com/office/officeart/2016/7/layout/RoundedRectangleTimeline"/>
    <dgm:cxn modelId="{27498102-D638-4DE4-AB89-81EE393DDEF1}" type="presParOf" srcId="{58C83C98-CD50-4934-9313-D69BE2FB7754}" destId="{A0537035-B69E-4E25-A553-820FC430D1D0}" srcOrd="1" destOrd="0" presId="urn:microsoft.com/office/officeart/2016/7/layout/RoundedRectangleTimeline"/>
    <dgm:cxn modelId="{C7219B83-9C5C-4B9A-9657-BBAC19618750}" type="presParOf" srcId="{58C83C98-CD50-4934-9313-D69BE2FB7754}" destId="{55E90061-4F05-4D35-8EB2-B5D82C9F17A4}" srcOrd="2" destOrd="0" presId="urn:microsoft.com/office/officeart/2016/7/layout/RoundedRectangleTimeline"/>
    <dgm:cxn modelId="{A9CAD5EB-F240-42DE-B65B-67700E5A103D}" type="presParOf" srcId="{58C83C98-CD50-4934-9313-D69BE2FB7754}" destId="{F7272CA7-650D-4B40-A49A-4B2855A63E3A}" srcOrd="3" destOrd="0" presId="urn:microsoft.com/office/officeart/2016/7/layout/RoundedRectangleTimeline"/>
    <dgm:cxn modelId="{39D605E3-D39A-4496-90EA-25BCC1863FBB}" type="presParOf" srcId="{58C83C98-CD50-4934-9313-D69BE2FB7754}" destId="{8C7DBFD2-D50E-4085-8801-C2EAF2FB8BE1}" srcOrd="4" destOrd="0" presId="urn:microsoft.com/office/officeart/2016/7/layout/RoundedRectangleTimeline"/>
    <dgm:cxn modelId="{B3BA9E7B-FC57-414E-9B94-AB5CCFB2ACB6}" type="presParOf" srcId="{245D11C4-4617-4334-8F37-F0A36FFCC285}" destId="{84DC5A13-B16F-480E-AC3C-332DC4D5C0BA}" srcOrd="7" destOrd="0" presId="urn:microsoft.com/office/officeart/2016/7/layout/RoundedRectangleTimeline"/>
    <dgm:cxn modelId="{C4744CEB-124B-48EC-B313-3994E3CB1E07}" type="presParOf" srcId="{245D11C4-4617-4334-8F37-F0A36FFCC285}" destId="{88E8D354-0209-4444-A87A-44C1EF51E1D1}" srcOrd="8" destOrd="0" presId="urn:microsoft.com/office/officeart/2016/7/layout/RoundedRectangleTimeline"/>
    <dgm:cxn modelId="{5C082E1D-EB45-4AAE-8FE7-8329058FEA69}" type="presParOf" srcId="{88E8D354-0209-4444-A87A-44C1EF51E1D1}" destId="{122D9A84-2338-4E08-BB11-1155CAC9595A}" srcOrd="0" destOrd="0" presId="urn:microsoft.com/office/officeart/2016/7/layout/RoundedRectangleTimeline"/>
    <dgm:cxn modelId="{313F7012-7290-4B18-8172-30FF61522605}" type="presParOf" srcId="{88E8D354-0209-4444-A87A-44C1EF51E1D1}" destId="{3166DE33-3170-477F-82CF-5C1DB3219A88}" srcOrd="1" destOrd="0" presId="urn:microsoft.com/office/officeart/2016/7/layout/RoundedRectangleTimeline"/>
    <dgm:cxn modelId="{2A6FB2B1-2ED7-443B-8928-66EB677A41AF}" type="presParOf" srcId="{88E8D354-0209-4444-A87A-44C1EF51E1D1}" destId="{1204317F-59B1-40E4-9858-B03A79F50240}" srcOrd="2" destOrd="0" presId="urn:microsoft.com/office/officeart/2016/7/layout/RoundedRectangleTimeline"/>
    <dgm:cxn modelId="{9DB8DA1E-0D19-44A5-A6BD-1DA91701547D}" type="presParOf" srcId="{88E8D354-0209-4444-A87A-44C1EF51E1D1}" destId="{B5109B02-AFB4-4791-8018-5D1D1662326E}" srcOrd="3" destOrd="0" presId="urn:microsoft.com/office/officeart/2016/7/layout/RoundedRectangleTimeline"/>
    <dgm:cxn modelId="{57347291-4209-459F-92E8-688AE0DC6D38}" type="presParOf" srcId="{88E8D354-0209-4444-A87A-44C1EF51E1D1}" destId="{0E0319E9-8C91-4166-AC8C-002399A2EF6F}" srcOrd="4" destOrd="0" presId="urn:microsoft.com/office/officeart/2016/7/layout/RoundedRectangleTimeline"/>
    <dgm:cxn modelId="{23B674AA-2990-4505-9D77-FA0A3C32EA8E}" type="presParOf" srcId="{245D11C4-4617-4334-8F37-F0A36FFCC285}" destId="{D0EC90B5-B92E-47A3-97E4-688AF276A375}" srcOrd="9" destOrd="0" presId="urn:microsoft.com/office/officeart/2016/7/layout/RoundedRectangleTimeline"/>
    <dgm:cxn modelId="{5EDC8142-4F07-4178-9EC0-1B507EF9F8C7}" type="presParOf" srcId="{245D11C4-4617-4334-8F37-F0A36FFCC285}" destId="{ACB8BB4F-D1BF-46F0-B84F-83A8EFFB63E1}" srcOrd="10" destOrd="0" presId="urn:microsoft.com/office/officeart/2016/7/layout/RoundedRectangleTimeline"/>
    <dgm:cxn modelId="{016E0663-8EA3-4214-A2D8-FBB7E1E7F957}" type="presParOf" srcId="{ACB8BB4F-D1BF-46F0-B84F-83A8EFFB63E1}" destId="{3BEABE2F-E744-41DB-A8EE-22ED4462D2DB}" srcOrd="0" destOrd="0" presId="urn:microsoft.com/office/officeart/2016/7/layout/RoundedRectangleTimeline"/>
    <dgm:cxn modelId="{1EF83F7E-728C-4A9F-A5B0-1F6608B53B8F}" type="presParOf" srcId="{ACB8BB4F-D1BF-46F0-B84F-83A8EFFB63E1}" destId="{11B7A413-630C-4306-9E30-CB7FC86DD848}" srcOrd="1" destOrd="0" presId="urn:microsoft.com/office/officeart/2016/7/layout/RoundedRectangleTimeline"/>
    <dgm:cxn modelId="{58F8CF94-C09F-4069-88A9-BAD47BFF2E1D}" type="presParOf" srcId="{ACB8BB4F-D1BF-46F0-B84F-83A8EFFB63E1}" destId="{F700311B-5796-41D3-BAC7-F78F7E1550A8}" srcOrd="2" destOrd="0" presId="urn:microsoft.com/office/officeart/2016/7/layout/RoundedRectangleTimeline"/>
    <dgm:cxn modelId="{1D473DED-C0BA-4252-975C-9200E3460684}" type="presParOf" srcId="{ACB8BB4F-D1BF-46F0-B84F-83A8EFFB63E1}" destId="{21DFDA04-189C-4BA8-AFD6-AA6FFB72E4EF}" srcOrd="3" destOrd="0" presId="urn:microsoft.com/office/officeart/2016/7/layout/RoundedRectangleTimeline"/>
    <dgm:cxn modelId="{940C08EC-90CC-4240-9200-0DB246728704}" type="presParOf" srcId="{ACB8BB4F-D1BF-46F0-B84F-83A8EFFB63E1}" destId="{A4BF7B4D-6615-4FDD-8690-B9AFD914C8FD}"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476ED-EB8C-4351-952A-50E6892ED800}">
      <dsp:nvSpPr>
        <dsp:cNvPr id="0" name=""/>
        <dsp:cNvSpPr/>
      </dsp:nvSpPr>
      <dsp:spPr>
        <a:xfrm rot="16200000">
          <a:off x="1208368" y="1320107"/>
          <a:ext cx="435133" cy="1711123"/>
        </a:xfrm>
        <a:prstGeom prst="round2Same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a:t>31 Aug. – 1 Sep.</a:t>
          </a:r>
        </a:p>
      </dsp:txBody>
      <dsp:txXfrm rot="5400000">
        <a:off x="591615" y="1979343"/>
        <a:ext cx="1689882" cy="392651"/>
      </dsp:txXfrm>
    </dsp:sp>
    <dsp:sp modelId="{CCDE7671-1C4E-4837-B7EA-B9639E1B2CE5}">
      <dsp:nvSpPr>
        <dsp:cNvPr id="0" name=""/>
        <dsp:cNvSpPr/>
      </dsp:nvSpPr>
      <dsp:spPr>
        <a:xfrm>
          <a:off x="0" y="0"/>
          <a:ext cx="285187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kern="1200"/>
            <a:t>Create the final Dataframe</a:t>
          </a:r>
        </a:p>
      </dsp:txBody>
      <dsp:txXfrm>
        <a:off x="0" y="0"/>
        <a:ext cx="2851871" cy="1522968"/>
      </dsp:txXfrm>
    </dsp:sp>
    <dsp:sp modelId="{6842D66D-0B5C-4191-A631-0CD72CDE3401}">
      <dsp:nvSpPr>
        <dsp:cNvPr id="0" name=""/>
        <dsp:cNvSpPr/>
      </dsp:nvSpPr>
      <dsp:spPr>
        <a:xfrm>
          <a:off x="1425935" y="1609995"/>
          <a:ext cx="0" cy="348107"/>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80A8719-4AF8-4871-9D7F-380F2F0C7A79}">
      <dsp:nvSpPr>
        <dsp:cNvPr id="0" name=""/>
        <dsp:cNvSpPr/>
      </dsp:nvSpPr>
      <dsp:spPr>
        <a:xfrm>
          <a:off x="1382422" y="1522968"/>
          <a:ext cx="87026" cy="8702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CC276E-9E92-4A4C-B657-68E804500B6A}">
      <dsp:nvSpPr>
        <dsp:cNvPr id="0" name=""/>
        <dsp:cNvSpPr/>
      </dsp:nvSpPr>
      <dsp:spPr>
        <a:xfrm>
          <a:off x="2281497" y="1958102"/>
          <a:ext cx="1711123" cy="43513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a:t>2–3 Sep.</a:t>
          </a:r>
        </a:p>
      </dsp:txBody>
      <dsp:txXfrm>
        <a:off x="2281497" y="1958102"/>
        <a:ext cx="1711123" cy="435133"/>
      </dsp:txXfrm>
    </dsp:sp>
    <dsp:sp modelId="{3FA82F1D-225C-4190-90D5-439847715F05}">
      <dsp:nvSpPr>
        <dsp:cNvPr id="0" name=""/>
        <dsp:cNvSpPr/>
      </dsp:nvSpPr>
      <dsp:spPr>
        <a:xfrm>
          <a:off x="1711123" y="2828369"/>
          <a:ext cx="285187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a:lnSpc>
              <a:spcPct val="90000"/>
            </a:lnSpc>
            <a:spcBef>
              <a:spcPct val="0"/>
            </a:spcBef>
            <a:spcAft>
              <a:spcPct val="35000"/>
            </a:spcAft>
            <a:buNone/>
          </a:pPr>
          <a:r>
            <a:rPr lang="en-US" sz="1300" kern="1200"/>
            <a:t>Logistic Regression Model and Evaluation</a:t>
          </a:r>
        </a:p>
      </dsp:txBody>
      <dsp:txXfrm>
        <a:off x="1711123" y="2828369"/>
        <a:ext cx="2851871" cy="1522968"/>
      </dsp:txXfrm>
    </dsp:sp>
    <dsp:sp modelId="{53D5AAA1-1D63-49FE-823F-075E689752B1}">
      <dsp:nvSpPr>
        <dsp:cNvPr id="0" name=""/>
        <dsp:cNvSpPr/>
      </dsp:nvSpPr>
      <dsp:spPr>
        <a:xfrm>
          <a:off x="3137058" y="2393235"/>
          <a:ext cx="0" cy="348107"/>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EB314D5-3B2B-4542-8909-604E9484D43F}">
      <dsp:nvSpPr>
        <dsp:cNvPr id="0" name=""/>
        <dsp:cNvSpPr/>
      </dsp:nvSpPr>
      <dsp:spPr>
        <a:xfrm>
          <a:off x="3093545" y="2741342"/>
          <a:ext cx="87026" cy="8702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D30632-DF11-4148-98C6-6CC4B4D1FA7C}">
      <dsp:nvSpPr>
        <dsp:cNvPr id="0" name=""/>
        <dsp:cNvSpPr/>
      </dsp:nvSpPr>
      <dsp:spPr>
        <a:xfrm>
          <a:off x="3992620" y="1958102"/>
          <a:ext cx="1711123" cy="435133"/>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a:t>4–5 Sep.</a:t>
          </a:r>
        </a:p>
      </dsp:txBody>
      <dsp:txXfrm>
        <a:off x="3992620" y="1958102"/>
        <a:ext cx="1711123" cy="435133"/>
      </dsp:txXfrm>
    </dsp:sp>
    <dsp:sp modelId="{64A14E8A-16D2-43CA-AA50-42C34702661E}">
      <dsp:nvSpPr>
        <dsp:cNvPr id="0" name=""/>
        <dsp:cNvSpPr/>
      </dsp:nvSpPr>
      <dsp:spPr>
        <a:xfrm>
          <a:off x="3422246" y="0"/>
          <a:ext cx="285187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kern="1200"/>
            <a:t>“Big Data Wrangling With Google Books Ngrams”</a:t>
          </a:r>
        </a:p>
      </dsp:txBody>
      <dsp:txXfrm>
        <a:off x="3422246" y="0"/>
        <a:ext cx="2851871" cy="1522968"/>
      </dsp:txXfrm>
    </dsp:sp>
    <dsp:sp modelId="{0E79A4F7-E1B0-45DF-8429-F6D9E53B8A81}">
      <dsp:nvSpPr>
        <dsp:cNvPr id="0" name=""/>
        <dsp:cNvSpPr/>
      </dsp:nvSpPr>
      <dsp:spPr>
        <a:xfrm>
          <a:off x="4848181" y="1609995"/>
          <a:ext cx="0" cy="348107"/>
        </a:xfrm>
        <a:prstGeom prst="line">
          <a:avLst/>
        </a:prstGeom>
        <a:noFill/>
        <a:ln w="635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CDBBAFEB-38A2-400E-B271-F5CB2E5C64F5}">
      <dsp:nvSpPr>
        <dsp:cNvPr id="0" name=""/>
        <dsp:cNvSpPr/>
      </dsp:nvSpPr>
      <dsp:spPr>
        <a:xfrm>
          <a:off x="4804668" y="1522968"/>
          <a:ext cx="87026" cy="8702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6E7407-4322-4060-927C-57E1E5D4EF39}">
      <dsp:nvSpPr>
        <dsp:cNvPr id="0" name=""/>
        <dsp:cNvSpPr/>
      </dsp:nvSpPr>
      <dsp:spPr>
        <a:xfrm>
          <a:off x="5703743" y="1958102"/>
          <a:ext cx="1711123" cy="435133"/>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a:t>6–8 Sep.</a:t>
          </a:r>
        </a:p>
      </dsp:txBody>
      <dsp:txXfrm>
        <a:off x="5703743" y="1958102"/>
        <a:ext cx="1711123" cy="435133"/>
      </dsp:txXfrm>
    </dsp:sp>
    <dsp:sp modelId="{A0537035-B69E-4E25-A553-820FC430D1D0}">
      <dsp:nvSpPr>
        <dsp:cNvPr id="0" name=""/>
        <dsp:cNvSpPr/>
      </dsp:nvSpPr>
      <dsp:spPr>
        <a:xfrm>
          <a:off x="5133369" y="2828369"/>
          <a:ext cx="285187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a:lnSpc>
              <a:spcPct val="90000"/>
            </a:lnSpc>
            <a:spcBef>
              <a:spcPct val="0"/>
            </a:spcBef>
            <a:spcAft>
              <a:spcPct val="35000"/>
            </a:spcAft>
            <a:buNone/>
          </a:pPr>
          <a:r>
            <a:rPr lang="en-US" sz="1300" kern="1200"/>
            <a:t>KNN and Bagging Models and Evaluation</a:t>
          </a:r>
        </a:p>
      </dsp:txBody>
      <dsp:txXfrm>
        <a:off x="5133369" y="2828369"/>
        <a:ext cx="2851871" cy="1522968"/>
      </dsp:txXfrm>
    </dsp:sp>
    <dsp:sp modelId="{55E90061-4F05-4D35-8EB2-B5D82C9F17A4}">
      <dsp:nvSpPr>
        <dsp:cNvPr id="0" name=""/>
        <dsp:cNvSpPr/>
      </dsp:nvSpPr>
      <dsp:spPr>
        <a:xfrm>
          <a:off x="6559305" y="2393235"/>
          <a:ext cx="0" cy="348107"/>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7272CA7-650D-4B40-A49A-4B2855A63E3A}">
      <dsp:nvSpPr>
        <dsp:cNvPr id="0" name=""/>
        <dsp:cNvSpPr/>
      </dsp:nvSpPr>
      <dsp:spPr>
        <a:xfrm>
          <a:off x="6515791" y="2741342"/>
          <a:ext cx="87026" cy="8702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2D9A84-2338-4E08-BB11-1155CAC9595A}">
      <dsp:nvSpPr>
        <dsp:cNvPr id="0" name=""/>
        <dsp:cNvSpPr/>
      </dsp:nvSpPr>
      <dsp:spPr>
        <a:xfrm>
          <a:off x="7414866" y="1958102"/>
          <a:ext cx="1711123" cy="435133"/>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a:t>9–11 Sep.</a:t>
          </a:r>
        </a:p>
      </dsp:txBody>
      <dsp:txXfrm>
        <a:off x="7414866" y="1958102"/>
        <a:ext cx="1711123" cy="435133"/>
      </dsp:txXfrm>
    </dsp:sp>
    <dsp:sp modelId="{3166DE33-3170-477F-82CF-5C1DB3219A88}">
      <dsp:nvSpPr>
        <dsp:cNvPr id="0" name=""/>
        <dsp:cNvSpPr/>
      </dsp:nvSpPr>
      <dsp:spPr>
        <a:xfrm>
          <a:off x="6844492" y="0"/>
          <a:ext cx="285187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kern="1200"/>
            <a:t>Decision Tree and Random Forest Models And Evaluation</a:t>
          </a:r>
        </a:p>
      </dsp:txBody>
      <dsp:txXfrm>
        <a:off x="6844492" y="0"/>
        <a:ext cx="2851871" cy="1522968"/>
      </dsp:txXfrm>
    </dsp:sp>
    <dsp:sp modelId="{1204317F-59B1-40E4-9858-B03A79F50240}">
      <dsp:nvSpPr>
        <dsp:cNvPr id="0" name=""/>
        <dsp:cNvSpPr/>
      </dsp:nvSpPr>
      <dsp:spPr>
        <a:xfrm>
          <a:off x="8270428" y="1609995"/>
          <a:ext cx="0" cy="348107"/>
        </a:xfrm>
        <a:prstGeom prst="line">
          <a:avLst/>
        </a:prstGeom>
        <a:noFill/>
        <a:ln w="6350" cap="flat" cmpd="sng" algn="ctr">
          <a:solidFill>
            <a:schemeClr val="accent6">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5109B02-AFB4-4791-8018-5D1D1662326E}">
      <dsp:nvSpPr>
        <dsp:cNvPr id="0" name=""/>
        <dsp:cNvSpPr/>
      </dsp:nvSpPr>
      <dsp:spPr>
        <a:xfrm>
          <a:off x="8226914" y="1522968"/>
          <a:ext cx="87026" cy="8702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EABE2F-E744-41DB-A8EE-22ED4462D2DB}">
      <dsp:nvSpPr>
        <dsp:cNvPr id="0" name=""/>
        <dsp:cNvSpPr/>
      </dsp:nvSpPr>
      <dsp:spPr>
        <a:xfrm rot="5400000">
          <a:off x="9763984" y="1320107"/>
          <a:ext cx="435133" cy="1711123"/>
        </a:xfrm>
        <a:prstGeom prst="round2Same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a:t>12–13 Sep.</a:t>
          </a:r>
        </a:p>
      </dsp:txBody>
      <dsp:txXfrm rot="-5400000">
        <a:off x="9125990" y="1979343"/>
        <a:ext cx="1689882" cy="392651"/>
      </dsp:txXfrm>
    </dsp:sp>
    <dsp:sp modelId="{11B7A413-630C-4306-9E30-CB7FC86DD848}">
      <dsp:nvSpPr>
        <dsp:cNvPr id="0" name=""/>
        <dsp:cNvSpPr/>
      </dsp:nvSpPr>
      <dsp:spPr>
        <a:xfrm>
          <a:off x="8555615" y="2828369"/>
          <a:ext cx="285187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a:lnSpc>
              <a:spcPct val="90000"/>
            </a:lnSpc>
            <a:spcBef>
              <a:spcPct val="0"/>
            </a:spcBef>
            <a:spcAft>
              <a:spcPct val="35000"/>
            </a:spcAft>
            <a:buNone/>
          </a:pPr>
          <a:r>
            <a:rPr lang="en-US" sz="1300" kern="1200"/>
            <a:t>Report and Presentation Prep</a:t>
          </a:r>
        </a:p>
      </dsp:txBody>
      <dsp:txXfrm>
        <a:off x="8555615" y="2828369"/>
        <a:ext cx="2851871" cy="1522968"/>
      </dsp:txXfrm>
    </dsp:sp>
    <dsp:sp modelId="{F700311B-5796-41D3-BAC7-F78F7E1550A8}">
      <dsp:nvSpPr>
        <dsp:cNvPr id="0" name=""/>
        <dsp:cNvSpPr/>
      </dsp:nvSpPr>
      <dsp:spPr>
        <a:xfrm>
          <a:off x="9981551" y="2393235"/>
          <a:ext cx="0" cy="348107"/>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1DFDA04-189C-4BA8-AFD6-AA6FFB72E4EF}">
      <dsp:nvSpPr>
        <dsp:cNvPr id="0" name=""/>
        <dsp:cNvSpPr/>
      </dsp:nvSpPr>
      <dsp:spPr>
        <a:xfrm>
          <a:off x="9938037" y="2741342"/>
          <a:ext cx="87026" cy="8702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3566-4975-4D8B-94D5-83DFBCC2CB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DA716E-B35D-4443-8714-D2B92E6352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7EC322-2AC1-46AC-AB5D-9BBED5AAEA1C}"/>
              </a:ext>
            </a:extLst>
          </p:cNvPr>
          <p:cNvSpPr>
            <a:spLocks noGrp="1"/>
          </p:cNvSpPr>
          <p:nvPr>
            <p:ph type="dt" sz="half" idx="10"/>
          </p:nvPr>
        </p:nvSpPr>
        <p:spPr/>
        <p:txBody>
          <a:bodyPr/>
          <a:lstStyle/>
          <a:p>
            <a:fld id="{29DC9ECB-1352-45C7-9392-556E1D29CF9C}" type="datetimeFigureOut">
              <a:rPr lang="en-US" smtClean="0"/>
              <a:t>8/30/2020</a:t>
            </a:fld>
            <a:endParaRPr lang="en-US"/>
          </a:p>
        </p:txBody>
      </p:sp>
      <p:sp>
        <p:nvSpPr>
          <p:cNvPr id="5" name="Footer Placeholder 4">
            <a:extLst>
              <a:ext uri="{FF2B5EF4-FFF2-40B4-BE49-F238E27FC236}">
                <a16:creationId xmlns:a16="http://schemas.microsoft.com/office/drawing/2014/main" id="{5975C611-F080-4979-95D0-B6F413BE1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C5559-311A-40E9-A98B-10672A3898CF}"/>
              </a:ext>
            </a:extLst>
          </p:cNvPr>
          <p:cNvSpPr>
            <a:spLocks noGrp="1"/>
          </p:cNvSpPr>
          <p:nvPr>
            <p:ph type="sldNum" sz="quarter" idx="12"/>
          </p:nvPr>
        </p:nvSpPr>
        <p:spPr/>
        <p:txBody>
          <a:bodyPr/>
          <a:lstStyle/>
          <a:p>
            <a:fld id="{E729B35C-2247-490C-80B7-09E510782FB3}" type="slidenum">
              <a:rPr lang="en-US" smtClean="0"/>
              <a:t>‹#›</a:t>
            </a:fld>
            <a:endParaRPr lang="en-US"/>
          </a:p>
        </p:txBody>
      </p:sp>
    </p:spTree>
    <p:extLst>
      <p:ext uri="{BB962C8B-B14F-4D97-AF65-F5344CB8AC3E}">
        <p14:creationId xmlns:p14="http://schemas.microsoft.com/office/powerpoint/2010/main" val="327982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A3FD-FCF7-433B-9C07-0B65F9CDA2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5AFB78-4240-40B5-9652-90BEAFDCAC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EE707C-512F-497F-ACE4-F51A44C84977}"/>
              </a:ext>
            </a:extLst>
          </p:cNvPr>
          <p:cNvSpPr>
            <a:spLocks noGrp="1"/>
          </p:cNvSpPr>
          <p:nvPr>
            <p:ph type="dt" sz="half" idx="10"/>
          </p:nvPr>
        </p:nvSpPr>
        <p:spPr/>
        <p:txBody>
          <a:bodyPr/>
          <a:lstStyle/>
          <a:p>
            <a:fld id="{29DC9ECB-1352-45C7-9392-556E1D29CF9C}" type="datetimeFigureOut">
              <a:rPr lang="en-US" smtClean="0"/>
              <a:t>8/30/2020</a:t>
            </a:fld>
            <a:endParaRPr lang="en-US"/>
          </a:p>
        </p:txBody>
      </p:sp>
      <p:sp>
        <p:nvSpPr>
          <p:cNvPr id="5" name="Footer Placeholder 4">
            <a:extLst>
              <a:ext uri="{FF2B5EF4-FFF2-40B4-BE49-F238E27FC236}">
                <a16:creationId xmlns:a16="http://schemas.microsoft.com/office/drawing/2014/main" id="{93F0AE9E-4F56-453F-A452-44D33557E2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1ECB90-405A-44E3-9AFA-09A0F08CD233}"/>
              </a:ext>
            </a:extLst>
          </p:cNvPr>
          <p:cNvSpPr>
            <a:spLocks noGrp="1"/>
          </p:cNvSpPr>
          <p:nvPr>
            <p:ph type="sldNum" sz="quarter" idx="12"/>
          </p:nvPr>
        </p:nvSpPr>
        <p:spPr/>
        <p:txBody>
          <a:bodyPr/>
          <a:lstStyle/>
          <a:p>
            <a:fld id="{E729B35C-2247-490C-80B7-09E510782FB3}" type="slidenum">
              <a:rPr lang="en-US" smtClean="0"/>
              <a:t>‹#›</a:t>
            </a:fld>
            <a:endParaRPr lang="en-US"/>
          </a:p>
        </p:txBody>
      </p:sp>
    </p:spTree>
    <p:extLst>
      <p:ext uri="{BB962C8B-B14F-4D97-AF65-F5344CB8AC3E}">
        <p14:creationId xmlns:p14="http://schemas.microsoft.com/office/powerpoint/2010/main" val="40124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FC064D-234E-4791-9A4E-F2AF655C80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F7F327-5EC7-4F72-BA82-4B9B9DDEB8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4E3209-3E94-4EA6-B661-B3428FFE03E1}"/>
              </a:ext>
            </a:extLst>
          </p:cNvPr>
          <p:cNvSpPr>
            <a:spLocks noGrp="1"/>
          </p:cNvSpPr>
          <p:nvPr>
            <p:ph type="dt" sz="half" idx="10"/>
          </p:nvPr>
        </p:nvSpPr>
        <p:spPr/>
        <p:txBody>
          <a:bodyPr/>
          <a:lstStyle/>
          <a:p>
            <a:fld id="{29DC9ECB-1352-45C7-9392-556E1D29CF9C}" type="datetimeFigureOut">
              <a:rPr lang="en-US" smtClean="0"/>
              <a:t>8/30/2020</a:t>
            </a:fld>
            <a:endParaRPr lang="en-US"/>
          </a:p>
        </p:txBody>
      </p:sp>
      <p:sp>
        <p:nvSpPr>
          <p:cNvPr id="5" name="Footer Placeholder 4">
            <a:extLst>
              <a:ext uri="{FF2B5EF4-FFF2-40B4-BE49-F238E27FC236}">
                <a16:creationId xmlns:a16="http://schemas.microsoft.com/office/drawing/2014/main" id="{304B3924-3E96-489D-B377-7B2F13C88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84995B-3AAB-400A-98CC-D81B82F22F99}"/>
              </a:ext>
            </a:extLst>
          </p:cNvPr>
          <p:cNvSpPr>
            <a:spLocks noGrp="1"/>
          </p:cNvSpPr>
          <p:nvPr>
            <p:ph type="sldNum" sz="quarter" idx="12"/>
          </p:nvPr>
        </p:nvSpPr>
        <p:spPr/>
        <p:txBody>
          <a:bodyPr/>
          <a:lstStyle/>
          <a:p>
            <a:fld id="{E729B35C-2247-490C-80B7-09E510782FB3}" type="slidenum">
              <a:rPr lang="en-US" smtClean="0"/>
              <a:t>‹#›</a:t>
            </a:fld>
            <a:endParaRPr lang="en-US"/>
          </a:p>
        </p:txBody>
      </p:sp>
    </p:spTree>
    <p:extLst>
      <p:ext uri="{BB962C8B-B14F-4D97-AF65-F5344CB8AC3E}">
        <p14:creationId xmlns:p14="http://schemas.microsoft.com/office/powerpoint/2010/main" val="398986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C1CFE-550F-447C-AF77-7067729442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3475A6-E558-4EB6-81BF-38A2D49B61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21659F-D1D1-421C-8530-37A5DA6B0AC4}"/>
              </a:ext>
            </a:extLst>
          </p:cNvPr>
          <p:cNvSpPr>
            <a:spLocks noGrp="1"/>
          </p:cNvSpPr>
          <p:nvPr>
            <p:ph type="dt" sz="half" idx="10"/>
          </p:nvPr>
        </p:nvSpPr>
        <p:spPr/>
        <p:txBody>
          <a:bodyPr/>
          <a:lstStyle/>
          <a:p>
            <a:fld id="{29DC9ECB-1352-45C7-9392-556E1D29CF9C}" type="datetimeFigureOut">
              <a:rPr lang="en-US" smtClean="0"/>
              <a:t>8/30/2020</a:t>
            </a:fld>
            <a:endParaRPr lang="en-US"/>
          </a:p>
        </p:txBody>
      </p:sp>
      <p:sp>
        <p:nvSpPr>
          <p:cNvPr id="5" name="Footer Placeholder 4">
            <a:extLst>
              <a:ext uri="{FF2B5EF4-FFF2-40B4-BE49-F238E27FC236}">
                <a16:creationId xmlns:a16="http://schemas.microsoft.com/office/drawing/2014/main" id="{96AE9375-2BEE-46E5-9C64-B2FD5EC4C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2BE8CE-1FE1-4CA6-B559-28B2D522251C}"/>
              </a:ext>
            </a:extLst>
          </p:cNvPr>
          <p:cNvSpPr>
            <a:spLocks noGrp="1"/>
          </p:cNvSpPr>
          <p:nvPr>
            <p:ph type="sldNum" sz="quarter" idx="12"/>
          </p:nvPr>
        </p:nvSpPr>
        <p:spPr/>
        <p:txBody>
          <a:bodyPr/>
          <a:lstStyle/>
          <a:p>
            <a:fld id="{E729B35C-2247-490C-80B7-09E510782FB3}" type="slidenum">
              <a:rPr lang="en-US" smtClean="0"/>
              <a:t>‹#›</a:t>
            </a:fld>
            <a:endParaRPr lang="en-US"/>
          </a:p>
        </p:txBody>
      </p:sp>
    </p:spTree>
    <p:extLst>
      <p:ext uri="{BB962C8B-B14F-4D97-AF65-F5344CB8AC3E}">
        <p14:creationId xmlns:p14="http://schemas.microsoft.com/office/powerpoint/2010/main" val="5947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9A21B-090D-4E58-A934-BBF293571D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75DE16-81F6-400A-BA95-E339E12A54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312A0D-8AAE-47EA-AF95-B3866D3D5EB9}"/>
              </a:ext>
            </a:extLst>
          </p:cNvPr>
          <p:cNvSpPr>
            <a:spLocks noGrp="1"/>
          </p:cNvSpPr>
          <p:nvPr>
            <p:ph type="dt" sz="half" idx="10"/>
          </p:nvPr>
        </p:nvSpPr>
        <p:spPr/>
        <p:txBody>
          <a:bodyPr/>
          <a:lstStyle/>
          <a:p>
            <a:fld id="{29DC9ECB-1352-45C7-9392-556E1D29CF9C}" type="datetimeFigureOut">
              <a:rPr lang="en-US" smtClean="0"/>
              <a:t>8/30/2020</a:t>
            </a:fld>
            <a:endParaRPr lang="en-US"/>
          </a:p>
        </p:txBody>
      </p:sp>
      <p:sp>
        <p:nvSpPr>
          <p:cNvPr id="5" name="Footer Placeholder 4">
            <a:extLst>
              <a:ext uri="{FF2B5EF4-FFF2-40B4-BE49-F238E27FC236}">
                <a16:creationId xmlns:a16="http://schemas.microsoft.com/office/drawing/2014/main" id="{2ADC6F0E-8C1A-4D93-8C4C-AF098883B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A36EB-F3D2-453E-94D5-97C94FD83346}"/>
              </a:ext>
            </a:extLst>
          </p:cNvPr>
          <p:cNvSpPr>
            <a:spLocks noGrp="1"/>
          </p:cNvSpPr>
          <p:nvPr>
            <p:ph type="sldNum" sz="quarter" idx="12"/>
          </p:nvPr>
        </p:nvSpPr>
        <p:spPr/>
        <p:txBody>
          <a:bodyPr/>
          <a:lstStyle/>
          <a:p>
            <a:fld id="{E729B35C-2247-490C-80B7-09E510782FB3}" type="slidenum">
              <a:rPr lang="en-US" smtClean="0"/>
              <a:t>‹#›</a:t>
            </a:fld>
            <a:endParaRPr lang="en-US"/>
          </a:p>
        </p:txBody>
      </p:sp>
    </p:spTree>
    <p:extLst>
      <p:ext uri="{BB962C8B-B14F-4D97-AF65-F5344CB8AC3E}">
        <p14:creationId xmlns:p14="http://schemas.microsoft.com/office/powerpoint/2010/main" val="1200329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2614-2F12-4FBE-A5CF-6394865917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10B289-D86A-48CC-9FF9-3EE7551F75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20AD7-1EEF-4545-8DF9-475F2B0569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2737F8-2623-45F5-813F-BCF5DF54B8E8}"/>
              </a:ext>
            </a:extLst>
          </p:cNvPr>
          <p:cNvSpPr>
            <a:spLocks noGrp="1"/>
          </p:cNvSpPr>
          <p:nvPr>
            <p:ph type="dt" sz="half" idx="10"/>
          </p:nvPr>
        </p:nvSpPr>
        <p:spPr/>
        <p:txBody>
          <a:bodyPr/>
          <a:lstStyle/>
          <a:p>
            <a:fld id="{29DC9ECB-1352-45C7-9392-556E1D29CF9C}" type="datetimeFigureOut">
              <a:rPr lang="en-US" smtClean="0"/>
              <a:t>8/30/2020</a:t>
            </a:fld>
            <a:endParaRPr lang="en-US"/>
          </a:p>
        </p:txBody>
      </p:sp>
      <p:sp>
        <p:nvSpPr>
          <p:cNvPr id="6" name="Footer Placeholder 5">
            <a:extLst>
              <a:ext uri="{FF2B5EF4-FFF2-40B4-BE49-F238E27FC236}">
                <a16:creationId xmlns:a16="http://schemas.microsoft.com/office/drawing/2014/main" id="{82FEAB34-4F94-4B0C-9254-46ACE0FDD6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E2D3BF-D26A-4B55-AF0A-2A9ED16C96BC}"/>
              </a:ext>
            </a:extLst>
          </p:cNvPr>
          <p:cNvSpPr>
            <a:spLocks noGrp="1"/>
          </p:cNvSpPr>
          <p:nvPr>
            <p:ph type="sldNum" sz="quarter" idx="12"/>
          </p:nvPr>
        </p:nvSpPr>
        <p:spPr/>
        <p:txBody>
          <a:bodyPr/>
          <a:lstStyle/>
          <a:p>
            <a:fld id="{E729B35C-2247-490C-80B7-09E510782FB3}" type="slidenum">
              <a:rPr lang="en-US" smtClean="0"/>
              <a:t>‹#›</a:t>
            </a:fld>
            <a:endParaRPr lang="en-US"/>
          </a:p>
        </p:txBody>
      </p:sp>
    </p:spTree>
    <p:extLst>
      <p:ext uri="{BB962C8B-B14F-4D97-AF65-F5344CB8AC3E}">
        <p14:creationId xmlns:p14="http://schemas.microsoft.com/office/powerpoint/2010/main" val="2112792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80306-659C-4361-85DB-15212189EB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A61B48-6EE9-48ED-929D-E81CBBF17E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3CF3A2-F560-49CE-A094-AC51FEAC89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6DD84A-573D-47D7-A66E-1D27BEBED4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18ECC2-43BA-434E-90DA-D5A00E2A3C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FA1747-7401-4B7F-84C6-B83918765FEC}"/>
              </a:ext>
            </a:extLst>
          </p:cNvPr>
          <p:cNvSpPr>
            <a:spLocks noGrp="1"/>
          </p:cNvSpPr>
          <p:nvPr>
            <p:ph type="dt" sz="half" idx="10"/>
          </p:nvPr>
        </p:nvSpPr>
        <p:spPr/>
        <p:txBody>
          <a:bodyPr/>
          <a:lstStyle/>
          <a:p>
            <a:fld id="{29DC9ECB-1352-45C7-9392-556E1D29CF9C}" type="datetimeFigureOut">
              <a:rPr lang="en-US" smtClean="0"/>
              <a:t>8/30/2020</a:t>
            </a:fld>
            <a:endParaRPr lang="en-US"/>
          </a:p>
        </p:txBody>
      </p:sp>
      <p:sp>
        <p:nvSpPr>
          <p:cNvPr id="8" name="Footer Placeholder 7">
            <a:extLst>
              <a:ext uri="{FF2B5EF4-FFF2-40B4-BE49-F238E27FC236}">
                <a16:creationId xmlns:a16="http://schemas.microsoft.com/office/drawing/2014/main" id="{443EF553-A318-4EF8-BF81-A58E14F5D5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44E734-E127-4709-84A6-609E0C036AEB}"/>
              </a:ext>
            </a:extLst>
          </p:cNvPr>
          <p:cNvSpPr>
            <a:spLocks noGrp="1"/>
          </p:cNvSpPr>
          <p:nvPr>
            <p:ph type="sldNum" sz="quarter" idx="12"/>
          </p:nvPr>
        </p:nvSpPr>
        <p:spPr/>
        <p:txBody>
          <a:bodyPr/>
          <a:lstStyle/>
          <a:p>
            <a:fld id="{E729B35C-2247-490C-80B7-09E510782FB3}" type="slidenum">
              <a:rPr lang="en-US" smtClean="0"/>
              <a:t>‹#›</a:t>
            </a:fld>
            <a:endParaRPr lang="en-US"/>
          </a:p>
        </p:txBody>
      </p:sp>
    </p:spTree>
    <p:extLst>
      <p:ext uri="{BB962C8B-B14F-4D97-AF65-F5344CB8AC3E}">
        <p14:creationId xmlns:p14="http://schemas.microsoft.com/office/powerpoint/2010/main" val="3098667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A6F6F-CAF1-4955-B48E-A82719585C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E070DF-48FC-420A-9414-BBA69F970E11}"/>
              </a:ext>
            </a:extLst>
          </p:cNvPr>
          <p:cNvSpPr>
            <a:spLocks noGrp="1"/>
          </p:cNvSpPr>
          <p:nvPr>
            <p:ph type="dt" sz="half" idx="10"/>
          </p:nvPr>
        </p:nvSpPr>
        <p:spPr/>
        <p:txBody>
          <a:bodyPr/>
          <a:lstStyle/>
          <a:p>
            <a:fld id="{29DC9ECB-1352-45C7-9392-556E1D29CF9C}" type="datetimeFigureOut">
              <a:rPr lang="en-US" smtClean="0"/>
              <a:t>8/30/2020</a:t>
            </a:fld>
            <a:endParaRPr lang="en-US"/>
          </a:p>
        </p:txBody>
      </p:sp>
      <p:sp>
        <p:nvSpPr>
          <p:cNvPr id="4" name="Footer Placeholder 3">
            <a:extLst>
              <a:ext uri="{FF2B5EF4-FFF2-40B4-BE49-F238E27FC236}">
                <a16:creationId xmlns:a16="http://schemas.microsoft.com/office/drawing/2014/main" id="{C6DCE3C7-E420-4E1C-B085-310CF25AB1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3E7B12-2C43-4C2A-A635-9FC6B71DD544}"/>
              </a:ext>
            </a:extLst>
          </p:cNvPr>
          <p:cNvSpPr>
            <a:spLocks noGrp="1"/>
          </p:cNvSpPr>
          <p:nvPr>
            <p:ph type="sldNum" sz="quarter" idx="12"/>
          </p:nvPr>
        </p:nvSpPr>
        <p:spPr/>
        <p:txBody>
          <a:bodyPr/>
          <a:lstStyle/>
          <a:p>
            <a:fld id="{E729B35C-2247-490C-80B7-09E510782FB3}" type="slidenum">
              <a:rPr lang="en-US" smtClean="0"/>
              <a:t>‹#›</a:t>
            </a:fld>
            <a:endParaRPr lang="en-US"/>
          </a:p>
        </p:txBody>
      </p:sp>
    </p:spTree>
    <p:extLst>
      <p:ext uri="{BB962C8B-B14F-4D97-AF65-F5344CB8AC3E}">
        <p14:creationId xmlns:p14="http://schemas.microsoft.com/office/powerpoint/2010/main" val="95198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73C163-F81C-446E-AB65-82F47EDF40DA}"/>
              </a:ext>
            </a:extLst>
          </p:cNvPr>
          <p:cNvSpPr>
            <a:spLocks noGrp="1"/>
          </p:cNvSpPr>
          <p:nvPr>
            <p:ph type="dt" sz="half" idx="10"/>
          </p:nvPr>
        </p:nvSpPr>
        <p:spPr/>
        <p:txBody>
          <a:bodyPr/>
          <a:lstStyle/>
          <a:p>
            <a:fld id="{29DC9ECB-1352-45C7-9392-556E1D29CF9C}" type="datetimeFigureOut">
              <a:rPr lang="en-US" smtClean="0"/>
              <a:t>8/30/2020</a:t>
            </a:fld>
            <a:endParaRPr lang="en-US"/>
          </a:p>
        </p:txBody>
      </p:sp>
      <p:sp>
        <p:nvSpPr>
          <p:cNvPr id="3" name="Footer Placeholder 2">
            <a:extLst>
              <a:ext uri="{FF2B5EF4-FFF2-40B4-BE49-F238E27FC236}">
                <a16:creationId xmlns:a16="http://schemas.microsoft.com/office/drawing/2014/main" id="{90C340EB-8713-49B7-97EF-775AD65167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982029-2045-4AFA-BEA0-69724D343177}"/>
              </a:ext>
            </a:extLst>
          </p:cNvPr>
          <p:cNvSpPr>
            <a:spLocks noGrp="1"/>
          </p:cNvSpPr>
          <p:nvPr>
            <p:ph type="sldNum" sz="quarter" idx="12"/>
          </p:nvPr>
        </p:nvSpPr>
        <p:spPr/>
        <p:txBody>
          <a:bodyPr/>
          <a:lstStyle/>
          <a:p>
            <a:fld id="{E729B35C-2247-490C-80B7-09E510782FB3}" type="slidenum">
              <a:rPr lang="en-US" smtClean="0"/>
              <a:t>‹#›</a:t>
            </a:fld>
            <a:endParaRPr lang="en-US"/>
          </a:p>
        </p:txBody>
      </p:sp>
    </p:spTree>
    <p:extLst>
      <p:ext uri="{BB962C8B-B14F-4D97-AF65-F5344CB8AC3E}">
        <p14:creationId xmlns:p14="http://schemas.microsoft.com/office/powerpoint/2010/main" val="1698906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FDBD7-B583-4061-A145-ECB6BCF7D4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98B00C-6708-48D5-8CC0-A02C154304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B0EB9B-9D36-4EBA-A9DB-407D22895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7AD2AC-DDAA-44A3-833D-6920077E19DF}"/>
              </a:ext>
            </a:extLst>
          </p:cNvPr>
          <p:cNvSpPr>
            <a:spLocks noGrp="1"/>
          </p:cNvSpPr>
          <p:nvPr>
            <p:ph type="dt" sz="half" idx="10"/>
          </p:nvPr>
        </p:nvSpPr>
        <p:spPr/>
        <p:txBody>
          <a:bodyPr/>
          <a:lstStyle/>
          <a:p>
            <a:fld id="{29DC9ECB-1352-45C7-9392-556E1D29CF9C}" type="datetimeFigureOut">
              <a:rPr lang="en-US" smtClean="0"/>
              <a:t>8/30/2020</a:t>
            </a:fld>
            <a:endParaRPr lang="en-US"/>
          </a:p>
        </p:txBody>
      </p:sp>
      <p:sp>
        <p:nvSpPr>
          <p:cNvPr id="6" name="Footer Placeholder 5">
            <a:extLst>
              <a:ext uri="{FF2B5EF4-FFF2-40B4-BE49-F238E27FC236}">
                <a16:creationId xmlns:a16="http://schemas.microsoft.com/office/drawing/2014/main" id="{017EF776-31F5-4D50-878E-E22769A284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8BD16F-4AB3-4D9B-97C8-A63098226E8F}"/>
              </a:ext>
            </a:extLst>
          </p:cNvPr>
          <p:cNvSpPr>
            <a:spLocks noGrp="1"/>
          </p:cNvSpPr>
          <p:nvPr>
            <p:ph type="sldNum" sz="quarter" idx="12"/>
          </p:nvPr>
        </p:nvSpPr>
        <p:spPr/>
        <p:txBody>
          <a:bodyPr/>
          <a:lstStyle/>
          <a:p>
            <a:fld id="{E729B35C-2247-490C-80B7-09E510782FB3}" type="slidenum">
              <a:rPr lang="en-US" smtClean="0"/>
              <a:t>‹#›</a:t>
            </a:fld>
            <a:endParaRPr lang="en-US"/>
          </a:p>
        </p:txBody>
      </p:sp>
    </p:spTree>
    <p:extLst>
      <p:ext uri="{BB962C8B-B14F-4D97-AF65-F5344CB8AC3E}">
        <p14:creationId xmlns:p14="http://schemas.microsoft.com/office/powerpoint/2010/main" val="2038453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B3ACC-2848-43F7-999C-45F8FB6546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B5E608-1ECF-4188-B580-4FC1398444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185936-D786-4ACA-BF7E-1B16C4E429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BE333F-C810-4A4D-87F0-2F24F4F863A3}"/>
              </a:ext>
            </a:extLst>
          </p:cNvPr>
          <p:cNvSpPr>
            <a:spLocks noGrp="1"/>
          </p:cNvSpPr>
          <p:nvPr>
            <p:ph type="dt" sz="half" idx="10"/>
          </p:nvPr>
        </p:nvSpPr>
        <p:spPr/>
        <p:txBody>
          <a:bodyPr/>
          <a:lstStyle/>
          <a:p>
            <a:fld id="{29DC9ECB-1352-45C7-9392-556E1D29CF9C}" type="datetimeFigureOut">
              <a:rPr lang="en-US" smtClean="0"/>
              <a:t>8/30/2020</a:t>
            </a:fld>
            <a:endParaRPr lang="en-US"/>
          </a:p>
        </p:txBody>
      </p:sp>
      <p:sp>
        <p:nvSpPr>
          <p:cNvPr id="6" name="Footer Placeholder 5">
            <a:extLst>
              <a:ext uri="{FF2B5EF4-FFF2-40B4-BE49-F238E27FC236}">
                <a16:creationId xmlns:a16="http://schemas.microsoft.com/office/drawing/2014/main" id="{742E4A15-5F5A-4823-B13C-38BE768F4D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E01E56-B292-41A1-AF74-34499E61FA69}"/>
              </a:ext>
            </a:extLst>
          </p:cNvPr>
          <p:cNvSpPr>
            <a:spLocks noGrp="1"/>
          </p:cNvSpPr>
          <p:nvPr>
            <p:ph type="sldNum" sz="quarter" idx="12"/>
          </p:nvPr>
        </p:nvSpPr>
        <p:spPr/>
        <p:txBody>
          <a:bodyPr/>
          <a:lstStyle/>
          <a:p>
            <a:fld id="{E729B35C-2247-490C-80B7-09E510782FB3}" type="slidenum">
              <a:rPr lang="en-US" smtClean="0"/>
              <a:t>‹#›</a:t>
            </a:fld>
            <a:endParaRPr lang="en-US"/>
          </a:p>
        </p:txBody>
      </p:sp>
    </p:spTree>
    <p:extLst>
      <p:ext uri="{BB962C8B-B14F-4D97-AF65-F5344CB8AC3E}">
        <p14:creationId xmlns:p14="http://schemas.microsoft.com/office/powerpoint/2010/main" val="3555361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96408B-263C-44C9-A85A-B8D46781C8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E461BE-2853-4DAF-A2D2-E7D14200ED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65C15C-6236-4872-A6B4-258DA72D08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DC9ECB-1352-45C7-9392-556E1D29CF9C}" type="datetimeFigureOut">
              <a:rPr lang="en-US" smtClean="0"/>
              <a:t>8/30/2020</a:t>
            </a:fld>
            <a:endParaRPr lang="en-US"/>
          </a:p>
        </p:txBody>
      </p:sp>
      <p:sp>
        <p:nvSpPr>
          <p:cNvPr id="5" name="Footer Placeholder 4">
            <a:extLst>
              <a:ext uri="{FF2B5EF4-FFF2-40B4-BE49-F238E27FC236}">
                <a16:creationId xmlns:a16="http://schemas.microsoft.com/office/drawing/2014/main" id="{4442372B-F488-48BB-8FD4-98EEAEBAC8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DE35AF-B820-48C5-B6BE-E77B66A0E4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29B35C-2247-490C-80B7-09E510782FB3}" type="slidenum">
              <a:rPr lang="en-US" smtClean="0"/>
              <a:t>‹#›</a:t>
            </a:fld>
            <a:endParaRPr lang="en-US"/>
          </a:p>
        </p:txBody>
      </p:sp>
    </p:spTree>
    <p:extLst>
      <p:ext uri="{BB962C8B-B14F-4D97-AF65-F5344CB8AC3E}">
        <p14:creationId xmlns:p14="http://schemas.microsoft.com/office/powerpoint/2010/main" val="4165596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riotgames.com/apis#league-v4/GET_getLeagueEntriesForSummoner" TargetMode="External"/><Relationship Id="rId2" Type="http://schemas.openxmlformats.org/officeDocument/2006/relationships/hyperlink" Target="https://na1.api.riotgames.com/lol/league-exp/v4/entries/%7bqueue%7d/%7btier%7d/%7bdivision%7d" TargetMode="External"/><Relationship Id="rId1" Type="http://schemas.openxmlformats.org/officeDocument/2006/relationships/slideLayout" Target="../slideLayouts/slideLayout2.xml"/><Relationship Id="rId6" Type="http://schemas.openxmlformats.org/officeDocument/2006/relationships/hyperlink" Target="https://na1.api.riotgames.com/lol/match/v4/matches/%7bmatchId%7d" TargetMode="External"/><Relationship Id="rId5" Type="http://schemas.openxmlformats.org/officeDocument/2006/relationships/hyperlink" Target="https://developer.riotgames.com/apis#match-v4/GET_getMatchlist" TargetMode="External"/><Relationship Id="rId4" Type="http://schemas.openxmlformats.org/officeDocument/2006/relationships/hyperlink" Target="https://na1.api.riotgames.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file:///C:\Users\User\Desktop\BrainStation%20Data%20Science%20Course\Organized\Capstone\Data%20Descriptions.xlsx"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BDBF84-9BD5-47B1-A1C3-9AF7C8056458}"/>
              </a:ext>
            </a:extLst>
          </p:cNvPr>
          <p:cNvSpPr>
            <a:spLocks noGrp="1"/>
          </p:cNvSpPr>
          <p:nvPr>
            <p:ph type="ctrTitle"/>
          </p:nvPr>
        </p:nvSpPr>
        <p:spPr>
          <a:xfrm>
            <a:off x="2197101" y="735283"/>
            <a:ext cx="4978399" cy="3165045"/>
          </a:xfrm>
        </p:spPr>
        <p:txBody>
          <a:bodyPr anchor="b">
            <a:normAutofit/>
          </a:bodyPr>
          <a:lstStyle/>
          <a:p>
            <a:pPr algn="l"/>
            <a:r>
              <a:rPr lang="en-US" sz="5200" dirty="0"/>
              <a:t>Capstone</a:t>
            </a:r>
          </a:p>
        </p:txBody>
      </p:sp>
      <p:sp>
        <p:nvSpPr>
          <p:cNvPr id="3" name="Subtitle 2">
            <a:extLst>
              <a:ext uri="{FF2B5EF4-FFF2-40B4-BE49-F238E27FC236}">
                <a16:creationId xmlns:a16="http://schemas.microsoft.com/office/drawing/2014/main" id="{601FF18A-3643-440D-BC1F-EAF0B79E6522}"/>
              </a:ext>
            </a:extLst>
          </p:cNvPr>
          <p:cNvSpPr>
            <a:spLocks noGrp="1"/>
          </p:cNvSpPr>
          <p:nvPr>
            <p:ph type="subTitle" idx="1"/>
          </p:nvPr>
        </p:nvSpPr>
        <p:spPr>
          <a:xfrm>
            <a:off x="2197101" y="4078423"/>
            <a:ext cx="4978399" cy="2058657"/>
          </a:xfrm>
        </p:spPr>
        <p:txBody>
          <a:bodyPr>
            <a:normAutofit/>
          </a:bodyPr>
          <a:lstStyle/>
          <a:p>
            <a:pPr algn="l"/>
            <a:r>
              <a:rPr lang="en-US" dirty="0"/>
              <a:t>By Akshay Bhasin</a:t>
            </a:r>
          </a:p>
        </p:txBody>
      </p:sp>
      <p:pic>
        <p:nvPicPr>
          <p:cNvPr id="7" name="Graphic 6" descr="Bar chart">
            <a:extLst>
              <a:ext uri="{FF2B5EF4-FFF2-40B4-BE49-F238E27FC236}">
                <a16:creationId xmlns:a16="http://schemas.microsoft.com/office/drawing/2014/main" id="{A2B4F529-8004-40E7-914F-D1A0A85397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Bar chart">
            <a:extLst>
              <a:ext uri="{FF2B5EF4-FFF2-40B4-BE49-F238E27FC236}">
                <a16:creationId xmlns:a16="http://schemas.microsoft.com/office/drawing/2014/main" id="{D1ED273A-6464-48B9-A8AD-021B5783DE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2920447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E103-8617-43EE-953D-9880B898EFDC}"/>
              </a:ext>
            </a:extLst>
          </p:cNvPr>
          <p:cNvSpPr>
            <a:spLocks noGrp="1"/>
          </p:cNvSpPr>
          <p:nvPr>
            <p:ph type="title"/>
          </p:nvPr>
        </p:nvSpPr>
        <p:spPr>
          <a:xfrm>
            <a:off x="5116878" y="629266"/>
            <a:ext cx="6422849" cy="1676603"/>
          </a:xfrm>
        </p:spPr>
        <p:txBody>
          <a:bodyPr>
            <a:normAutofit/>
          </a:bodyPr>
          <a:lstStyle/>
          <a:p>
            <a:r>
              <a:rPr lang="en-US"/>
              <a:t>Topic</a:t>
            </a:r>
          </a:p>
        </p:txBody>
      </p:sp>
      <p:sp>
        <p:nvSpPr>
          <p:cNvPr id="192" name="Rectangle 191">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2E31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Nasus, the Curator of the Sands - League of Legends">
            <a:extLst>
              <a:ext uri="{FF2B5EF4-FFF2-40B4-BE49-F238E27FC236}">
                <a16:creationId xmlns:a16="http://schemas.microsoft.com/office/drawing/2014/main" id="{9F1FC4DE-7A28-4E81-BAC8-3FD820BEBC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4672" y="1145555"/>
            <a:ext cx="3026664" cy="178573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82F2F324-F72F-4ACE-AA12-939CDEDBA06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4672" y="4102727"/>
            <a:ext cx="3026663" cy="1155634"/>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0EF52B4-D96E-4B36-B3A4-B4058C6C8EED}"/>
              </a:ext>
            </a:extLst>
          </p:cNvPr>
          <p:cNvSpPr>
            <a:spLocks noGrp="1"/>
          </p:cNvSpPr>
          <p:nvPr>
            <p:ph idx="1"/>
          </p:nvPr>
        </p:nvSpPr>
        <p:spPr>
          <a:xfrm>
            <a:off x="5116880" y="2438400"/>
            <a:ext cx="6422848" cy="3785419"/>
          </a:xfrm>
        </p:spPr>
        <p:txBody>
          <a:bodyPr>
            <a:normAutofit/>
          </a:bodyPr>
          <a:lstStyle/>
          <a:p>
            <a:r>
              <a:rPr lang="en-US" sz="2000" dirty="0"/>
              <a:t>Explore the key factors to success in ranked matches with people who play the character Nasus in League of Legends </a:t>
            </a:r>
          </a:p>
          <a:p>
            <a:r>
              <a:rPr lang="en-US" sz="2000" dirty="0"/>
              <a:t>Success is determined by match outcome (Win = Success)</a:t>
            </a:r>
          </a:p>
          <a:p>
            <a:r>
              <a:rPr lang="en-US" sz="2000" dirty="0"/>
              <a:t>The factors come from match summary data for only that player</a:t>
            </a:r>
          </a:p>
        </p:txBody>
      </p:sp>
    </p:spTree>
    <p:extLst>
      <p:ext uri="{BB962C8B-B14F-4D97-AF65-F5344CB8AC3E}">
        <p14:creationId xmlns:p14="http://schemas.microsoft.com/office/powerpoint/2010/main" val="2461335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8323A76C-13A9-495E-87D5-294CF1E80B78}"/>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Data Collection - Overview</a:t>
            </a:r>
          </a:p>
        </p:txBody>
      </p:sp>
      <p:sp>
        <p:nvSpPr>
          <p:cNvPr id="25" name="Rectangle 24">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7" name="Rectangle 26">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2F79F66-33F2-431C-9B63-839B57A12E47}"/>
              </a:ext>
            </a:extLst>
          </p:cNvPr>
          <p:cNvSpPr>
            <a:spLocks noGrp="1"/>
          </p:cNvSpPr>
          <p:nvPr>
            <p:ph idx="1"/>
          </p:nvPr>
        </p:nvSpPr>
        <p:spPr>
          <a:xfrm>
            <a:off x="4379709" y="686862"/>
            <a:ext cx="7037591" cy="5475129"/>
          </a:xfrm>
        </p:spPr>
        <p:txBody>
          <a:bodyPr anchor="ctr">
            <a:normAutofit/>
          </a:bodyPr>
          <a:lstStyle/>
          <a:p>
            <a:r>
              <a:rPr lang="en-US" sz="2400" dirty="0"/>
              <a:t>The data came from the developer API using 4 request URLs:</a:t>
            </a:r>
          </a:p>
          <a:p>
            <a:pPr marL="914400" lvl="1" indent="-457200">
              <a:buFont typeface="+mj-lt"/>
              <a:buAutoNum type="arabicPeriod"/>
            </a:pPr>
            <a:r>
              <a:rPr lang="en-US" dirty="0">
                <a:latin typeface="Spiegel-Regular"/>
                <a:hlinkClick r:id="rId2"/>
              </a:rPr>
              <a:t>https://na1.api.riotgames.com/lol/league-exp/v4/entries/{queue}/{tier}/{division}</a:t>
            </a:r>
            <a:endParaRPr lang="en-US" dirty="0">
              <a:latin typeface="Spiegel-Regular"/>
            </a:endParaRPr>
          </a:p>
          <a:p>
            <a:pPr marL="914400" lvl="1" indent="-457200">
              <a:buFont typeface="+mj-lt"/>
              <a:buAutoNum type="arabicPeriod"/>
            </a:pPr>
            <a:r>
              <a:rPr lang="en-US" dirty="0">
                <a:latin typeface="Spiegel-Regular"/>
                <a:hlinkClick r:id="rId2"/>
              </a:rPr>
              <a:t>https://na1.api.riotgames.com</a:t>
            </a:r>
            <a:r>
              <a:rPr lang="en-US" b="0" i="0" u="none" strike="noStrike" dirty="0">
                <a:effectLst/>
                <a:latin typeface="Spiegel-Regular"/>
                <a:hlinkClick r:id="rId3"/>
              </a:rPr>
              <a:t> /lol/league/v4/entries/by-summoner/{</a:t>
            </a:r>
            <a:r>
              <a:rPr lang="en-US" b="0" i="0" u="none" strike="noStrike" dirty="0" err="1">
                <a:effectLst/>
                <a:latin typeface="Spiegel-Regular"/>
                <a:hlinkClick r:id="rId3"/>
              </a:rPr>
              <a:t>encryptedSummonerId</a:t>
            </a:r>
            <a:r>
              <a:rPr lang="en-US" b="0" i="0" u="none" strike="noStrike" dirty="0">
                <a:effectLst/>
                <a:latin typeface="Spiegel-Regular"/>
                <a:hlinkClick r:id="rId3"/>
              </a:rPr>
              <a:t>}</a:t>
            </a:r>
            <a:r>
              <a:rPr lang="en-US" dirty="0">
                <a:latin typeface="Spiegel-Regular"/>
                <a:hlinkClick r:id="rId2"/>
              </a:rPr>
              <a:t> </a:t>
            </a:r>
            <a:r>
              <a:rPr lang="en-US" dirty="0">
                <a:latin typeface="Spiegel-Regular"/>
                <a:hlinkClick r:id="rId4"/>
              </a:rPr>
              <a:t>https://na1.api.riotgames.com</a:t>
            </a:r>
            <a:r>
              <a:rPr lang="en-US" b="0" i="0" u="none" strike="noStrike" dirty="0">
                <a:effectLst/>
                <a:latin typeface="Spiegel-Regular"/>
                <a:hlinkClick r:id="rId5"/>
              </a:rPr>
              <a:t>/lol/match/v4/matchlists/by-account/{encryptedAccountId}</a:t>
            </a:r>
            <a:endParaRPr lang="en-US" dirty="0">
              <a:latin typeface="Spiegel-Regular"/>
            </a:endParaRPr>
          </a:p>
          <a:p>
            <a:pPr marL="914400" lvl="1" indent="-457200">
              <a:buFont typeface="+mj-lt"/>
              <a:buAutoNum type="arabicPeriod"/>
            </a:pPr>
            <a:r>
              <a:rPr lang="en-US" dirty="0">
                <a:latin typeface="Spiegel-Regular"/>
                <a:hlinkClick r:id="rId6"/>
              </a:rPr>
              <a:t>https://na1.api.riotgames.com</a:t>
            </a:r>
            <a:r>
              <a:rPr lang="en-US" b="0" i="0" u="none" strike="noStrike" dirty="0">
                <a:effectLst/>
                <a:latin typeface="Spiegel-Regular"/>
                <a:hlinkClick r:id="rId6"/>
              </a:rPr>
              <a:t>/</a:t>
            </a:r>
            <a:r>
              <a:rPr lang="en-US" b="0" i="0" u="none" strike="noStrike" dirty="0">
                <a:effectLst/>
                <a:latin typeface="Spiegel-Regular"/>
                <a:hlinkClick r:id="rId5"/>
              </a:rPr>
              <a:t>lol/match/v4/matchlists/by-account/{encryptedAccountId}</a:t>
            </a:r>
            <a:endParaRPr lang="en-US" b="0" i="0" u="none" strike="noStrike" dirty="0">
              <a:effectLst/>
              <a:latin typeface="Spiegel-Regular"/>
            </a:endParaRPr>
          </a:p>
          <a:p>
            <a:pPr marL="914400" lvl="1" indent="-457200">
              <a:buFont typeface="+mj-lt"/>
              <a:buAutoNum type="arabicPeriod"/>
            </a:pPr>
            <a:r>
              <a:rPr lang="en-US" dirty="0">
                <a:latin typeface="Spiegel-Regular"/>
                <a:hlinkClick r:id="rId6"/>
              </a:rPr>
              <a:t>https://na1.api.riotgames.com</a:t>
            </a:r>
            <a:r>
              <a:rPr lang="en-US" b="0" i="0" u="none" strike="noStrike" dirty="0">
                <a:effectLst/>
                <a:latin typeface="Spiegel-Regular"/>
                <a:hlinkClick r:id="rId6"/>
              </a:rPr>
              <a:t>/lol/match/v4/matches/{matchId}</a:t>
            </a:r>
            <a:endParaRPr lang="en-US" b="0" i="0" u="none" strike="noStrike" dirty="0">
              <a:effectLst/>
              <a:latin typeface="Spiegel-Regular"/>
            </a:endParaRPr>
          </a:p>
          <a:p>
            <a:pPr marL="914400" lvl="1" indent="-457200">
              <a:buFont typeface="+mj-lt"/>
              <a:buAutoNum type="arabicPeriod"/>
            </a:pPr>
            <a:endParaRPr lang="en-US" dirty="0"/>
          </a:p>
          <a:p>
            <a:pPr lvl="1"/>
            <a:endParaRPr lang="en-US" dirty="0"/>
          </a:p>
        </p:txBody>
      </p:sp>
    </p:spTree>
    <p:extLst>
      <p:ext uri="{BB962C8B-B14F-4D97-AF65-F5344CB8AC3E}">
        <p14:creationId xmlns:p14="http://schemas.microsoft.com/office/powerpoint/2010/main" val="1955914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8D91626B-DD40-4EC4-AC42-6638B1807EA5}"/>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Data Collection - Steps</a:t>
            </a:r>
          </a:p>
        </p:txBody>
      </p:sp>
      <p:sp>
        <p:nvSpPr>
          <p:cNvPr id="25" name="Rectangle 24">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7" name="Rectangle 26">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828417E-72D0-426D-AA37-0F3265C77599}"/>
              </a:ext>
            </a:extLst>
          </p:cNvPr>
          <p:cNvSpPr>
            <a:spLocks noGrp="1"/>
          </p:cNvSpPr>
          <p:nvPr>
            <p:ph idx="1"/>
          </p:nvPr>
        </p:nvSpPr>
        <p:spPr>
          <a:xfrm>
            <a:off x="4377169" y="1016314"/>
            <a:ext cx="7037591" cy="5475129"/>
          </a:xfrm>
        </p:spPr>
        <p:txBody>
          <a:bodyPr anchor="ctr">
            <a:normAutofit/>
          </a:bodyPr>
          <a:lstStyle/>
          <a:p>
            <a:pPr marL="514350" indent="-514350">
              <a:buFont typeface="+mj-lt"/>
              <a:buAutoNum type="arabicPeriod"/>
            </a:pPr>
            <a:r>
              <a:rPr lang="en-US" sz="2400" dirty="0"/>
              <a:t>Requested and Obtained an API key from developers and explored API documentation.</a:t>
            </a:r>
          </a:p>
          <a:p>
            <a:pPr marL="514350" indent="-514350">
              <a:buFont typeface="+mj-lt"/>
              <a:buAutoNum type="arabicPeriod"/>
            </a:pPr>
            <a:r>
              <a:rPr lang="en-US" sz="2400" dirty="0"/>
              <a:t>From first URL, requested all ranked matches by tier and division and received all encrypted summoner IDs</a:t>
            </a:r>
          </a:p>
          <a:p>
            <a:pPr marL="514350" indent="-514350">
              <a:buFont typeface="+mj-lt"/>
              <a:buAutoNum type="arabicPeriod"/>
            </a:pPr>
            <a:r>
              <a:rPr lang="en-US" sz="2400" dirty="0"/>
              <a:t>From the second URL, used the encrypted summoner IDs to request for encrypted account IDs</a:t>
            </a:r>
          </a:p>
          <a:p>
            <a:pPr marL="514350" indent="-514350">
              <a:buFont typeface="+mj-lt"/>
              <a:buAutoNum type="arabicPeriod"/>
            </a:pPr>
            <a:r>
              <a:rPr lang="en-US" sz="2400" dirty="0"/>
              <a:t>From the third URL, used account IDs, champion filter and match type filter to request for ranked </a:t>
            </a:r>
            <a:r>
              <a:rPr lang="en-US" sz="2400" dirty="0" err="1"/>
              <a:t>gameIDs</a:t>
            </a:r>
            <a:r>
              <a:rPr lang="en-US" sz="2400" dirty="0"/>
              <a:t>  (which is the match ID) which contained Nasus</a:t>
            </a:r>
          </a:p>
          <a:p>
            <a:pPr marL="514350" indent="-514350">
              <a:buFont typeface="+mj-lt"/>
              <a:buAutoNum type="arabicPeriod"/>
            </a:pPr>
            <a:r>
              <a:rPr lang="en-US" sz="2400" dirty="0"/>
              <a:t>From the fourth URL, used the game IDs to request for end of match data for each match</a:t>
            </a:r>
          </a:p>
          <a:p>
            <a:pPr marL="514350" indent="-514350">
              <a:buFont typeface="+mj-lt"/>
              <a:buAutoNum type="arabicPeriod"/>
            </a:pPr>
            <a:endParaRPr lang="en-US" sz="2400" dirty="0"/>
          </a:p>
          <a:p>
            <a:pPr marL="514350" indent="-514350">
              <a:buFont typeface="+mj-lt"/>
              <a:buAutoNum type="arabicPeriod"/>
            </a:pPr>
            <a:endParaRPr lang="en-US" sz="2400" dirty="0"/>
          </a:p>
        </p:txBody>
      </p:sp>
    </p:spTree>
    <p:extLst>
      <p:ext uri="{BB962C8B-B14F-4D97-AF65-F5344CB8AC3E}">
        <p14:creationId xmlns:p14="http://schemas.microsoft.com/office/powerpoint/2010/main" val="3754559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8D91626B-DD40-4EC4-AC42-6638B1807EA5}"/>
              </a:ext>
            </a:extLst>
          </p:cNvPr>
          <p:cNvSpPr>
            <a:spLocks noGrp="1"/>
          </p:cNvSpPr>
          <p:nvPr>
            <p:ph type="title"/>
          </p:nvPr>
        </p:nvSpPr>
        <p:spPr>
          <a:xfrm>
            <a:off x="777240" y="731519"/>
            <a:ext cx="2845191" cy="3237579"/>
          </a:xfrm>
        </p:spPr>
        <p:txBody>
          <a:bodyPr>
            <a:normAutofit/>
          </a:bodyPr>
          <a:lstStyle/>
          <a:p>
            <a:r>
              <a:rPr lang="en-US" sz="3800" dirty="0">
                <a:solidFill>
                  <a:srgbClr val="FFFFFF"/>
                </a:solidFill>
              </a:rPr>
              <a:t>Data Descriptions</a:t>
            </a:r>
          </a:p>
        </p:txBody>
      </p:sp>
      <p:sp>
        <p:nvSpPr>
          <p:cNvPr id="25" name="Rectangle 24">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7" name="Rectangle 26">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828417E-72D0-426D-AA37-0F3265C77599}"/>
              </a:ext>
            </a:extLst>
          </p:cNvPr>
          <p:cNvSpPr>
            <a:spLocks noGrp="1"/>
          </p:cNvSpPr>
          <p:nvPr>
            <p:ph idx="1"/>
          </p:nvPr>
        </p:nvSpPr>
        <p:spPr>
          <a:xfrm>
            <a:off x="4377169" y="813950"/>
            <a:ext cx="7037591" cy="5475129"/>
          </a:xfrm>
        </p:spPr>
        <p:txBody>
          <a:bodyPr anchor="ctr">
            <a:normAutofit/>
          </a:bodyPr>
          <a:lstStyle/>
          <a:p>
            <a:r>
              <a:rPr lang="en-US" sz="2400" dirty="0"/>
              <a:t>See “Data Descriptions.xlsx”</a:t>
            </a:r>
          </a:p>
          <a:p>
            <a:pPr marL="514350" indent="-514350">
              <a:buFont typeface="+mj-lt"/>
              <a:buAutoNum type="arabicPeriod"/>
            </a:pPr>
            <a:endParaRPr lang="en-US" sz="2400" dirty="0"/>
          </a:p>
          <a:p>
            <a:r>
              <a:rPr lang="en-US" sz="2400" dirty="0"/>
              <a:t>Total Data Points = 13,457</a:t>
            </a:r>
          </a:p>
          <a:p>
            <a:pPr marL="514350" indent="-514350">
              <a:buFont typeface="+mj-lt"/>
              <a:buAutoNum type="arabicPeriod"/>
            </a:pPr>
            <a:endParaRPr lang="en-US" sz="2400" dirty="0"/>
          </a:p>
          <a:p>
            <a:r>
              <a:rPr lang="en-US" sz="2400" dirty="0"/>
              <a:t>Total Columns = 131</a:t>
            </a:r>
          </a:p>
          <a:p>
            <a:pPr marL="514350" indent="-514350">
              <a:buFont typeface="+mj-lt"/>
              <a:buAutoNum type="arabicPeriod"/>
            </a:pPr>
            <a:endParaRPr lang="en-US" sz="2400" dirty="0"/>
          </a:p>
          <a:p>
            <a:pPr marL="514350" indent="-514350">
              <a:buFont typeface="+mj-lt"/>
              <a:buAutoNum type="arabicPeriod"/>
            </a:pPr>
            <a:endParaRPr lang="en-US" sz="2400" dirty="0"/>
          </a:p>
        </p:txBody>
      </p:sp>
      <p:graphicFrame>
        <p:nvGraphicFramePr>
          <p:cNvPr id="4" name="Content Placeholder 3">
            <a:extLst>
              <a:ext uri="{FF2B5EF4-FFF2-40B4-BE49-F238E27FC236}">
                <a16:creationId xmlns:a16="http://schemas.microsoft.com/office/drawing/2014/main" id="{7832C9AD-D9E5-4DB4-BC95-8586E529B95D}"/>
              </a:ext>
            </a:extLst>
          </p:cNvPr>
          <p:cNvGraphicFramePr>
            <a:graphicFrameLocks noChangeAspect="1"/>
          </p:cNvGraphicFramePr>
          <p:nvPr>
            <p:extLst>
              <p:ext uri="{D42A27DB-BD31-4B8C-83A1-F6EECF244321}">
                <p14:modId xmlns:p14="http://schemas.microsoft.com/office/powerpoint/2010/main" val="935062816"/>
              </p:ext>
            </p:extLst>
          </p:nvPr>
        </p:nvGraphicFramePr>
        <p:xfrm>
          <a:off x="8270064" y="1890098"/>
          <a:ext cx="914400" cy="792162"/>
        </p:xfrm>
        <a:graphic>
          <a:graphicData uri="http://schemas.openxmlformats.org/presentationml/2006/ole">
            <mc:AlternateContent xmlns:mc="http://schemas.openxmlformats.org/markup-compatibility/2006">
              <mc:Choice xmlns:v="urn:schemas-microsoft-com:vml" Requires="v">
                <p:oleObj spid="_x0000_s4099" name="Worksheet" showAsIcon="1" r:id="rId3" imgW="914400" imgH="792360" progId="Excel.Sheet.12">
                  <p:link updateAutomatic="1"/>
                </p:oleObj>
              </mc:Choice>
              <mc:Fallback>
                <p:oleObj name="Worksheet" showAsIcon="1" r:id="rId3" imgW="914400" imgH="792360" progId="Excel.Sheet.12">
                  <p:link updateAutomatic="1"/>
                  <p:pic>
                    <p:nvPicPr>
                      <p:cNvPr id="11" name="Content Placeholder 3">
                        <a:extLst>
                          <a:ext uri="{FF2B5EF4-FFF2-40B4-BE49-F238E27FC236}">
                            <a16:creationId xmlns:a16="http://schemas.microsoft.com/office/drawing/2014/main" id="{FD574B87-4613-4382-8EAB-D898FA9628E7}"/>
                          </a:ext>
                        </a:extLst>
                      </p:cNvPr>
                      <p:cNvPicPr/>
                      <p:nvPr/>
                    </p:nvPicPr>
                    <p:blipFill>
                      <a:blip r:embed="rId4"/>
                      <a:stretch>
                        <a:fillRect/>
                      </a:stretch>
                    </p:blipFill>
                    <p:spPr>
                      <a:xfrm>
                        <a:off x="8270064" y="1890098"/>
                        <a:ext cx="914400" cy="792162"/>
                      </a:xfrm>
                      <a:prstGeom prst="rect">
                        <a:avLst/>
                      </a:prstGeom>
                    </p:spPr>
                  </p:pic>
                </p:oleObj>
              </mc:Fallback>
            </mc:AlternateContent>
          </a:graphicData>
        </a:graphic>
      </p:graphicFrame>
    </p:spTree>
    <p:extLst>
      <p:ext uri="{BB962C8B-B14F-4D97-AF65-F5344CB8AC3E}">
        <p14:creationId xmlns:p14="http://schemas.microsoft.com/office/powerpoint/2010/main" val="3701541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5"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6E40558-F042-4E69-A180-1806D248C224}"/>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Clean-up and Modelling Progress</a:t>
            </a:r>
          </a:p>
        </p:txBody>
      </p:sp>
      <p:pic>
        <p:nvPicPr>
          <p:cNvPr id="7" name="Picture 6">
            <a:extLst>
              <a:ext uri="{FF2B5EF4-FFF2-40B4-BE49-F238E27FC236}">
                <a16:creationId xmlns:a16="http://schemas.microsoft.com/office/drawing/2014/main" id="{197BE831-EBE2-4E17-9D6A-B3D744273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902" y="3072006"/>
            <a:ext cx="3209779" cy="2404111"/>
          </a:xfrm>
          <a:prstGeom prst="rect">
            <a:avLst/>
          </a:prstGeom>
        </p:spPr>
      </p:pic>
      <p:sp>
        <p:nvSpPr>
          <p:cNvPr id="3" name="Content Placeholder 2">
            <a:extLst>
              <a:ext uri="{FF2B5EF4-FFF2-40B4-BE49-F238E27FC236}">
                <a16:creationId xmlns:a16="http://schemas.microsoft.com/office/drawing/2014/main" id="{09AEDA64-31AC-4436-AF59-4C383CED86D7}"/>
              </a:ext>
            </a:extLst>
          </p:cNvPr>
          <p:cNvSpPr>
            <a:spLocks noGrp="1"/>
          </p:cNvSpPr>
          <p:nvPr>
            <p:ph idx="1"/>
          </p:nvPr>
        </p:nvSpPr>
        <p:spPr>
          <a:xfrm>
            <a:off x="5295569" y="2494450"/>
            <a:ext cx="5471529" cy="3563159"/>
          </a:xfrm>
        </p:spPr>
        <p:txBody>
          <a:bodyPr>
            <a:normAutofit/>
          </a:bodyPr>
          <a:lstStyle/>
          <a:p>
            <a:r>
              <a:rPr lang="en-US" sz="2000"/>
              <a:t>Removed all unnecessary columns listed in the excel file (down to 88 features) </a:t>
            </a:r>
          </a:p>
          <a:p>
            <a:r>
              <a:rPr lang="en-US" sz="2000"/>
              <a:t>Still need to edit certain features</a:t>
            </a:r>
          </a:p>
          <a:p>
            <a:r>
              <a:rPr lang="en-US" sz="2000"/>
              <a:t>No Modelling progress yet</a:t>
            </a:r>
          </a:p>
          <a:p>
            <a:r>
              <a:rPr lang="en-US" sz="2000"/>
              <a:t>Planned Models:</a:t>
            </a:r>
          </a:p>
          <a:p>
            <a:pPr lvl="1"/>
            <a:r>
              <a:rPr lang="en-US" sz="2000"/>
              <a:t>Logistic Regression</a:t>
            </a:r>
          </a:p>
          <a:p>
            <a:pPr lvl="1"/>
            <a:r>
              <a:rPr lang="en-US" sz="2000"/>
              <a:t>Decision Tree Classifier</a:t>
            </a:r>
          </a:p>
          <a:p>
            <a:pPr lvl="1"/>
            <a:r>
              <a:rPr lang="en-US" sz="2000"/>
              <a:t>KNN Classifier</a:t>
            </a:r>
          </a:p>
          <a:p>
            <a:pPr lvl="1"/>
            <a:r>
              <a:rPr lang="en-US" sz="2000"/>
              <a:t>Bagging (KNN Classifier)</a:t>
            </a:r>
          </a:p>
          <a:p>
            <a:pPr lvl="1"/>
            <a:r>
              <a:rPr lang="en-US" sz="2000"/>
              <a:t>Random Forest</a:t>
            </a:r>
          </a:p>
          <a:p>
            <a:pPr lvl="1"/>
            <a:endParaRPr lang="en-US" sz="2000"/>
          </a:p>
          <a:p>
            <a:pPr lvl="1"/>
            <a:endParaRPr lang="en-US" sz="2000"/>
          </a:p>
        </p:txBody>
      </p:sp>
    </p:spTree>
    <p:extLst>
      <p:ext uri="{BB962C8B-B14F-4D97-AF65-F5344CB8AC3E}">
        <p14:creationId xmlns:p14="http://schemas.microsoft.com/office/powerpoint/2010/main" val="1376591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7E773EB-1EC1-4E49-9DE2-E6F460497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91"/>
            <a:ext cx="12192000" cy="19430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7C2FAE-9B2A-4628-A639-1B81485D8290}"/>
              </a:ext>
            </a:extLst>
          </p:cNvPr>
          <p:cNvSpPr>
            <a:spLocks noGrp="1"/>
          </p:cNvSpPr>
          <p:nvPr>
            <p:ph type="title"/>
          </p:nvPr>
        </p:nvSpPr>
        <p:spPr>
          <a:xfrm>
            <a:off x="391378" y="320675"/>
            <a:ext cx="11407487" cy="1325563"/>
          </a:xfrm>
        </p:spPr>
        <p:txBody>
          <a:bodyPr>
            <a:normAutofit/>
          </a:bodyPr>
          <a:lstStyle/>
          <a:p>
            <a:r>
              <a:rPr lang="en-US" sz="5400">
                <a:solidFill>
                  <a:schemeClr val="bg1"/>
                </a:solidFill>
              </a:rPr>
              <a:t>Action Plan</a:t>
            </a:r>
          </a:p>
        </p:txBody>
      </p:sp>
      <p:graphicFrame>
        <p:nvGraphicFramePr>
          <p:cNvPr id="5" name="Content Placeholder 2">
            <a:extLst>
              <a:ext uri="{FF2B5EF4-FFF2-40B4-BE49-F238E27FC236}">
                <a16:creationId xmlns:a16="http://schemas.microsoft.com/office/drawing/2014/main" id="{29FD4190-24F8-42AB-9CD4-685B5EC4EBF9}"/>
              </a:ext>
            </a:extLst>
          </p:cNvPr>
          <p:cNvGraphicFramePr>
            <a:graphicFrameLocks noGrp="1"/>
          </p:cNvGraphicFramePr>
          <p:nvPr>
            <p:ph idx="1"/>
            <p:extLst>
              <p:ext uri="{D42A27DB-BD31-4B8C-83A1-F6EECF244321}">
                <p14:modId xmlns:p14="http://schemas.microsoft.com/office/powerpoint/2010/main" val="3209433549"/>
              </p:ext>
            </p:extLst>
          </p:nvPr>
        </p:nvGraphicFramePr>
        <p:xfrm>
          <a:off x="391379" y="1976293"/>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3015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397</Words>
  <Application>Microsoft Office PowerPoint</Application>
  <PresentationFormat>Widescreen</PresentationFormat>
  <Paragraphs>47</Paragraphs>
  <Slides>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Links</vt:lpstr>
      </vt:variant>
      <vt:variant>
        <vt:i4>1</vt:i4>
      </vt:variant>
      <vt:variant>
        <vt:lpstr>Slide Titles</vt:lpstr>
      </vt:variant>
      <vt:variant>
        <vt:i4>7</vt:i4>
      </vt:variant>
    </vt:vector>
  </HeadingPairs>
  <TitlesOfParts>
    <vt:vector size="13" baseType="lpstr">
      <vt:lpstr>Arial</vt:lpstr>
      <vt:lpstr>Calibri</vt:lpstr>
      <vt:lpstr>Calibri Light</vt:lpstr>
      <vt:lpstr>Spiegel-Regular</vt:lpstr>
      <vt:lpstr>Office Theme</vt:lpstr>
      <vt:lpstr>file:///C:\Users\User\Desktop\BrainStation%20Data%20Science%20Course\Organized\Capstone\Data%20Descriptions.xlsx</vt:lpstr>
      <vt:lpstr>Capstone</vt:lpstr>
      <vt:lpstr>Topic</vt:lpstr>
      <vt:lpstr>Data Collection - Overview</vt:lpstr>
      <vt:lpstr>Data Collection - Steps</vt:lpstr>
      <vt:lpstr>Data Descriptions</vt:lpstr>
      <vt:lpstr>Clean-up and Modelling Progress</vt:lpstr>
      <vt:lpstr>Action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dc:title>
  <dc:creator>Akshay Bhasin</dc:creator>
  <cp:lastModifiedBy>Akshay Bhasin</cp:lastModifiedBy>
  <cp:revision>1</cp:revision>
  <dcterms:created xsi:type="dcterms:W3CDTF">2020-08-31T02:50:17Z</dcterms:created>
  <dcterms:modified xsi:type="dcterms:W3CDTF">2020-08-31T02:58:50Z</dcterms:modified>
</cp:coreProperties>
</file>