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B3D-1284-18C4-50D3-07377A21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07E7C-E246-ABD1-6C64-EE3AAD484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1490A-48AB-ECC8-020A-FF5482AE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673F-AB4F-E773-3868-8E1E9D97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250B-CAD1-7583-BAE1-C701AD07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40C7-E89F-5225-6E24-469B9A7B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9C58A-D924-83F9-8834-C1F70D11C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FCC91-5D94-21D0-0B01-3983EEF3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7D7B-AD25-8875-2EC2-0563AC1C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8639B-E5E0-3631-49C5-AFE7374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9C399-900D-9D19-459D-FF76B0929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44FED-3592-43B7-63C0-F42A24899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7538-B814-39C9-F968-F607A8FC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A9C2F-8728-1E59-0D81-31F1EB06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92B2-9352-1915-A86D-537A7DBA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A1C6-C0C6-AE01-65B9-FF3FA205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28D4-34FD-5F3E-1EB8-F282A113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59A0-523D-2617-A4EB-5334360A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9021-C9CD-5AAF-9322-CD3B9496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14C70-16F7-8C0C-CB11-11C6AEEC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BF0B-912E-EB1A-3FA2-769660EC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0C3A-B74F-0288-762C-C018102F2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DBF3-6A59-F4D4-CE64-FA31EB25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D395-54B1-E38C-913F-7F07AA80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8967A-CA4D-3399-989E-8AA51992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9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895B-6BC2-05A3-0395-D1C09216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0C9D-1CDF-8123-054D-9BFA9000A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A7077-7346-DBA9-3580-320C96115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BEB79-293C-80A7-8CE8-84821CEA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214A1-C826-31A2-03D8-034892C1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31D9E-9A58-ED1C-4474-A1D6CE15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7C38-D364-7F2A-998B-BE9BBB0C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1FCE2-533F-E130-1503-6BCC6D331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3ACC6-E9DF-D516-5E76-53586C472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9218C-3199-52E0-0754-244413C86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E3E94-1AF8-47CD-15E7-E7B2E3A10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461D1-36D3-11D2-159B-F6448937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D1138-A5B3-AB55-11BE-56E6AC57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FEB1B-0A6B-3056-2EF8-F95790DE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2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5F70-0F56-F892-770F-B2C96B6A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C5F86-2AE0-8CC7-2359-CF7FC48F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7847E-D780-538F-039D-F33D0D0E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18F8D-DCE6-DA10-5E66-AEF027A2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ADA1D-F2C5-92CD-F4C2-AC22CAF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0DFF7-573D-33A2-AE80-7B30B67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FB84-E83B-8CD3-2600-1B1ADA70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8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FF1E-AF98-303E-484C-2A5A9814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8FCA-E19C-580A-F0AD-A23842DE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48805-8D3B-A1A8-C7D9-DCEACCA6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66C9C-001E-314C-D4E2-5F3FB4D2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59A93-EECE-5C35-2F7C-3F5BA5AD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B4ED-478C-4463-E47F-C6E4AA28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FA1A-054E-1E60-9291-B7A2788B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ED203-6CD8-DBC1-8F7B-418341750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219BC-3E37-26C0-5E12-7B9F07C31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88FE4-864E-C09C-CCC9-2C5148CA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F4292-A3BB-F7C2-F361-50B1AD68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EFCFF-B335-150B-2953-F6A381AB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222FE-6B85-F376-C812-5A6AE1DD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41841-B94A-BF9A-7D6F-B820BD54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7BC7-62A0-29FD-0149-14308FAE4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4636-044B-43B3-945C-F79D55BA40F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23FB-7325-7607-B9A6-B26442EE7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05BF4-145F-A6D5-D9EB-C96E06BC3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B8BB-86A3-403D-8F37-CF5F4C3D1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wc.com/id/newdirec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AEACA-6FB6-27ED-3750-21931965B2EB}"/>
              </a:ext>
            </a:extLst>
          </p:cNvPr>
          <p:cNvSpPr txBox="1"/>
          <p:nvPr/>
        </p:nvSpPr>
        <p:spPr>
          <a:xfrm>
            <a:off x="2071396" y="746314"/>
            <a:ext cx="748315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Task 5 – Predictive Health Care</a:t>
            </a:r>
          </a:p>
          <a:p>
            <a:pPr algn="ctr"/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Comparing Adverse Effects of Medication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7BD62-2FB8-9C32-5B0F-5E0D1F970C83}"/>
              </a:ext>
            </a:extLst>
          </p:cNvPr>
          <p:cNvSpPr txBox="1"/>
          <p:nvPr/>
        </p:nvSpPr>
        <p:spPr>
          <a:xfrm>
            <a:off x="8472196" y="5411755"/>
            <a:ext cx="3275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Akshay Paunikar (Data Scientist)</a:t>
            </a:r>
          </a:p>
          <a:p>
            <a:r>
              <a:rPr lang="en-US" sz="1600" dirty="0"/>
              <a:t>Jakob (Senior Data Scientist)</a:t>
            </a:r>
          </a:p>
        </p:txBody>
      </p:sp>
    </p:spTree>
    <p:extLst>
      <p:ext uri="{BB962C8B-B14F-4D97-AF65-F5344CB8AC3E}">
        <p14:creationId xmlns:p14="http://schemas.microsoft.com/office/powerpoint/2010/main" val="2755853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5FC4-15D0-7346-15B4-74B80553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920" y="327804"/>
            <a:ext cx="6997959" cy="595928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Adverse Effects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58701-524E-13DF-709B-C05BF93B5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" y="1826963"/>
            <a:ext cx="12192001" cy="3528807"/>
          </a:xfrm>
        </p:spPr>
      </p:pic>
    </p:spTree>
    <p:extLst>
      <p:ext uri="{BB962C8B-B14F-4D97-AF65-F5344CB8AC3E}">
        <p14:creationId xmlns:p14="http://schemas.microsoft.com/office/powerpoint/2010/main" val="111437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Adverse Effects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Paunikar</dc:creator>
  <cp:lastModifiedBy>Akshay Paunikar</cp:lastModifiedBy>
  <cp:revision>4</cp:revision>
  <dcterms:created xsi:type="dcterms:W3CDTF">2023-12-19T17:33:57Z</dcterms:created>
  <dcterms:modified xsi:type="dcterms:W3CDTF">2023-12-19T17:51:48Z</dcterms:modified>
</cp:coreProperties>
</file>