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2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25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1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4tdDwGKmA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0C4-2FCB-0017-8BF1-7E699FC6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352" y="136186"/>
            <a:ext cx="5596647" cy="1352146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Maximizing Data Value: A Comprehensive Infrastructure Proposal</a:t>
            </a:r>
            <a:endParaRPr lang="en-US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04B32-B111-98C1-0749-451E9EA5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7967" y="5129281"/>
            <a:ext cx="3537624" cy="1028328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Design &amp; Analysis Team: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Akshay Paunikar (Data Scientist)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Jakob (Senior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758732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 PwC we develop a data strategy by creating a data vision, defining data reports and analyzing data platform maturity. We develop a group-wide data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and enable clients to add value by helping them efficiently analyze their own data, produce reports and create dashboards.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financial landscape evolves, the client recognizes the significance of harnessing their extensive data assets for strategic decision-making and operational efficiency.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presentation outlines PwC's proposal for building a robust data infrastructure that empowers the client to unlock the full potential of their data resources.</a:t>
            </a:r>
          </a:p>
        </p:txBody>
      </p:sp>
    </p:spTree>
    <p:extLst>
      <p:ext uri="{BB962C8B-B14F-4D97-AF65-F5344CB8AC3E}">
        <p14:creationId xmlns:p14="http://schemas.microsoft.com/office/powerpoint/2010/main" val="409028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Key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7738"/>
            <a:ext cx="8915400" cy="4444482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Sources: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you provide an overview of the existing data sources within the organization?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departments generate the most critical data?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the various data sources is fundamental for designing an effective data infrastructure. It helps identify the diversity of data and the potential complexity in integration.</a:t>
            </a:r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confident are you in the accuracy and completeness of your data?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specific data quality concerns we should address?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 is paramount for reliable analytics and decision-making. Identifying data quality concerns upfront ensures that the proposed solution addresses potential issues, enhancing trust in the data.</a:t>
            </a:r>
          </a:p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Usage: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primary use cases for your data?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data currently utilized for decision-making?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Knowing how data is currently used provides insights into the specific requirements for analytics, reporting, and decision-making. It guides the design of the infrastructure to meet these specific use cases.</a:t>
            </a:r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90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297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Century Gothic</vt:lpstr>
      <vt:lpstr>Wingdings 3</vt:lpstr>
      <vt:lpstr>Wisp</vt:lpstr>
      <vt:lpstr>Maximizing Data Value: A Comprehensive Infrastructure Proposal</vt:lpstr>
      <vt:lpstr>Introduction</vt:lpstr>
      <vt:lpstr>Key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Data Value: A Comprehensive Infrastructure Proposal</dc:title>
  <dc:creator>Akshay Paunikar</dc:creator>
  <cp:lastModifiedBy>Akshay Paunikar</cp:lastModifiedBy>
  <cp:revision>6</cp:revision>
  <dcterms:created xsi:type="dcterms:W3CDTF">2023-12-12T19:19:13Z</dcterms:created>
  <dcterms:modified xsi:type="dcterms:W3CDTF">2023-12-13T13:58:25Z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