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619351"/>
            <a:ext cx="6629400" cy="1989971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Model Training And Predictions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28/11/2022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Model Prediction and 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A663B-CAF2-4828-11B6-811F823942C9}"/>
              </a:ext>
            </a:extLst>
          </p:cNvPr>
          <p:cNvSpPr txBox="1"/>
          <p:nvPr/>
        </p:nvSpPr>
        <p:spPr>
          <a:xfrm>
            <a:off x="251306" y="1436914"/>
            <a:ext cx="47592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you can see from bar chart the most important features in predictions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flight_duration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booking_origin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flight_day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flight_hour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length_of_stay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sales_channel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num_passengers</a:t>
            </a:r>
          </a:p>
          <a:p>
            <a:endParaRPr lang="en-US" sz="1400" dirty="0"/>
          </a:p>
          <a:p>
            <a:r>
              <a:rPr lang="en-US" sz="1400" dirty="0"/>
              <a:t>We used XGBoost Classifier and the accuracy is 84.97%.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D3DBE2-4D55-A4AE-B8F8-A5DD225F3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67" y="968582"/>
            <a:ext cx="6593633" cy="588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81b85e46-be1c-4d4d-af3f-3ff4749bae08"/>
    <ds:schemaRef ds:uri="86177072-acf3-469b-be5f-1201de6410b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Model Prediction and Accuracy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Akshay Paunikar</cp:lastModifiedBy>
  <cp:revision>13</cp:revision>
  <cp:lastPrinted>2022-06-09T07:44:13Z</cp:lastPrinted>
  <dcterms:created xsi:type="dcterms:W3CDTF">2022-02-22T07:39:05Z</dcterms:created>
  <dcterms:modified xsi:type="dcterms:W3CDTF">2022-11-27T19:30:56Z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_MarkAsFinal">
    <vt:bool>true</vt:bool>
  </property>
</Properties>
</file>