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224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pos="4104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jifMH+uJY6V7jGASDSILrSFDCk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74" y="58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05dbbdec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05dbbdec2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205dbbdec2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5dbbdec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5dbbdec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g1205dbbdec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5dbbde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5dbbdec2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1205dbbdec2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6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" name="Google Shape;20;p6"/>
          <p:cNvCxnSpPr/>
          <p:nvPr/>
        </p:nvCxnSpPr>
        <p:spPr>
          <a:xfrm>
            <a:off x="475488" y="6143775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432262" y="1855694"/>
            <a:ext cx="8279476" cy="3953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95846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584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59"/>
              <a:buFont typeface="Arial"/>
              <a:buChar char="•"/>
              <a:defRPr sz="105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2"/>
          </p:nvPr>
        </p:nvSpPr>
        <p:spPr>
          <a:xfrm>
            <a:off x="432262" y="1169894"/>
            <a:ext cx="8279476" cy="3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10000"/>
              </a:lnSpc>
              <a:spcBef>
                <a:spcPts val="882"/>
              </a:spcBef>
              <a:spcAft>
                <a:spcPts val="0"/>
              </a:spcAft>
              <a:buClr>
                <a:schemeClr val="dk2"/>
              </a:buClr>
              <a:buSzPts val="1324"/>
              <a:buFont typeface="Arial"/>
              <a:buNone/>
              <a:defRPr sz="1324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-2">
  <p:cSld name="DEFAULT-2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77748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9"/>
          <p:cNvSpPr/>
          <p:nvPr/>
        </p:nvSpPr>
        <p:spPr>
          <a:xfrm>
            <a:off x="7398044" y="6337300"/>
            <a:ext cx="1288756" cy="25923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4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457200" y="535377"/>
            <a:ext cx="8229600" cy="278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"/>
          <p:cNvCxnSpPr/>
          <p:nvPr/>
        </p:nvCxnSpPr>
        <p:spPr>
          <a:xfrm>
            <a:off x="475488" y="895393"/>
            <a:ext cx="8211312" cy="0"/>
          </a:xfrm>
          <a:prstGeom prst="straightConnector1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  <p15:guide id="3" pos="288">
          <p15:clr>
            <a:srgbClr val="F26B43"/>
          </p15:clr>
        </p15:guide>
        <p15:guide id="4" pos="5472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orient="horz" pos="2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/>
        </p:nvSpPr>
        <p:spPr>
          <a:xfrm>
            <a:off x="457200" y="984819"/>
            <a:ext cx="8228732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Process Improvement Opportunity: 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compelling title here….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457634" y="4946612"/>
            <a:ext cx="822873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Target Stakeholder Group: </a:t>
            </a:r>
            <a:r>
              <a:rPr lang="en-US" sz="24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chosen audience..</a:t>
            </a:r>
            <a:endParaRPr/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g1205dbbdec2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1205dbbdec2_0_12"/>
          <p:cNvSpPr txBox="1">
            <a:spLocks noGrp="1"/>
          </p:cNvSpPr>
          <p:nvPr>
            <p:ph type="title" idx="4294967295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endParaRPr sz="1700"/>
          </a:p>
        </p:txBody>
      </p:sp>
      <p:sp>
        <p:nvSpPr>
          <p:cNvPr id="106" name="Google Shape;106;g1205dbbdec2_0_12"/>
          <p:cNvSpPr txBox="1">
            <a:spLocks noGrp="1"/>
          </p:cNvSpPr>
          <p:nvPr>
            <p:ph type="body" idx="1"/>
          </p:nvPr>
        </p:nvSpPr>
        <p:spPr>
          <a:xfrm>
            <a:off x="3885009" y="1526381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/>
              <a:t>Add your compelling visual and accompanying text/tag line here to convey a key point and grab the reader’s attention</a:t>
            </a:r>
            <a:endParaRPr sz="3200"/>
          </a:p>
        </p:txBody>
      </p:sp>
      <p:sp>
        <p:nvSpPr>
          <p:cNvPr id="107" name="Google Shape;107;g1205dbbdec2_0_12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1205dbbdec2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1205dbbdec2_0_16"/>
          <p:cNvSpPr txBox="1">
            <a:spLocks noGrp="1"/>
          </p:cNvSpPr>
          <p:nvPr>
            <p:ph type="title" idx="4294967295"/>
          </p:nvPr>
        </p:nvSpPr>
        <p:spPr>
          <a:xfrm>
            <a:off x="457200" y="589165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Key point, observation or data here…</a:t>
            </a:r>
            <a:endParaRPr/>
          </a:p>
        </p:txBody>
      </p:sp>
      <p:sp>
        <p:nvSpPr>
          <p:cNvPr id="115" name="Google Shape;115;g1205dbbdec2_0_16"/>
          <p:cNvSpPr txBox="1"/>
          <p:nvPr/>
        </p:nvSpPr>
        <p:spPr>
          <a:xfrm>
            <a:off x="708212" y="1739153"/>
            <a:ext cx="656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 slides telling your story….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1205dbbdec2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6318879"/>
            <a:ext cx="405765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1205dbbdec2_0_20"/>
          <p:cNvSpPr txBox="1">
            <a:spLocks noGrp="1"/>
          </p:cNvSpPr>
          <p:nvPr>
            <p:ph type="title" idx="4294967295"/>
          </p:nvPr>
        </p:nvSpPr>
        <p:spPr>
          <a:xfrm>
            <a:off x="457200" y="580201"/>
            <a:ext cx="8229600" cy="2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>
                <a:solidFill>
                  <a:srgbClr val="0070C0"/>
                </a:solidFill>
              </a:rPr>
              <a:t>Summary</a:t>
            </a:r>
            <a:endParaRPr/>
          </a:p>
        </p:txBody>
      </p:sp>
      <p:sp>
        <p:nvSpPr>
          <p:cNvPr id="123" name="Google Shape;123;g1205dbbdec2_0_20"/>
          <p:cNvSpPr txBox="1"/>
          <p:nvPr/>
        </p:nvSpPr>
        <p:spPr>
          <a:xfrm>
            <a:off x="539552" y="1556792"/>
            <a:ext cx="7439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 your story and the key takeaway insights you want to leave with your audience….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PMorgan Chase &amp; Co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B99D30"/>
      </a:hlink>
      <a:folHlink>
        <a:srgbClr val="007C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On-screen Show (4:3)</PresentationFormat>
  <Paragraphs>11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Key point, observation or data here…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Akshay Paunikar</cp:lastModifiedBy>
  <cp:revision>1</cp:revision>
  <dcterms:created xsi:type="dcterms:W3CDTF">2020-03-26T22:50:15Z</dcterms:created>
  <dcterms:modified xsi:type="dcterms:W3CDTF">2023-02-25T12:48:22Z</dcterms:modified>
</cp:coreProperties>
</file>