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619351"/>
            <a:ext cx="6629400" cy="1989971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scrapping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25/11/2022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A663B-CAF2-4828-11B6-811F823942C9}"/>
              </a:ext>
            </a:extLst>
          </p:cNvPr>
          <p:cNvSpPr txBox="1"/>
          <p:nvPr/>
        </p:nvSpPr>
        <p:spPr>
          <a:xfrm>
            <a:off x="251306" y="1436914"/>
            <a:ext cx="4759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you can see from Word Cloud and bar chart the most common words in reviews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Cabin</a:t>
            </a:r>
          </a:p>
          <a:p>
            <a:endParaRPr lang="en-US" sz="1400" dirty="0"/>
          </a:p>
          <a:p>
            <a:r>
              <a:rPr lang="en-US" sz="1400" dirty="0"/>
              <a:t>So we can say that reviews are about the service provided by British Airways.</a:t>
            </a:r>
          </a:p>
          <a:p>
            <a:endParaRPr lang="en-US" sz="1400" dirty="0"/>
          </a:p>
          <a:p>
            <a:r>
              <a:rPr lang="en-US" sz="1400" dirty="0"/>
              <a:t>Out of all the Sentiments we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Sentiments – 651 – 65.1%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Negative Sentiments – 339 – 33.9%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Neutral Sentiments – 10 – 1%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130B8-ECEA-8E9A-B430-4D2683A3A10B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39" y="1035698"/>
            <a:ext cx="3172408" cy="27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A9C13-956B-C1CB-C4BC-4B1A6926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39" y="3806890"/>
            <a:ext cx="7181461" cy="286926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3ED564-A840-BC6E-9FEE-4A3B15A7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7" y="1050901"/>
            <a:ext cx="4009053" cy="27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81b85e46-be1c-4d4d-af3f-3ff4749bae08"/>
    <ds:schemaRef ds:uri="http://schemas.openxmlformats.org/package/2006/metadata/core-properties"/>
    <ds:schemaRef ds:uri="http://schemas.microsoft.com/office/infopath/2007/PartnerControls"/>
    <ds:schemaRef ds:uri="86177072-acf3-469b-be5f-1201de6410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Sentiment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Akshay Paunikar</cp:lastModifiedBy>
  <cp:revision>9</cp:revision>
  <cp:lastPrinted>2022-06-09T07:44:13Z</cp:lastPrinted>
  <dcterms:created xsi:type="dcterms:W3CDTF">2022-02-22T07:39:05Z</dcterms:created>
  <dcterms:modified xsi:type="dcterms:W3CDTF">2022-11-25T17:30:52Z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_MarkAsFinal">
    <vt:bool>true</vt:bool>
  </property>
</Properties>
</file>