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57" r:id="rId4"/>
    <p:sldId id="258" r:id="rId5"/>
    <p:sldId id="266" r:id="rId6"/>
    <p:sldId id="265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9365-5AF3-42F7-AE09-0578213529C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1CB732-D129-477D-A413-D7755FDC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1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9365-5AF3-42F7-AE09-0578213529C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1CB732-D129-477D-A413-D7755FDC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8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9365-5AF3-42F7-AE09-0578213529C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1CB732-D129-477D-A413-D7755FDC7C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458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9365-5AF3-42F7-AE09-0578213529C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1CB732-D129-477D-A413-D7755FDC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27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9365-5AF3-42F7-AE09-0578213529C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1CB732-D129-477D-A413-D7755FDC7CF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11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9365-5AF3-42F7-AE09-0578213529C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1CB732-D129-477D-A413-D7755FDC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67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9365-5AF3-42F7-AE09-0578213529C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B732-D129-477D-A413-D7755FDC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7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9365-5AF3-42F7-AE09-0578213529C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B732-D129-477D-A413-D7755FDC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6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9365-5AF3-42F7-AE09-0578213529C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B732-D129-477D-A413-D7755FDC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7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9365-5AF3-42F7-AE09-0578213529C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1CB732-D129-477D-A413-D7755FDC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4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9365-5AF3-42F7-AE09-0578213529C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1CB732-D129-477D-A413-D7755FDC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9365-5AF3-42F7-AE09-0578213529C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1CB732-D129-477D-A413-D7755FDC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9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9365-5AF3-42F7-AE09-0578213529C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B732-D129-477D-A413-D7755FDC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7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9365-5AF3-42F7-AE09-0578213529C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B732-D129-477D-A413-D7755FDC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6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9365-5AF3-42F7-AE09-0578213529C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CB732-D129-477D-A413-D7755FDC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7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9365-5AF3-42F7-AE09-0578213529C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1CB732-D129-477D-A413-D7755FDC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8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A9365-5AF3-42F7-AE09-0578213529CA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1CB732-D129-477D-A413-D7755FDC7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FEE2-3793-686A-2503-F697CCC45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1" y="872412"/>
            <a:ext cx="8915399" cy="97505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Retail Store Consumer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A2676-52AB-2BC2-6EBB-AC6C41118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706" y="6167535"/>
            <a:ext cx="4326294" cy="690465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Author: Akshay Pandurang Paunikar</a:t>
            </a:r>
          </a:p>
        </p:txBody>
      </p:sp>
      <p:pic>
        <p:nvPicPr>
          <p:cNvPr id="1026" name="Picture 2" descr="Tata logo HD wallpapers | Pxfuel">
            <a:extLst>
              <a:ext uri="{FF2B5EF4-FFF2-40B4-BE49-F238E27FC236}">
                <a16:creationId xmlns:a16="http://schemas.microsoft.com/office/drawing/2014/main" id="{669E11F0-8B12-AB6A-B8FB-BD0E80D9E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349" y="2147988"/>
            <a:ext cx="1097902" cy="107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9D2F3E2-7E93-259A-44DA-F75A084EE278}"/>
              </a:ext>
            </a:extLst>
          </p:cNvPr>
          <p:cNvSpPr txBox="1">
            <a:spLocks/>
          </p:cNvSpPr>
          <p:nvPr/>
        </p:nvSpPr>
        <p:spPr>
          <a:xfrm>
            <a:off x="5239139" y="3538248"/>
            <a:ext cx="4990322" cy="975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Empowering Business with Effective Insights</a:t>
            </a:r>
          </a:p>
        </p:txBody>
      </p:sp>
    </p:spTree>
    <p:extLst>
      <p:ext uri="{BB962C8B-B14F-4D97-AF65-F5344CB8AC3E}">
        <p14:creationId xmlns:p14="http://schemas.microsoft.com/office/powerpoint/2010/main" val="429014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2EBA-50FA-BFDC-3023-2541FBED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544" y="339247"/>
            <a:ext cx="4824912" cy="48623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0C5E-3D60-372E-A8C5-470EFC49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649" y="2174032"/>
            <a:ext cx="8702351" cy="18941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cleaned properly, negative values are removed and erroneous data is treated accordingly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Ensured correct values are presented according to the column data.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any data that has quantity below 1 Unit.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Price should not be below $1.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 United Kingdom from analysis as requested.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11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2EBA-50FA-BFDC-3023-2541FBED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544" y="339247"/>
            <a:ext cx="4824912" cy="48623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Analysis (Time Series)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0C5E-3D60-372E-A8C5-470EFC49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281" y="1782147"/>
            <a:ext cx="9728719" cy="76102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Sharp increase in revenue starting from September to November.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and April lowest revenue.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CECE1-FDBE-D94C-4D6E-CE7F57345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82" y="2543175"/>
            <a:ext cx="9728719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3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2EBA-50FA-BFDC-3023-2541FBED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543" y="339247"/>
            <a:ext cx="5507109" cy="48623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Countries (Quantity &amp; Revenue)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0C5E-3D60-372E-A8C5-470EFC49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281" y="1782147"/>
            <a:ext cx="9728719" cy="76102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Netherlands, Ireland &amp; Germany tops in our data for highest quantity and highest revenue.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Keeping an eye on Customers purchase patterns is key factor for business growth.</a:t>
            </a:r>
          </a:p>
          <a:p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CBA44-C5E1-4C12-D089-291DB3A4A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493" y="2635747"/>
            <a:ext cx="9694507" cy="422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2EBA-50FA-BFDC-3023-2541FBED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543" y="339247"/>
            <a:ext cx="5507109" cy="48623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0C5E-3D60-372E-A8C5-470EFC49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281" y="1782147"/>
            <a:ext cx="9728719" cy="76102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highest revenue generating customer only purchased 17% more than the 2nd highest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bargaining power of customers is low and the business is in a good position.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DF4CF-3840-F83C-CF91-97E07EB85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48" y="2774164"/>
            <a:ext cx="7449964" cy="40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2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2EBA-50FA-BFDC-3023-2541FBED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543" y="339247"/>
            <a:ext cx="5507109" cy="48623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Region-wise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0C5E-3D60-372E-A8C5-470EFC49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3281" y="1548882"/>
            <a:ext cx="9728719" cy="761028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Netherlands, Ireland, Germany, France and Australia are generating high revenue.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 and Asia do not have any demand for the products, along with Russia.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61F57-0C60-C9A9-3F83-93CD6446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690" y="2435290"/>
            <a:ext cx="9246559" cy="435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2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2EBA-50FA-BFDC-3023-2541FBED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543" y="339247"/>
            <a:ext cx="5507109" cy="48623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en-US"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Countries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0C5E-3D60-372E-A8C5-470EFC49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359" y="1371599"/>
            <a:ext cx="7567127" cy="1045030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Sharp increase and decrease in Quantity and Revenue in the month of July and August for Netherlands and Ireland.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 the key factor can change the business scenario significantly.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E022B-A8F8-C6C4-9F92-0DA0B03B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81" y="2514600"/>
            <a:ext cx="9728719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6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2EBA-50FA-BFDC-3023-2541FBED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543" y="339247"/>
            <a:ext cx="5507109" cy="48623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0C5E-3D60-372E-A8C5-470EFC49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335" y="1996750"/>
            <a:ext cx="7567127" cy="189411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growth is highly affected by the seasonality.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Expanding business in regions like Russian, Asia &amp; Africa will increase sales revenue.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European countries are generating maximum sales which includes countries like Netherlands, Ireland, Germany etc.</a:t>
            </a:r>
          </a:p>
          <a:p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a deep understanding of the products that are sold in particular region in every season to boost our sales.</a:t>
            </a:r>
          </a:p>
        </p:txBody>
      </p:sp>
    </p:spTree>
    <p:extLst>
      <p:ext uri="{BB962C8B-B14F-4D97-AF65-F5344CB8AC3E}">
        <p14:creationId xmlns:p14="http://schemas.microsoft.com/office/powerpoint/2010/main" val="4263905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9832C-62C9-6E35-3946-10EFE351D1F7}"/>
              </a:ext>
            </a:extLst>
          </p:cNvPr>
          <p:cNvSpPr txBox="1"/>
          <p:nvPr/>
        </p:nvSpPr>
        <p:spPr>
          <a:xfrm>
            <a:off x="4105469" y="2799183"/>
            <a:ext cx="517849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Thank You!!!</a:t>
            </a: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Questions???</a:t>
            </a:r>
          </a:p>
        </p:txBody>
      </p:sp>
    </p:spTree>
    <p:extLst>
      <p:ext uri="{BB962C8B-B14F-4D97-AF65-F5344CB8AC3E}">
        <p14:creationId xmlns:p14="http://schemas.microsoft.com/office/powerpoint/2010/main" val="30609793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</TotalTime>
  <Words>299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Online Retail Store Consumer Insights</vt:lpstr>
      <vt:lpstr>Data Cleaning and Validation</vt:lpstr>
      <vt:lpstr>Revenue Analysis (Time Series)</vt:lpstr>
      <vt:lpstr>Top 10 Countries (Quantity &amp; Revenue)</vt:lpstr>
      <vt:lpstr>Customer Analysis</vt:lpstr>
      <vt:lpstr>Region-wise Revenue</vt:lpstr>
      <vt:lpstr>Top 3 Countries Analysis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Store Consumer Insights</dc:title>
  <dc:creator>Akshay Paunikar</dc:creator>
  <cp:lastModifiedBy>Akshay Paunikar</cp:lastModifiedBy>
  <cp:revision>8</cp:revision>
  <dcterms:created xsi:type="dcterms:W3CDTF">2023-07-16T14:10:59Z</dcterms:created>
  <dcterms:modified xsi:type="dcterms:W3CDTF">2023-07-17T17:46:41Z</dcterms:modified>
</cp:coreProperties>
</file>