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prototype/Kaib4AmLSAG5mDsD4/PwC-Digital-Intelligence-Virtual-Case-Experi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EE7A-1294-097A-1688-5770A21B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100" dirty="0">
                <a:latin typeface="Arial Black" panose="020B0A04020102020204" pitchFamily="34" charset="0"/>
              </a:rPr>
              <a:t>Task 3 – Quant Finance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568E-D37E-D867-9E5F-A58EC6D9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978" y="3526277"/>
            <a:ext cx="2441643" cy="997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Presenter:</a:t>
            </a:r>
          </a:p>
          <a:p>
            <a:r>
              <a:rPr lang="en-US" sz="1400" dirty="0"/>
              <a:t>Akshay Paunikar (Data Scientist)</a:t>
            </a:r>
          </a:p>
          <a:p>
            <a:r>
              <a:rPr lang="en-US" sz="1400" dirty="0"/>
              <a:t>Jakob (Senior Data Scientist)</a:t>
            </a:r>
          </a:p>
        </p:txBody>
      </p:sp>
    </p:spTree>
    <p:extLst>
      <p:ext uri="{BB962C8B-B14F-4D97-AF65-F5344CB8AC3E}">
        <p14:creationId xmlns:p14="http://schemas.microsoft.com/office/powerpoint/2010/main" val="163693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Task 3 – Quant Finance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– Quant Finance Modelling</dc:title>
  <dc:creator>Akshay Paunikar</dc:creator>
  <cp:lastModifiedBy>Akshay Paunikar</cp:lastModifiedBy>
  <cp:revision>1</cp:revision>
  <dcterms:created xsi:type="dcterms:W3CDTF">2023-12-12T12:29:51Z</dcterms:created>
  <dcterms:modified xsi:type="dcterms:W3CDTF">2023-12-12T12:41:37Z</dcterms:modified>
</cp:coreProperties>
</file>