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05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299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258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8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44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3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13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97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8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4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9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3F724-839A-47F5-811B-98B58467A9A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4CFF79-9B1F-4E21-8BCA-7CBCD3311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5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4tdDwGKmA0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5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A0C4-2FCB-0017-8BF1-7E699FC6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352" y="136186"/>
            <a:ext cx="5596647" cy="1352146"/>
          </a:xfrm>
        </p:spPr>
        <p:txBody>
          <a:bodyPr anchor="ctr">
            <a:norm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Maximizing Data Value: A Comprehensive Infrastructure Proposal</a:t>
            </a:r>
            <a:endParaRPr lang="en-US" sz="6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404B32-B111-98C1-0749-451E9EA58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7967" y="5129281"/>
            <a:ext cx="3537624" cy="102832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Design &amp; Analysis Team: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Akshay Paunikar (Data Scientist)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</a:rPr>
              <a:t>Jakob (Senior Data Scientist)</a:t>
            </a:r>
          </a:p>
        </p:txBody>
      </p:sp>
    </p:spTree>
    <p:extLst>
      <p:ext uri="{BB962C8B-B14F-4D97-AF65-F5344CB8AC3E}">
        <p14:creationId xmlns:p14="http://schemas.microsoft.com/office/powerpoint/2010/main" val="7587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1F510-134D-7DE1-73D5-F1059BB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7667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DD2FE2-B5C6-53D5-DD8A-3476C868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M Sans" pitchFamily="2" charset="0"/>
              </a:rPr>
              <a:t>At PwC we develop a data strategy by creating a data vision, defining data reports and analyzing data platform maturity. We develop a group-wide data </a:t>
            </a:r>
            <a:r>
              <a:rPr lang="en-US" dirty="0">
                <a:solidFill>
                  <a:srgbClr val="000000"/>
                </a:solidFill>
                <a:latin typeface="DM Sans" pitchFamily="2" charset="0"/>
              </a:rPr>
              <a:t>strategy and enable clients to add value by helping them efficiently analyze their own data, produce reports and create dashboards.</a:t>
            </a:r>
          </a:p>
          <a:p>
            <a:r>
              <a:rPr lang="en-US" dirty="0">
                <a:solidFill>
                  <a:srgbClr val="000000"/>
                </a:solidFill>
                <a:latin typeface="DM Sans" pitchFamily="2" charset="0"/>
              </a:rPr>
              <a:t>As the financial landscape evolves, the client recognizes the significance of harnessing their extensive data assets for strategic decision-making and operational efficiency.</a:t>
            </a:r>
          </a:p>
          <a:p>
            <a:r>
              <a:rPr lang="en-US" dirty="0">
                <a:solidFill>
                  <a:srgbClr val="000000"/>
                </a:solidFill>
                <a:latin typeface="DM Sans" pitchFamily="2" charset="0"/>
              </a:rPr>
              <a:t>This presentation outlines PwC's proposal for building a robust data infrastructure that empowers the client to unlock the full potential of their data resources.</a:t>
            </a:r>
          </a:p>
        </p:txBody>
      </p:sp>
    </p:spTree>
    <p:extLst>
      <p:ext uri="{BB962C8B-B14F-4D97-AF65-F5344CB8AC3E}">
        <p14:creationId xmlns:p14="http://schemas.microsoft.com/office/powerpoint/2010/main" val="4090287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124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Century Gothic</vt:lpstr>
      <vt:lpstr>DM Sans</vt:lpstr>
      <vt:lpstr>Wingdings 3</vt:lpstr>
      <vt:lpstr>Wisp</vt:lpstr>
      <vt:lpstr>Maximizing Data Value: A Comprehensive Infrastructure Proposal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Data Value: A Comprehensive Infrastructure Proposal</dc:title>
  <dc:creator>Akshay Paunikar</dc:creator>
  <cp:lastModifiedBy>Akshay Paunikar</cp:lastModifiedBy>
  <cp:revision>3</cp:revision>
  <dcterms:created xsi:type="dcterms:W3CDTF">2023-12-12T19:19:13Z</dcterms:created>
  <dcterms:modified xsi:type="dcterms:W3CDTF">2023-12-12T19:44:59Z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