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6071-E8B6-4F6A-B453-008B7536272E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cy.com/how-to-implement-artificial-intelligence-for-customer-servic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A776-6BCE-3D6D-65B8-97FED04D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102"/>
            <a:ext cx="9144000" cy="678445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Cognizant: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C5BD-86AC-308F-A382-22B209749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179" y="3089777"/>
            <a:ext cx="9144000" cy="67844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3 – Model Training &amp; Interpretation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0E581A-744A-72AC-0643-59BDF43BBFCA}"/>
              </a:ext>
            </a:extLst>
          </p:cNvPr>
          <p:cNvSpPr txBox="1">
            <a:spLocks/>
          </p:cNvSpPr>
          <p:nvPr/>
        </p:nvSpPr>
        <p:spPr>
          <a:xfrm>
            <a:off x="8852170" y="5664364"/>
            <a:ext cx="3339830" cy="67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Akshay Pandurang Paunikar</a:t>
            </a:r>
          </a:p>
        </p:txBody>
      </p:sp>
    </p:spTree>
    <p:extLst>
      <p:ext uri="{BB962C8B-B14F-4D97-AF65-F5344CB8AC3E}">
        <p14:creationId xmlns:p14="http://schemas.microsoft.com/office/powerpoint/2010/main" val="8675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5F2-5374-D5BE-C3E9-224CF35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0860"/>
          </a:xfrm>
        </p:spPr>
        <p:txBody>
          <a:bodyPr anchor="ctr"/>
          <a:lstStyle/>
          <a:p>
            <a:pPr algn="ctr"/>
            <a:r>
              <a:rPr lang="en-US" b="1" dirty="0"/>
              <a:t>Model Training &amp; Interpretation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E7C90-76BB-6227-6D5C-CB4FC3DA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75605"/>
            <a:ext cx="7008812" cy="5482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1EB3-1033-5A70-9050-28E724EA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important features to predict the stock levels are: unit_price, temperature, hour, quantity, date,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features like category, customer_type and payment_type are not that important to predict stock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Regressor turned out to be the best model among the ML models that we used to train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Random Forest Regressor: mean_squared_error = 0.0023 (train data) &amp; mean_squared_error = 0.0069 (test data)</a:t>
            </a:r>
          </a:p>
        </p:txBody>
      </p:sp>
    </p:spTree>
    <p:extLst>
      <p:ext uri="{BB962C8B-B14F-4D97-AF65-F5344CB8AC3E}">
        <p14:creationId xmlns:p14="http://schemas.microsoft.com/office/powerpoint/2010/main" val="2490011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C8381-2F15-223B-832E-A225178A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" y="0"/>
            <a:ext cx="12179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1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113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Cognizant: Artificial Intelligence</vt:lpstr>
      <vt:lpstr>Model Training &amp; Interpretation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Cognizant: Artificial Intelligence</dc:title>
  <dc:creator>Akshay Paunikar</dc:creator>
  <cp:lastModifiedBy>Akshay Paunikar</cp:lastModifiedBy>
  <cp:revision>5</cp:revision>
  <dcterms:created xsi:type="dcterms:W3CDTF">2023-08-02T18:37:00Z</dcterms:created>
  <dcterms:modified xsi:type="dcterms:W3CDTF">2024-01-09T20:04:16Z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