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7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5364A5-F2F1-4CD4-820D-40BCDFB602B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08866D-D60E-484C-A62B-FEC10B573890}">
      <dgm:prSet custT="1"/>
      <dgm:spPr>
        <a:solidFill>
          <a:schemeClr val="accent1">
            <a:hueOff val="0"/>
            <a:satOff val="0"/>
            <a:lumOff val="0"/>
            <a:alpha val="25000"/>
          </a:schemeClr>
        </a:solidFill>
      </dgm:spPr>
      <dgm:t>
        <a:bodyPr/>
        <a:lstStyle/>
        <a:p>
          <a:r>
            <a:rPr lang="en-US" sz="2000" b="1" dirty="0"/>
            <a:t>Data Model</a:t>
          </a:r>
          <a:endParaRPr lang="en-US" sz="2000" dirty="0"/>
        </a:p>
      </dgm:t>
    </dgm:pt>
    <dgm:pt modelId="{EF87610D-656B-4494-9D6E-5C6DA395F08F}" type="parTrans" cxnId="{CCDE768F-F3D3-494D-A146-E1210D6C0745}">
      <dgm:prSet/>
      <dgm:spPr/>
      <dgm:t>
        <a:bodyPr/>
        <a:lstStyle/>
        <a:p>
          <a:endParaRPr lang="en-US"/>
        </a:p>
      </dgm:t>
    </dgm:pt>
    <dgm:pt modelId="{D6299A84-9564-40EC-A801-F0C48CD9B8FC}" type="sibTrans" cxnId="{CCDE768F-F3D3-494D-A146-E1210D6C0745}">
      <dgm:prSet/>
      <dgm:spPr/>
      <dgm:t>
        <a:bodyPr/>
        <a:lstStyle/>
        <a:p>
          <a:endParaRPr lang="en-US"/>
        </a:p>
      </dgm:t>
    </dgm:pt>
    <dgm:pt modelId="{0DD435BF-1E42-4EA1-9068-14B45EEB97EB}">
      <dgm:prSet custT="1"/>
      <dgm:spPr>
        <a:solidFill>
          <a:schemeClr val="bg1">
            <a:alpha val="65000"/>
          </a:schemeClr>
        </a:solidFill>
      </dgm:spPr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sz="1400" dirty="0"/>
            <a:t>For the modelling, all the data in the 3 tables will be used.</a:t>
          </a:r>
        </a:p>
      </dgm:t>
    </dgm:pt>
    <dgm:pt modelId="{7ADE8258-3E24-43DC-B991-C5D9CD9ADC26}" type="parTrans" cxnId="{D0CEE1D9-69EE-4A5F-8278-8EB50B5A04F0}">
      <dgm:prSet/>
      <dgm:spPr/>
      <dgm:t>
        <a:bodyPr/>
        <a:lstStyle/>
        <a:p>
          <a:endParaRPr lang="en-US"/>
        </a:p>
      </dgm:t>
    </dgm:pt>
    <dgm:pt modelId="{8967ADFB-FBEC-423A-A94D-7BD1C681A3A2}" type="sibTrans" cxnId="{D0CEE1D9-69EE-4A5F-8278-8EB50B5A04F0}">
      <dgm:prSet/>
      <dgm:spPr/>
      <dgm:t>
        <a:bodyPr/>
        <a:lstStyle/>
        <a:p>
          <a:endParaRPr lang="en-US"/>
        </a:p>
      </dgm:t>
    </dgm:pt>
    <dgm:pt modelId="{549D6786-C193-42A8-BD0D-0FF54DD620B1}">
      <dgm:prSet custT="1"/>
      <dgm:spPr>
        <a:solidFill>
          <a:schemeClr val="accent1">
            <a:hueOff val="0"/>
            <a:satOff val="0"/>
            <a:lumOff val="0"/>
            <a:alpha val="25000"/>
          </a:schemeClr>
        </a:solidFill>
      </dgm:spPr>
      <dgm:t>
        <a:bodyPr/>
        <a:lstStyle/>
        <a:p>
          <a:r>
            <a:rPr lang="en-US" sz="2000" b="1" dirty="0"/>
            <a:t>Plan of Work</a:t>
          </a:r>
          <a:endParaRPr lang="en-US" sz="2000" dirty="0"/>
        </a:p>
      </dgm:t>
    </dgm:pt>
    <dgm:pt modelId="{71FEE4D6-80DD-480C-860F-1069DA7763B0}" type="parTrans" cxnId="{70FB9E98-21D8-4F59-B43F-DA49C73F71F0}">
      <dgm:prSet/>
      <dgm:spPr/>
      <dgm:t>
        <a:bodyPr/>
        <a:lstStyle/>
        <a:p>
          <a:endParaRPr lang="en-US"/>
        </a:p>
      </dgm:t>
    </dgm:pt>
    <dgm:pt modelId="{2ABE757E-560C-49AA-AD52-16BDAB88945F}" type="sibTrans" cxnId="{70FB9E98-21D8-4F59-B43F-DA49C73F71F0}">
      <dgm:prSet/>
      <dgm:spPr/>
      <dgm:t>
        <a:bodyPr/>
        <a:lstStyle/>
        <a:p>
          <a:endParaRPr lang="en-US"/>
        </a:p>
      </dgm:t>
    </dgm:pt>
    <dgm:pt modelId="{59641DFB-170E-43F7-B6D0-66D89B7BDB5F}">
      <dgm:prSet custT="1"/>
      <dgm:spPr>
        <a:solidFill>
          <a:schemeClr val="bg1">
            <a:alpha val="65000"/>
          </a:schemeClr>
        </a:solidFill>
      </dgm:spPr>
      <dgm:t>
        <a:bodyPr/>
        <a:lstStyle/>
        <a:p>
          <a:pPr>
            <a:buFontTx/>
            <a:buNone/>
          </a:pPr>
          <a:r>
            <a:rPr lang="en-US" sz="1600" dirty="0"/>
            <a:t>Data Preparation</a:t>
          </a:r>
        </a:p>
      </dgm:t>
    </dgm:pt>
    <dgm:pt modelId="{D7AD462C-D548-46E3-8D52-F1A53056B3E1}" type="parTrans" cxnId="{31726ED8-8EE7-48E0-AAD8-96A1D4679CB0}">
      <dgm:prSet/>
      <dgm:spPr/>
      <dgm:t>
        <a:bodyPr/>
        <a:lstStyle/>
        <a:p>
          <a:endParaRPr lang="en-US"/>
        </a:p>
      </dgm:t>
    </dgm:pt>
    <dgm:pt modelId="{60B2A161-0C0C-4CA6-9F05-9DF39525FDDA}" type="sibTrans" cxnId="{31726ED8-8EE7-48E0-AAD8-96A1D4679CB0}">
      <dgm:prSet/>
      <dgm:spPr/>
      <dgm:t>
        <a:bodyPr/>
        <a:lstStyle/>
        <a:p>
          <a:endParaRPr lang="en-US"/>
        </a:p>
      </dgm:t>
    </dgm:pt>
    <dgm:pt modelId="{8F27AFDE-ACEF-48F4-8B81-69D1066D6747}">
      <dgm:prSet custT="1"/>
      <dgm:spPr>
        <a:solidFill>
          <a:schemeClr val="bg1">
            <a:alpha val="65000"/>
          </a:schemeClr>
        </a:solidFill>
      </dgm:spPr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sz="1400" dirty="0"/>
            <a:t>Use the data model to merge the data, then clean the data and remove any outliers.</a:t>
          </a:r>
        </a:p>
      </dgm:t>
    </dgm:pt>
    <dgm:pt modelId="{922E3515-9062-49ED-8618-6178C9AA6AEB}" type="parTrans" cxnId="{8C49F270-13A6-468D-BCA6-1F402A612279}">
      <dgm:prSet/>
      <dgm:spPr/>
      <dgm:t>
        <a:bodyPr/>
        <a:lstStyle/>
        <a:p>
          <a:endParaRPr lang="en-US"/>
        </a:p>
      </dgm:t>
    </dgm:pt>
    <dgm:pt modelId="{7A7B26F4-632C-4965-A7EC-1C3EF199C7F5}" type="sibTrans" cxnId="{8C49F270-13A6-468D-BCA6-1F402A612279}">
      <dgm:prSet/>
      <dgm:spPr/>
      <dgm:t>
        <a:bodyPr/>
        <a:lstStyle/>
        <a:p>
          <a:endParaRPr lang="en-US"/>
        </a:p>
      </dgm:t>
    </dgm:pt>
    <dgm:pt modelId="{2B243639-E55A-4ECE-AC1A-454BEB84D73A}">
      <dgm:prSet custT="1"/>
      <dgm:spPr>
        <a:solidFill>
          <a:schemeClr val="bg1">
            <a:alpha val="65000"/>
          </a:schemeClr>
        </a:solidFill>
      </dgm:spPr>
      <dgm:t>
        <a:bodyPr/>
        <a:lstStyle/>
        <a:p>
          <a:pPr>
            <a:buNone/>
          </a:pPr>
          <a:r>
            <a:rPr lang="en-US" sz="1600" dirty="0"/>
            <a:t>Feature Engineering</a:t>
          </a:r>
        </a:p>
      </dgm:t>
    </dgm:pt>
    <dgm:pt modelId="{D5BD9A57-5AFF-4A4C-8815-3EF733462F70}" type="parTrans" cxnId="{BDA77657-A326-42EA-BE56-C9EED002B3B5}">
      <dgm:prSet/>
      <dgm:spPr/>
      <dgm:t>
        <a:bodyPr/>
        <a:lstStyle/>
        <a:p>
          <a:endParaRPr lang="en-US"/>
        </a:p>
      </dgm:t>
    </dgm:pt>
    <dgm:pt modelId="{0E63084A-7D96-4509-B657-529F32A21793}" type="sibTrans" cxnId="{BDA77657-A326-42EA-BE56-C9EED002B3B5}">
      <dgm:prSet/>
      <dgm:spPr/>
      <dgm:t>
        <a:bodyPr/>
        <a:lstStyle/>
        <a:p>
          <a:endParaRPr lang="en-US"/>
        </a:p>
      </dgm:t>
    </dgm:pt>
    <dgm:pt modelId="{4894318F-975C-42A3-A66A-1D3E897274E4}">
      <dgm:prSet custT="1"/>
      <dgm:spPr>
        <a:solidFill>
          <a:schemeClr val="bg1">
            <a:alpha val="65000"/>
          </a:schemeClr>
        </a:solidFill>
      </dgm:spPr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sz="1400" dirty="0"/>
            <a:t>Create new features and transform the dataset ready for predictive modelling.</a:t>
          </a:r>
        </a:p>
      </dgm:t>
    </dgm:pt>
    <dgm:pt modelId="{F8339EEB-2401-4492-B9FC-1E51D1518B71}" type="parTrans" cxnId="{6F2B8DE6-B618-470E-96D4-5935592C4DA5}">
      <dgm:prSet/>
      <dgm:spPr/>
      <dgm:t>
        <a:bodyPr/>
        <a:lstStyle/>
        <a:p>
          <a:endParaRPr lang="en-US"/>
        </a:p>
      </dgm:t>
    </dgm:pt>
    <dgm:pt modelId="{76D86A97-7E68-44AD-9BB3-673683ECDB26}" type="sibTrans" cxnId="{6F2B8DE6-B618-470E-96D4-5935592C4DA5}">
      <dgm:prSet/>
      <dgm:spPr/>
      <dgm:t>
        <a:bodyPr/>
        <a:lstStyle/>
        <a:p>
          <a:endParaRPr lang="en-US"/>
        </a:p>
      </dgm:t>
    </dgm:pt>
    <dgm:pt modelId="{05C9123A-DFF3-4BCB-BBF7-C6F2248FF1CD}">
      <dgm:prSet custT="1"/>
      <dgm:spPr>
        <a:solidFill>
          <a:schemeClr val="bg1">
            <a:alpha val="65000"/>
          </a:schemeClr>
        </a:solidFill>
      </dgm:spPr>
      <dgm:t>
        <a:bodyPr/>
        <a:lstStyle/>
        <a:p>
          <a:pPr>
            <a:buNone/>
          </a:pPr>
          <a:r>
            <a:rPr lang="en-US" sz="1600" dirty="0"/>
            <a:t>Model Experimentation</a:t>
          </a:r>
        </a:p>
      </dgm:t>
    </dgm:pt>
    <dgm:pt modelId="{DD23D2B6-E10F-4C3A-9427-B7C47B2A334C}" type="parTrans" cxnId="{3769D21B-A474-4FDE-BE3B-2D6073362A8A}">
      <dgm:prSet/>
      <dgm:spPr/>
      <dgm:t>
        <a:bodyPr/>
        <a:lstStyle/>
        <a:p>
          <a:endParaRPr lang="en-US"/>
        </a:p>
      </dgm:t>
    </dgm:pt>
    <dgm:pt modelId="{0F08ED45-45CC-475C-AD43-8C11B48A8D9B}" type="sibTrans" cxnId="{3769D21B-A474-4FDE-BE3B-2D6073362A8A}">
      <dgm:prSet/>
      <dgm:spPr/>
      <dgm:t>
        <a:bodyPr/>
        <a:lstStyle/>
        <a:p>
          <a:endParaRPr lang="en-US"/>
        </a:p>
      </dgm:t>
    </dgm:pt>
    <dgm:pt modelId="{21CE8917-940F-4075-9DB3-B8CD7E5E7527}">
      <dgm:prSet custT="1"/>
      <dgm:spPr>
        <a:solidFill>
          <a:schemeClr val="bg1">
            <a:alpha val="65000"/>
          </a:schemeClr>
        </a:solidFill>
      </dgm:spPr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sz="1400" dirty="0"/>
            <a:t>Testing algorithms with cross validation.</a:t>
          </a:r>
        </a:p>
      </dgm:t>
    </dgm:pt>
    <dgm:pt modelId="{1A811275-E9DC-4D19-985D-B661845825D9}" type="parTrans" cxnId="{925609C0-946F-4AB5-868A-F9E1A035BF12}">
      <dgm:prSet/>
      <dgm:spPr/>
      <dgm:t>
        <a:bodyPr/>
        <a:lstStyle/>
        <a:p>
          <a:endParaRPr lang="en-US"/>
        </a:p>
      </dgm:t>
    </dgm:pt>
    <dgm:pt modelId="{1481237E-C3A7-448C-813D-CEDD9B71E9BA}" type="sibTrans" cxnId="{925609C0-946F-4AB5-868A-F9E1A035BF12}">
      <dgm:prSet/>
      <dgm:spPr/>
      <dgm:t>
        <a:bodyPr/>
        <a:lstStyle/>
        <a:p>
          <a:endParaRPr lang="en-US"/>
        </a:p>
      </dgm:t>
    </dgm:pt>
    <dgm:pt modelId="{BC1E840C-91AD-4BCB-9535-CE63CD1F3E00}">
      <dgm:prSet custT="1"/>
      <dgm:spPr>
        <a:solidFill>
          <a:schemeClr val="bg1">
            <a:alpha val="65000"/>
          </a:schemeClr>
        </a:solidFill>
      </dgm:spPr>
      <dgm:t>
        <a:bodyPr/>
        <a:lstStyle/>
        <a:p>
          <a:pPr>
            <a:buNone/>
          </a:pPr>
          <a:r>
            <a:rPr lang="en-US" sz="1600" dirty="0"/>
            <a:t>Evaluation of results and iteration</a:t>
          </a:r>
        </a:p>
      </dgm:t>
    </dgm:pt>
    <dgm:pt modelId="{9A454A29-4959-4A60-A613-63C7EC5EE50E}" type="parTrans" cxnId="{B02FF8BF-8E8E-4814-9FF3-9E8E3C8EF9BD}">
      <dgm:prSet/>
      <dgm:spPr/>
      <dgm:t>
        <a:bodyPr/>
        <a:lstStyle/>
        <a:p>
          <a:endParaRPr lang="en-US"/>
        </a:p>
      </dgm:t>
    </dgm:pt>
    <dgm:pt modelId="{FB1B2A08-89BC-43EE-AB2C-25C57CF09FE7}" type="sibTrans" cxnId="{B02FF8BF-8E8E-4814-9FF3-9E8E3C8EF9BD}">
      <dgm:prSet/>
      <dgm:spPr/>
      <dgm:t>
        <a:bodyPr/>
        <a:lstStyle/>
        <a:p>
          <a:endParaRPr lang="en-US"/>
        </a:p>
      </dgm:t>
    </dgm:pt>
    <dgm:pt modelId="{AF39732B-831E-4A33-A6F8-B8676778F830}">
      <dgm:prSet custT="1"/>
      <dgm:spPr>
        <a:solidFill>
          <a:schemeClr val="bg1">
            <a:alpha val="65000"/>
          </a:schemeClr>
        </a:solidFill>
      </dgm:spPr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sz="1400" dirty="0"/>
            <a:t>Measuring performance metrics.</a:t>
          </a:r>
        </a:p>
      </dgm:t>
    </dgm:pt>
    <dgm:pt modelId="{F8C03AE6-DCF4-4E41-B55F-B2B5AB75930F}" type="parTrans" cxnId="{385679A8-3BBA-4CBE-8C0E-64EFEA55CB6D}">
      <dgm:prSet/>
      <dgm:spPr/>
      <dgm:t>
        <a:bodyPr/>
        <a:lstStyle/>
        <a:p>
          <a:endParaRPr lang="en-US"/>
        </a:p>
      </dgm:t>
    </dgm:pt>
    <dgm:pt modelId="{8EEBDA7E-D275-44CF-9091-0D21FA68CA2C}" type="sibTrans" cxnId="{385679A8-3BBA-4CBE-8C0E-64EFEA55CB6D}">
      <dgm:prSet/>
      <dgm:spPr/>
      <dgm:t>
        <a:bodyPr/>
        <a:lstStyle/>
        <a:p>
          <a:endParaRPr lang="en-US"/>
        </a:p>
      </dgm:t>
    </dgm:pt>
    <dgm:pt modelId="{911869D6-6B27-4679-8648-40A76BDC3F85}">
      <dgm:prSet custT="1"/>
      <dgm:spPr>
        <a:solidFill>
          <a:schemeClr val="bg1">
            <a:alpha val="65000"/>
          </a:schemeClr>
        </a:solidFill>
      </dgm:spPr>
      <dgm:t>
        <a:bodyPr/>
        <a:lstStyle/>
        <a:p>
          <a:pPr>
            <a:buNone/>
          </a:pPr>
          <a:r>
            <a:rPr lang="en-US" sz="1600" dirty="0"/>
            <a:t>Development of Production Algorithm</a:t>
          </a:r>
        </a:p>
      </dgm:t>
    </dgm:pt>
    <dgm:pt modelId="{FCA1AFEC-FA5F-4EC6-B4A9-6316BB95FCD8}" type="parTrans" cxnId="{4EC8F97E-8C85-4B2F-A94F-467F898C9EA6}">
      <dgm:prSet/>
      <dgm:spPr/>
      <dgm:t>
        <a:bodyPr/>
        <a:lstStyle/>
        <a:p>
          <a:endParaRPr lang="en-US"/>
        </a:p>
      </dgm:t>
    </dgm:pt>
    <dgm:pt modelId="{38E46664-31E6-4011-A28D-D9BD5AAED4C4}" type="sibTrans" cxnId="{4EC8F97E-8C85-4B2F-A94F-467F898C9EA6}">
      <dgm:prSet/>
      <dgm:spPr/>
      <dgm:t>
        <a:bodyPr/>
        <a:lstStyle/>
        <a:p>
          <a:endParaRPr lang="en-US"/>
        </a:p>
      </dgm:t>
    </dgm:pt>
    <dgm:pt modelId="{42F399A5-E137-4F0E-9C66-AEC8779BC46A}">
      <dgm:prSet custT="1"/>
      <dgm:spPr>
        <a:solidFill>
          <a:schemeClr val="bg1">
            <a:alpha val="65000"/>
          </a:schemeClr>
        </a:solidFill>
      </dgm:spPr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sz="1400" dirty="0"/>
            <a:t>Developing production algorithm as an API. </a:t>
          </a:r>
        </a:p>
      </dgm:t>
    </dgm:pt>
    <dgm:pt modelId="{E5B06F15-E746-4D67-8920-044A7A3C4874}" type="parTrans" cxnId="{EB6AE2D8-9FA9-48D0-923B-6A3CC2D46DAD}">
      <dgm:prSet/>
      <dgm:spPr/>
      <dgm:t>
        <a:bodyPr/>
        <a:lstStyle/>
        <a:p>
          <a:endParaRPr lang="en-US"/>
        </a:p>
      </dgm:t>
    </dgm:pt>
    <dgm:pt modelId="{7CAA832E-D66A-408C-993B-CD30BE21879A}" type="sibTrans" cxnId="{EB6AE2D8-9FA9-48D0-923B-6A3CC2D46DAD}">
      <dgm:prSet/>
      <dgm:spPr/>
      <dgm:t>
        <a:bodyPr/>
        <a:lstStyle/>
        <a:p>
          <a:endParaRPr lang="en-US"/>
        </a:p>
      </dgm:t>
    </dgm:pt>
    <dgm:pt modelId="{0D622B14-147B-40A5-8554-8B51B3712E24}">
      <dgm:prSet custT="1"/>
      <dgm:spPr>
        <a:solidFill>
          <a:schemeClr val="bg1">
            <a:alpha val="65000"/>
          </a:schemeClr>
        </a:solidFill>
      </dgm:spPr>
      <dgm:t>
        <a:bodyPr/>
        <a:lstStyle/>
        <a:p>
          <a:pPr>
            <a:buNone/>
          </a:pPr>
          <a:r>
            <a:rPr lang="en-US" sz="1600" dirty="0"/>
            <a:t>QA and DevOps</a:t>
          </a:r>
        </a:p>
      </dgm:t>
    </dgm:pt>
    <dgm:pt modelId="{B614B78E-8369-4295-8CBA-160E07464415}" type="parTrans" cxnId="{1171FF4B-1B8B-47F4-BF7B-9D330191026D}">
      <dgm:prSet/>
      <dgm:spPr/>
      <dgm:t>
        <a:bodyPr/>
        <a:lstStyle/>
        <a:p>
          <a:endParaRPr lang="en-US"/>
        </a:p>
      </dgm:t>
    </dgm:pt>
    <dgm:pt modelId="{3CC06D0A-73CA-476F-A34D-1FC2414E76E9}" type="sibTrans" cxnId="{1171FF4B-1B8B-47F4-BF7B-9D330191026D}">
      <dgm:prSet/>
      <dgm:spPr/>
      <dgm:t>
        <a:bodyPr/>
        <a:lstStyle/>
        <a:p>
          <a:endParaRPr lang="en-US"/>
        </a:p>
      </dgm:t>
    </dgm:pt>
    <dgm:pt modelId="{4500D577-0733-4770-961B-9DF501DD166D}">
      <dgm:prSet custT="1"/>
      <dgm:spPr>
        <a:solidFill>
          <a:schemeClr val="bg1">
            <a:alpha val="65000"/>
          </a:schemeClr>
        </a:solidFill>
      </dgm:spPr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sz="1400" dirty="0"/>
            <a:t>To ensure the model is performing as expected and to integrate the model.</a:t>
          </a:r>
        </a:p>
      </dgm:t>
    </dgm:pt>
    <dgm:pt modelId="{1FDC8651-1A11-4B36-AB8E-52BDD333D594}" type="parTrans" cxnId="{411E33E5-DFAD-414F-891A-D68B34E60CE4}">
      <dgm:prSet/>
      <dgm:spPr/>
      <dgm:t>
        <a:bodyPr/>
        <a:lstStyle/>
        <a:p>
          <a:endParaRPr lang="en-US"/>
        </a:p>
      </dgm:t>
    </dgm:pt>
    <dgm:pt modelId="{1DC1DD90-ED40-46E6-942A-16A7C407BC17}" type="sibTrans" cxnId="{411E33E5-DFAD-414F-891A-D68B34E60CE4}">
      <dgm:prSet/>
      <dgm:spPr/>
      <dgm:t>
        <a:bodyPr/>
        <a:lstStyle/>
        <a:p>
          <a:endParaRPr lang="en-US"/>
        </a:p>
      </dgm:t>
    </dgm:pt>
    <dgm:pt modelId="{2FC7AC2B-C1BC-447F-9DDB-63605E9D970B}" type="pres">
      <dgm:prSet presAssocID="{FF5364A5-F2F1-4CD4-820D-40BCDFB602BD}" presName="Name0" presStyleCnt="0">
        <dgm:presLayoutVars>
          <dgm:dir/>
          <dgm:animLvl val="lvl"/>
          <dgm:resizeHandles val="exact"/>
        </dgm:presLayoutVars>
      </dgm:prSet>
      <dgm:spPr/>
    </dgm:pt>
    <dgm:pt modelId="{44F5BECB-73FA-47A1-8E8B-8503B7B1999E}" type="pres">
      <dgm:prSet presAssocID="{5C08866D-D60E-484C-A62B-FEC10B573890}" presName="composite" presStyleCnt="0"/>
      <dgm:spPr/>
    </dgm:pt>
    <dgm:pt modelId="{18C6BFE8-1386-479E-8633-4F9F071E243B}" type="pres">
      <dgm:prSet presAssocID="{5C08866D-D60E-484C-A62B-FEC10B573890}" presName="parTx" presStyleLbl="alignNode1" presStyleIdx="0" presStyleCnt="2" custScaleX="70628" custScaleY="51696" custLinFactNeighborX="-365" custLinFactNeighborY="-35948">
        <dgm:presLayoutVars>
          <dgm:chMax val="0"/>
          <dgm:chPref val="0"/>
          <dgm:bulletEnabled val="1"/>
        </dgm:presLayoutVars>
      </dgm:prSet>
      <dgm:spPr/>
    </dgm:pt>
    <dgm:pt modelId="{D619AD3B-79E8-40B1-9F04-5F67F5A7E675}" type="pres">
      <dgm:prSet presAssocID="{5C08866D-D60E-484C-A62B-FEC10B573890}" presName="desTx" presStyleLbl="alignAccFollowNode1" presStyleIdx="0" presStyleCnt="2">
        <dgm:presLayoutVars>
          <dgm:bulletEnabled val="1"/>
        </dgm:presLayoutVars>
      </dgm:prSet>
      <dgm:spPr/>
    </dgm:pt>
    <dgm:pt modelId="{47744BE5-7FF6-4FE7-91CE-71E92D5F81D8}" type="pres">
      <dgm:prSet presAssocID="{D6299A84-9564-40EC-A801-F0C48CD9B8FC}" presName="space" presStyleCnt="0"/>
      <dgm:spPr/>
    </dgm:pt>
    <dgm:pt modelId="{DB024BDC-381D-449A-BE28-3D4EFA73B98F}" type="pres">
      <dgm:prSet presAssocID="{549D6786-C193-42A8-BD0D-0FF54DD620B1}" presName="composite" presStyleCnt="0"/>
      <dgm:spPr/>
    </dgm:pt>
    <dgm:pt modelId="{FF640804-466D-4A78-A03F-7FFCCBBF3DA5}" type="pres">
      <dgm:prSet presAssocID="{549D6786-C193-42A8-BD0D-0FF54DD620B1}" presName="parTx" presStyleLbl="alignNode1" presStyleIdx="1" presStyleCnt="2" custScaleX="65299" custScaleY="55102" custLinFactNeighborX="-2892" custLinFactNeighborY="-30530">
        <dgm:presLayoutVars>
          <dgm:chMax val="0"/>
          <dgm:chPref val="0"/>
          <dgm:bulletEnabled val="1"/>
        </dgm:presLayoutVars>
      </dgm:prSet>
      <dgm:spPr/>
    </dgm:pt>
    <dgm:pt modelId="{F6A48E5E-11A8-492C-9E1F-9FF804E4CC90}" type="pres">
      <dgm:prSet presAssocID="{549D6786-C193-42A8-BD0D-0FF54DD620B1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69209212-F542-44E4-9EDB-2EB38546B4F2}" type="presOf" srcId="{59641DFB-170E-43F7-B6D0-66D89B7BDB5F}" destId="{F6A48E5E-11A8-492C-9E1F-9FF804E4CC90}" srcOrd="0" destOrd="0" presId="urn:microsoft.com/office/officeart/2005/8/layout/hList1"/>
    <dgm:cxn modelId="{B6616A1A-65AC-4C60-B0DC-4888E2AF66A3}" type="presOf" srcId="{FF5364A5-F2F1-4CD4-820D-40BCDFB602BD}" destId="{2FC7AC2B-C1BC-447F-9DDB-63605E9D970B}" srcOrd="0" destOrd="0" presId="urn:microsoft.com/office/officeart/2005/8/layout/hList1"/>
    <dgm:cxn modelId="{3769D21B-A474-4FDE-BE3B-2D6073362A8A}" srcId="{549D6786-C193-42A8-BD0D-0FF54DD620B1}" destId="{05C9123A-DFF3-4BCB-BBF7-C6F2248FF1CD}" srcOrd="2" destOrd="0" parTransId="{DD23D2B6-E10F-4C3A-9427-B7C47B2A334C}" sibTransId="{0F08ED45-45CC-475C-AD43-8C11B48A8D9B}"/>
    <dgm:cxn modelId="{16244121-F3E9-4A51-A153-0325DA51A233}" type="presOf" srcId="{21CE8917-940F-4075-9DB3-B8CD7E5E7527}" destId="{F6A48E5E-11A8-492C-9E1F-9FF804E4CC90}" srcOrd="0" destOrd="5" presId="urn:microsoft.com/office/officeart/2005/8/layout/hList1"/>
    <dgm:cxn modelId="{6D3E9C22-715F-45E5-B8AB-C6857C211EEF}" type="presOf" srcId="{4894318F-975C-42A3-A66A-1D3E897274E4}" destId="{F6A48E5E-11A8-492C-9E1F-9FF804E4CC90}" srcOrd="0" destOrd="3" presId="urn:microsoft.com/office/officeart/2005/8/layout/hList1"/>
    <dgm:cxn modelId="{3EE28629-6D71-4E99-9B13-D84D8DD6E5CE}" type="presOf" srcId="{2B243639-E55A-4ECE-AC1A-454BEB84D73A}" destId="{F6A48E5E-11A8-492C-9E1F-9FF804E4CC90}" srcOrd="0" destOrd="2" presId="urn:microsoft.com/office/officeart/2005/8/layout/hList1"/>
    <dgm:cxn modelId="{E4EAAA2B-6C45-4B77-A32A-3B42A5CEC681}" type="presOf" srcId="{0D622B14-147B-40A5-8554-8B51B3712E24}" destId="{F6A48E5E-11A8-492C-9E1F-9FF804E4CC90}" srcOrd="0" destOrd="10" presId="urn:microsoft.com/office/officeart/2005/8/layout/hList1"/>
    <dgm:cxn modelId="{AEA4652F-99D6-4F1E-B93C-4648004CA110}" type="presOf" srcId="{BC1E840C-91AD-4BCB-9535-CE63CD1F3E00}" destId="{F6A48E5E-11A8-492C-9E1F-9FF804E4CC90}" srcOrd="0" destOrd="6" presId="urn:microsoft.com/office/officeart/2005/8/layout/hList1"/>
    <dgm:cxn modelId="{1171FF4B-1B8B-47F4-BF7B-9D330191026D}" srcId="{549D6786-C193-42A8-BD0D-0FF54DD620B1}" destId="{0D622B14-147B-40A5-8554-8B51B3712E24}" srcOrd="5" destOrd="0" parTransId="{B614B78E-8369-4295-8CBA-160E07464415}" sibTransId="{3CC06D0A-73CA-476F-A34D-1FC2414E76E9}"/>
    <dgm:cxn modelId="{8862A46D-6A75-49CB-A66B-68AA3EFD7AF8}" type="presOf" srcId="{AF39732B-831E-4A33-A6F8-B8676778F830}" destId="{F6A48E5E-11A8-492C-9E1F-9FF804E4CC90}" srcOrd="0" destOrd="7" presId="urn:microsoft.com/office/officeart/2005/8/layout/hList1"/>
    <dgm:cxn modelId="{8C49F270-13A6-468D-BCA6-1F402A612279}" srcId="{59641DFB-170E-43F7-B6D0-66D89B7BDB5F}" destId="{8F27AFDE-ACEF-48F4-8B81-69D1066D6747}" srcOrd="0" destOrd="0" parTransId="{922E3515-9062-49ED-8618-6178C9AA6AEB}" sibTransId="{7A7B26F4-632C-4965-A7EC-1C3EF199C7F5}"/>
    <dgm:cxn modelId="{7F83FD76-2E08-46AF-83D6-BE7D47C7D3EE}" type="presOf" srcId="{549D6786-C193-42A8-BD0D-0FF54DD620B1}" destId="{FF640804-466D-4A78-A03F-7FFCCBBF3DA5}" srcOrd="0" destOrd="0" presId="urn:microsoft.com/office/officeart/2005/8/layout/hList1"/>
    <dgm:cxn modelId="{BDA77657-A326-42EA-BE56-C9EED002B3B5}" srcId="{549D6786-C193-42A8-BD0D-0FF54DD620B1}" destId="{2B243639-E55A-4ECE-AC1A-454BEB84D73A}" srcOrd="1" destOrd="0" parTransId="{D5BD9A57-5AFF-4A4C-8815-3EF733462F70}" sibTransId="{0E63084A-7D96-4509-B657-529F32A21793}"/>
    <dgm:cxn modelId="{4EC8F97E-8C85-4B2F-A94F-467F898C9EA6}" srcId="{549D6786-C193-42A8-BD0D-0FF54DD620B1}" destId="{911869D6-6B27-4679-8648-40A76BDC3F85}" srcOrd="4" destOrd="0" parTransId="{FCA1AFEC-FA5F-4EC6-B4A9-6316BB95FCD8}" sibTransId="{38E46664-31E6-4011-A28D-D9BD5AAED4C4}"/>
    <dgm:cxn modelId="{18E7697F-5CBD-46EF-8710-23395FDEB147}" type="presOf" srcId="{4500D577-0733-4770-961B-9DF501DD166D}" destId="{F6A48E5E-11A8-492C-9E1F-9FF804E4CC90}" srcOrd="0" destOrd="11" presId="urn:microsoft.com/office/officeart/2005/8/layout/hList1"/>
    <dgm:cxn modelId="{9877738D-A6FF-4EC5-827A-DC78DF70417F}" type="presOf" srcId="{911869D6-6B27-4679-8648-40A76BDC3F85}" destId="{F6A48E5E-11A8-492C-9E1F-9FF804E4CC90}" srcOrd="0" destOrd="8" presId="urn:microsoft.com/office/officeart/2005/8/layout/hList1"/>
    <dgm:cxn modelId="{CCDE768F-F3D3-494D-A146-E1210D6C0745}" srcId="{FF5364A5-F2F1-4CD4-820D-40BCDFB602BD}" destId="{5C08866D-D60E-484C-A62B-FEC10B573890}" srcOrd="0" destOrd="0" parTransId="{EF87610D-656B-4494-9D6E-5C6DA395F08F}" sibTransId="{D6299A84-9564-40EC-A801-F0C48CD9B8FC}"/>
    <dgm:cxn modelId="{70FB9E98-21D8-4F59-B43F-DA49C73F71F0}" srcId="{FF5364A5-F2F1-4CD4-820D-40BCDFB602BD}" destId="{549D6786-C193-42A8-BD0D-0FF54DD620B1}" srcOrd="1" destOrd="0" parTransId="{71FEE4D6-80DD-480C-860F-1069DA7763B0}" sibTransId="{2ABE757E-560C-49AA-AD52-16BDAB88945F}"/>
    <dgm:cxn modelId="{385679A8-3BBA-4CBE-8C0E-64EFEA55CB6D}" srcId="{BC1E840C-91AD-4BCB-9535-CE63CD1F3E00}" destId="{AF39732B-831E-4A33-A6F8-B8676778F830}" srcOrd="0" destOrd="0" parTransId="{F8C03AE6-DCF4-4E41-B55F-B2B5AB75930F}" sibTransId="{8EEBDA7E-D275-44CF-9091-0D21FA68CA2C}"/>
    <dgm:cxn modelId="{87BB35AB-776E-44A0-90DA-00D34332DF59}" type="presOf" srcId="{0DD435BF-1E42-4EA1-9068-14B45EEB97EB}" destId="{D619AD3B-79E8-40B1-9F04-5F67F5A7E675}" srcOrd="0" destOrd="0" presId="urn:microsoft.com/office/officeart/2005/8/layout/hList1"/>
    <dgm:cxn modelId="{50B20FBD-622E-49D8-94FA-4AF2FF69364B}" type="presOf" srcId="{05C9123A-DFF3-4BCB-BBF7-C6F2248FF1CD}" destId="{F6A48E5E-11A8-492C-9E1F-9FF804E4CC90}" srcOrd="0" destOrd="4" presId="urn:microsoft.com/office/officeart/2005/8/layout/hList1"/>
    <dgm:cxn modelId="{B02FF8BF-8E8E-4814-9FF3-9E8E3C8EF9BD}" srcId="{549D6786-C193-42A8-BD0D-0FF54DD620B1}" destId="{BC1E840C-91AD-4BCB-9535-CE63CD1F3E00}" srcOrd="3" destOrd="0" parTransId="{9A454A29-4959-4A60-A613-63C7EC5EE50E}" sibTransId="{FB1B2A08-89BC-43EE-AB2C-25C57CF09FE7}"/>
    <dgm:cxn modelId="{925609C0-946F-4AB5-868A-F9E1A035BF12}" srcId="{05C9123A-DFF3-4BCB-BBF7-C6F2248FF1CD}" destId="{21CE8917-940F-4075-9DB3-B8CD7E5E7527}" srcOrd="0" destOrd="0" parTransId="{1A811275-E9DC-4D19-985D-B661845825D9}" sibTransId="{1481237E-C3A7-448C-813D-CEDD9B71E9BA}"/>
    <dgm:cxn modelId="{75430FD3-3E5E-4474-A313-F09CDB53F420}" type="presOf" srcId="{5C08866D-D60E-484C-A62B-FEC10B573890}" destId="{18C6BFE8-1386-479E-8633-4F9F071E243B}" srcOrd="0" destOrd="0" presId="urn:microsoft.com/office/officeart/2005/8/layout/hList1"/>
    <dgm:cxn modelId="{6ED577D6-30C4-4F7A-BFFD-32C16CEA329F}" type="presOf" srcId="{42F399A5-E137-4F0E-9C66-AEC8779BC46A}" destId="{F6A48E5E-11A8-492C-9E1F-9FF804E4CC90}" srcOrd="0" destOrd="9" presId="urn:microsoft.com/office/officeart/2005/8/layout/hList1"/>
    <dgm:cxn modelId="{31726ED8-8EE7-48E0-AAD8-96A1D4679CB0}" srcId="{549D6786-C193-42A8-BD0D-0FF54DD620B1}" destId="{59641DFB-170E-43F7-B6D0-66D89B7BDB5F}" srcOrd="0" destOrd="0" parTransId="{D7AD462C-D548-46E3-8D52-F1A53056B3E1}" sibTransId="{60B2A161-0C0C-4CA6-9F05-9DF39525FDDA}"/>
    <dgm:cxn modelId="{EB6AE2D8-9FA9-48D0-923B-6A3CC2D46DAD}" srcId="{911869D6-6B27-4679-8648-40A76BDC3F85}" destId="{42F399A5-E137-4F0E-9C66-AEC8779BC46A}" srcOrd="0" destOrd="0" parTransId="{E5B06F15-E746-4D67-8920-044A7A3C4874}" sibTransId="{7CAA832E-D66A-408C-993B-CD30BE21879A}"/>
    <dgm:cxn modelId="{D0CEE1D9-69EE-4A5F-8278-8EB50B5A04F0}" srcId="{5C08866D-D60E-484C-A62B-FEC10B573890}" destId="{0DD435BF-1E42-4EA1-9068-14B45EEB97EB}" srcOrd="0" destOrd="0" parTransId="{7ADE8258-3E24-43DC-B991-C5D9CD9ADC26}" sibTransId="{8967ADFB-FBEC-423A-A94D-7BD1C681A3A2}"/>
    <dgm:cxn modelId="{411E33E5-DFAD-414F-891A-D68B34E60CE4}" srcId="{0D622B14-147B-40A5-8554-8B51B3712E24}" destId="{4500D577-0733-4770-961B-9DF501DD166D}" srcOrd="0" destOrd="0" parTransId="{1FDC8651-1A11-4B36-AB8E-52BDD333D594}" sibTransId="{1DC1DD90-ED40-46E6-942A-16A7C407BC17}"/>
    <dgm:cxn modelId="{6F2B8DE6-B618-470E-96D4-5935592C4DA5}" srcId="{2B243639-E55A-4ECE-AC1A-454BEB84D73A}" destId="{4894318F-975C-42A3-A66A-1D3E897274E4}" srcOrd="0" destOrd="0" parTransId="{F8339EEB-2401-4492-B9FC-1E51D1518B71}" sibTransId="{76D86A97-7E68-44AD-9BB3-673683ECDB26}"/>
    <dgm:cxn modelId="{9D47F7F7-B536-4168-8712-9EFF9D91A12D}" type="presOf" srcId="{8F27AFDE-ACEF-48F4-8B81-69D1066D6747}" destId="{F6A48E5E-11A8-492C-9E1F-9FF804E4CC90}" srcOrd="0" destOrd="1" presId="urn:microsoft.com/office/officeart/2005/8/layout/hList1"/>
    <dgm:cxn modelId="{06FA683F-91DA-4FFC-BF3C-5F1752CC88D3}" type="presParOf" srcId="{2FC7AC2B-C1BC-447F-9DDB-63605E9D970B}" destId="{44F5BECB-73FA-47A1-8E8B-8503B7B1999E}" srcOrd="0" destOrd="0" presId="urn:microsoft.com/office/officeart/2005/8/layout/hList1"/>
    <dgm:cxn modelId="{E93AECD1-A06E-463F-96F1-979F95315F51}" type="presParOf" srcId="{44F5BECB-73FA-47A1-8E8B-8503B7B1999E}" destId="{18C6BFE8-1386-479E-8633-4F9F071E243B}" srcOrd="0" destOrd="0" presId="urn:microsoft.com/office/officeart/2005/8/layout/hList1"/>
    <dgm:cxn modelId="{98611BD0-35E9-40CC-8D35-AB04EB123DBE}" type="presParOf" srcId="{44F5BECB-73FA-47A1-8E8B-8503B7B1999E}" destId="{D619AD3B-79E8-40B1-9F04-5F67F5A7E675}" srcOrd="1" destOrd="0" presId="urn:microsoft.com/office/officeart/2005/8/layout/hList1"/>
    <dgm:cxn modelId="{3713F62D-02A3-401A-9A63-2FB8756F8925}" type="presParOf" srcId="{2FC7AC2B-C1BC-447F-9DDB-63605E9D970B}" destId="{47744BE5-7FF6-4FE7-91CE-71E92D5F81D8}" srcOrd="1" destOrd="0" presId="urn:microsoft.com/office/officeart/2005/8/layout/hList1"/>
    <dgm:cxn modelId="{602C78E4-F9AD-4E50-A7FF-6FE0C2B5EC80}" type="presParOf" srcId="{2FC7AC2B-C1BC-447F-9DDB-63605E9D970B}" destId="{DB024BDC-381D-449A-BE28-3D4EFA73B98F}" srcOrd="2" destOrd="0" presId="urn:microsoft.com/office/officeart/2005/8/layout/hList1"/>
    <dgm:cxn modelId="{65E0E142-056F-4D43-8F32-FFD3EE006153}" type="presParOf" srcId="{DB024BDC-381D-449A-BE28-3D4EFA73B98F}" destId="{FF640804-466D-4A78-A03F-7FFCCBBF3DA5}" srcOrd="0" destOrd="0" presId="urn:microsoft.com/office/officeart/2005/8/layout/hList1"/>
    <dgm:cxn modelId="{E0F7068B-8B0E-4013-87BA-CEB4B37F03DC}" type="presParOf" srcId="{DB024BDC-381D-449A-BE28-3D4EFA73B98F}" destId="{F6A48E5E-11A8-492C-9E1F-9FF804E4CC9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C6BFE8-1386-479E-8633-4F9F071E243B}">
      <dsp:nvSpPr>
        <dsp:cNvPr id="0" name=""/>
        <dsp:cNvSpPr/>
      </dsp:nvSpPr>
      <dsp:spPr>
        <a:xfrm>
          <a:off x="385404" y="125182"/>
          <a:ext cx="1900592" cy="522057"/>
        </a:xfrm>
        <a:prstGeom prst="rect">
          <a:avLst/>
        </a:prstGeom>
        <a:solidFill>
          <a:schemeClr val="accent1">
            <a:hueOff val="0"/>
            <a:satOff val="0"/>
            <a:lumOff val="0"/>
            <a:alpha val="25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Data Model</a:t>
          </a:r>
          <a:endParaRPr lang="en-US" sz="2000" kern="1200" dirty="0"/>
        </a:p>
      </dsp:txBody>
      <dsp:txXfrm>
        <a:off x="385404" y="125182"/>
        <a:ext cx="1900592" cy="522057"/>
      </dsp:txXfrm>
    </dsp:sp>
    <dsp:sp modelId="{D619AD3B-79E8-40B1-9F04-5F67F5A7E675}">
      <dsp:nvSpPr>
        <dsp:cNvPr id="0" name=""/>
        <dsp:cNvSpPr/>
      </dsp:nvSpPr>
      <dsp:spPr>
        <a:xfrm>
          <a:off x="28" y="766363"/>
          <a:ext cx="2690990" cy="5358240"/>
        </a:xfrm>
        <a:prstGeom prst="rect">
          <a:avLst/>
        </a:prstGeom>
        <a:solidFill>
          <a:schemeClr val="bg1">
            <a:alpha val="65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1400" kern="1200" dirty="0"/>
            <a:t>For the modelling, all the data in the 3 tables will be used.</a:t>
          </a:r>
        </a:p>
      </dsp:txBody>
      <dsp:txXfrm>
        <a:off x="28" y="766363"/>
        <a:ext cx="2690990" cy="5358240"/>
      </dsp:txXfrm>
    </dsp:sp>
    <dsp:sp modelId="{FF640804-466D-4A78-A03F-7FFCCBBF3DA5}">
      <dsp:nvSpPr>
        <dsp:cNvPr id="0" name=""/>
        <dsp:cNvSpPr/>
      </dsp:nvSpPr>
      <dsp:spPr>
        <a:xfrm>
          <a:off x="3456833" y="122923"/>
          <a:ext cx="1757189" cy="593115"/>
        </a:xfrm>
        <a:prstGeom prst="rect">
          <a:avLst/>
        </a:prstGeom>
        <a:solidFill>
          <a:schemeClr val="accent1">
            <a:hueOff val="0"/>
            <a:satOff val="0"/>
            <a:lumOff val="0"/>
            <a:alpha val="25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Plan of Work</a:t>
          </a:r>
          <a:endParaRPr lang="en-US" sz="2000" kern="1200" dirty="0"/>
        </a:p>
      </dsp:txBody>
      <dsp:txXfrm>
        <a:off x="3456833" y="122923"/>
        <a:ext cx="1757189" cy="593115"/>
      </dsp:txXfrm>
    </dsp:sp>
    <dsp:sp modelId="{F6A48E5E-11A8-492C-9E1F-9FF804E4CC90}">
      <dsp:nvSpPr>
        <dsp:cNvPr id="0" name=""/>
        <dsp:cNvSpPr/>
      </dsp:nvSpPr>
      <dsp:spPr>
        <a:xfrm>
          <a:off x="3067756" y="803023"/>
          <a:ext cx="2690990" cy="5358240"/>
        </a:xfrm>
        <a:prstGeom prst="rect">
          <a:avLst/>
        </a:prstGeom>
        <a:solidFill>
          <a:schemeClr val="bg1">
            <a:alpha val="65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600" kern="1200" dirty="0"/>
            <a:t>Data Preparation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1400" kern="1200" dirty="0"/>
            <a:t>Use the data model to merge the data, then clean the data and remove any outliers.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/>
            <a:t>Feature Engineering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1400" kern="1200" dirty="0"/>
            <a:t>Create new features and transform the dataset ready for predictive modelling.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/>
            <a:t>Model Experimentation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1400" kern="1200" dirty="0"/>
            <a:t>Testing algorithms with cross validation.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/>
            <a:t>Evaluation of results and iteration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1400" kern="1200" dirty="0"/>
            <a:t>Measuring performance metrics.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/>
            <a:t>Development of Production Algorithm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1400" kern="1200" dirty="0"/>
            <a:t>Developing production algorithm as an API.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/>
            <a:t>QA and DevOps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1400" kern="1200" dirty="0"/>
            <a:t>To ensure the model is performing as expected and to integrate the model.</a:t>
          </a:r>
        </a:p>
      </dsp:txBody>
      <dsp:txXfrm>
        <a:off x="3067756" y="803023"/>
        <a:ext cx="2690990" cy="5358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4A5CD-A155-4FE6-878B-954007FD9D46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409F80-40BD-4D8D-8977-46C21C918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195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8A02-E751-49E2-85CC-1514C5809293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2D975-1DBC-4D08-9607-7FC33BEA7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873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8A02-E751-49E2-85CC-1514C5809293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2D975-1DBC-4D08-9607-7FC33BEA7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281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8A02-E751-49E2-85CC-1514C5809293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2D975-1DBC-4D08-9607-7FC33BEA7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8276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8A02-E751-49E2-85CC-1514C5809293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2D975-1DBC-4D08-9607-7FC33BEA7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121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8A02-E751-49E2-85CC-1514C5809293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2D975-1DBC-4D08-9607-7FC33BEA7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6665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8A02-E751-49E2-85CC-1514C5809293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2D975-1DBC-4D08-9607-7FC33BEA7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45685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8A02-E751-49E2-85CC-1514C5809293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2D975-1DBC-4D08-9607-7FC33BEA7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331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8A02-E751-49E2-85CC-1514C5809293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2D975-1DBC-4D08-9607-7FC33BEA7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703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8A02-E751-49E2-85CC-1514C5809293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2D975-1DBC-4D08-9607-7FC33BEA7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7785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8A02-E751-49E2-85CC-1514C5809293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2D975-1DBC-4D08-9607-7FC33BEA7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99958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000">
        <p15:prstTrans prst="curtains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58A02-E751-49E2-85CC-1514C5809293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2D975-1DBC-4D08-9607-7FC33BEA7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7475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000">
        <p15:prstTrans prst="curtains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58A02-E751-49E2-85CC-1514C5809293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2D975-1DBC-4D08-9607-7FC33BEA7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00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9" r:id="rId2"/>
    <p:sldLayoutId id="2147484020" r:id="rId3"/>
    <p:sldLayoutId id="2147484021" r:id="rId4"/>
    <p:sldLayoutId id="2147484022" r:id="rId5"/>
    <p:sldLayoutId id="2147484023" r:id="rId6"/>
    <p:sldLayoutId id="2147484024" r:id="rId7"/>
    <p:sldLayoutId id="2147484025" r:id="rId8"/>
    <p:sldLayoutId id="2147484026" r:id="rId9"/>
    <p:sldLayoutId id="2147484027" r:id="rId10"/>
    <p:sldLayoutId id="2147484028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000">
        <p15:prstTrans prst="curtains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1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hyperlink" Target="https://www.masadvise.org/planning/strategic-planning-introducing-5-steps-effective-strategic-planning/" TargetMode="External"/><Relationship Id="rId9" Type="http://schemas.microsoft.com/office/2007/relationships/diagramDrawing" Target="../diagrams/drawin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A5B9DF76-476E-1B43-0509-5771ACFC4C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6818875"/>
              </p:ext>
            </p:extLst>
          </p:nvPr>
        </p:nvGraphicFramePr>
        <p:xfrm>
          <a:off x="204280" y="87548"/>
          <a:ext cx="5758775" cy="66128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54187913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4000">
        <p15:prstTrans prst="curtains"/>
        <p:sndAc>
          <p:stSnd>
            <p:snd r:embed="rId2" name="drumroll.wav"/>
          </p:stSnd>
        </p:sndAc>
      </p:transition>
    </mc:Choice>
    <mc:Fallback>
      <p:transition spd="slow">
        <p:fade/>
        <p:sndAc>
          <p:stSnd>
            <p:snd r:embed="rId2" name="drumroll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85</TotalTime>
  <Words>99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Modelling</dc:title>
  <dc:creator>Akshay Paunikar</dc:creator>
  <cp:lastModifiedBy>Akshay Paunikar</cp:lastModifiedBy>
  <cp:revision>4</cp:revision>
  <dcterms:created xsi:type="dcterms:W3CDTF">2023-07-24T10:20:30Z</dcterms:created>
  <dcterms:modified xsi:type="dcterms:W3CDTF">2023-07-24T11:47:58Z</dcterms:modified>
</cp:coreProperties>
</file>