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1821635"/>
            <a:ext cx="11311128" cy="97777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089" y="3429000"/>
            <a:ext cx="1062590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AKSHAY S GUPTA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Department: Dept. of Information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Science and Engineering,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Global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Academy of Technology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In 4 to 5 lines( write in precise words)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Mention libraries, platforms,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What makes this project stand out from other project(Unique features)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Who are the end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Conclude your project concerning your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29</TotalTime>
  <Words>127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AKSHAY S GUPTA</cp:lastModifiedBy>
  <cp:revision>26</cp:revision>
  <dcterms:created xsi:type="dcterms:W3CDTF">2021-05-26T16:50:10Z</dcterms:created>
  <dcterms:modified xsi:type="dcterms:W3CDTF">2025-02-25T20:47:00Z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