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FDC79-452D-4D37-86AC-3377243484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D76B001-0A9B-4FC4-B69C-2B95AF1E891D}">
      <dgm:prSet/>
      <dgm:spPr/>
      <dgm:t>
        <a:bodyPr/>
        <a:lstStyle/>
        <a:p>
          <a:pPr>
            <a:defRPr cap="all"/>
          </a:pPr>
          <a:r>
            <a:rPr lang="en-US" b="0" i="0" baseline="0" dirty="0">
              <a:latin typeface="+mj-lt"/>
            </a:rPr>
            <a:t>Invisible data embedding:</a:t>
          </a:r>
        </a:p>
        <a:p>
          <a:pPr>
            <a:defRPr cap="all"/>
          </a:pPr>
          <a:r>
            <a:rPr lang="en-US" b="0" i="0" baseline="0" dirty="0"/>
            <a:t>The modified image looks identical to the original.</a:t>
          </a:r>
          <a:endParaRPr lang="en-US" b="0" dirty="0"/>
        </a:p>
      </dgm:t>
    </dgm:pt>
    <dgm:pt modelId="{6943B951-0D5A-4BF3-8DE8-726C72D4EAF2}" type="parTrans" cxnId="{38D3D9FB-2FCC-4FD6-923A-8DFA346B38CD}">
      <dgm:prSet/>
      <dgm:spPr/>
      <dgm:t>
        <a:bodyPr/>
        <a:lstStyle/>
        <a:p>
          <a:endParaRPr lang="en-US"/>
        </a:p>
      </dgm:t>
    </dgm:pt>
    <dgm:pt modelId="{BA03BBF5-9F07-4808-B118-5E8CC1B5AAFA}" type="sibTrans" cxnId="{38D3D9FB-2FCC-4FD6-923A-8DFA346B38CD}">
      <dgm:prSet/>
      <dgm:spPr/>
      <dgm:t>
        <a:bodyPr/>
        <a:lstStyle/>
        <a:p>
          <a:endParaRPr lang="en-US"/>
        </a:p>
      </dgm:t>
    </dgm:pt>
    <dgm:pt modelId="{1F8531EB-430B-4377-B1E1-18B93F825EA6}">
      <dgm:prSet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defRPr cap="all"/>
          </a:pPr>
          <a:r>
            <a:rPr lang="en-US" b="1" i="0" baseline="0" dirty="0"/>
            <a:t>Extractable anytime:</a:t>
          </a:r>
        </a:p>
        <a:p>
          <a:pPr>
            <a:defRPr cap="all"/>
          </a:pPr>
          <a:r>
            <a:rPr lang="en-US" b="0" i="0" baseline="0" dirty="0"/>
            <a:t>The hidden message can be retrieved without quality loss.</a:t>
          </a:r>
          <a:endParaRPr lang="en-US" dirty="0"/>
        </a:p>
      </dgm:t>
    </dgm:pt>
    <dgm:pt modelId="{2C85191A-CAB6-430C-9656-D358E92346C1}" type="parTrans" cxnId="{E1364D28-2EB3-4BE3-BA38-5B5DEB9D4043}">
      <dgm:prSet/>
      <dgm:spPr/>
      <dgm:t>
        <a:bodyPr/>
        <a:lstStyle/>
        <a:p>
          <a:endParaRPr lang="en-US"/>
        </a:p>
      </dgm:t>
    </dgm:pt>
    <dgm:pt modelId="{B3B6A453-62B1-4219-9DE2-867C9536D802}" type="sibTrans" cxnId="{E1364D28-2EB3-4BE3-BA38-5B5DEB9D4043}">
      <dgm:prSet/>
      <dgm:spPr/>
      <dgm:t>
        <a:bodyPr/>
        <a:lstStyle/>
        <a:p>
          <a:endParaRPr lang="en-US"/>
        </a:p>
      </dgm:t>
    </dgm:pt>
    <dgm:pt modelId="{AD4D42E5-E7FA-47B4-8954-1520C2D1A5CE}">
      <dgm:prSet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defRPr cap="all"/>
          </a:pPr>
          <a:r>
            <a:rPr lang="en-US" b="1" i="0" baseline="0" dirty="0"/>
            <a:t>Lightweight &amp; Offline:</a:t>
          </a:r>
        </a:p>
        <a:p>
          <a:pPr>
            <a:defRPr cap="all"/>
          </a:pPr>
          <a:r>
            <a:rPr lang="en-US" b="0" i="0" baseline="0" dirty="0"/>
            <a:t>No internet needed, works on </a:t>
          </a:r>
          <a:r>
            <a:rPr lang="en-US" b="1" i="0" baseline="0" dirty="0"/>
            <a:t>local machines</a:t>
          </a:r>
          <a:r>
            <a:rPr lang="en-US" b="0" i="0" baseline="0" dirty="0"/>
            <a:t>.</a:t>
          </a:r>
          <a:endParaRPr lang="en-US" dirty="0"/>
        </a:p>
      </dgm:t>
    </dgm:pt>
    <dgm:pt modelId="{09872F2C-14E5-445F-B6EC-E37C5ECA25D8}" type="parTrans" cxnId="{EF6BA746-6F9B-4925-8867-F99D913D5081}">
      <dgm:prSet/>
      <dgm:spPr/>
      <dgm:t>
        <a:bodyPr/>
        <a:lstStyle/>
        <a:p>
          <a:endParaRPr lang="en-US"/>
        </a:p>
      </dgm:t>
    </dgm:pt>
    <dgm:pt modelId="{ACAC7601-785F-4E25-98DE-6498E0ECC1A0}" type="sibTrans" cxnId="{EF6BA746-6F9B-4925-8867-F99D913D5081}">
      <dgm:prSet/>
      <dgm:spPr/>
      <dgm:t>
        <a:bodyPr/>
        <a:lstStyle/>
        <a:p>
          <a:endParaRPr lang="en-US"/>
        </a:p>
      </dgm:t>
    </dgm:pt>
    <dgm:pt modelId="{B587C7EE-C492-4594-8A9F-BCA7289E2721}">
      <dgm:prSet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defRPr cap="all"/>
          </a:pPr>
          <a:r>
            <a:rPr lang="en-US" b="1" i="0" baseline="0" dirty="0"/>
            <a:t>User-Friendly GUI:</a:t>
          </a:r>
        </a:p>
        <a:p>
          <a:pPr>
            <a:defRPr cap="all"/>
          </a:pPr>
          <a:r>
            <a:rPr lang="en-US" b="0" i="0" baseline="0" dirty="0"/>
            <a:t>Easy interaction through a </a:t>
          </a:r>
          <a:r>
            <a:rPr lang="en-US" b="1" i="0" baseline="0" dirty="0" err="1"/>
            <a:t>Tkinter</a:t>
          </a:r>
          <a:r>
            <a:rPr lang="en-US" b="1" i="0" baseline="0" dirty="0"/>
            <a:t>-based interface</a:t>
          </a:r>
          <a:r>
            <a:rPr lang="en-US" b="0" i="0" baseline="0" dirty="0"/>
            <a:t>. </a:t>
          </a:r>
          <a:endParaRPr lang="en-US" dirty="0"/>
        </a:p>
      </dgm:t>
    </dgm:pt>
    <dgm:pt modelId="{2732275C-6B66-40E8-A461-29C78C4BAF45}" type="parTrans" cxnId="{303D0110-A7E7-4F78-BA67-06B2EEB109F4}">
      <dgm:prSet/>
      <dgm:spPr/>
      <dgm:t>
        <a:bodyPr/>
        <a:lstStyle/>
        <a:p>
          <a:endParaRPr lang="en-US"/>
        </a:p>
      </dgm:t>
    </dgm:pt>
    <dgm:pt modelId="{1ED484F4-79CC-49C7-ABCB-179F9C0E764B}" type="sibTrans" cxnId="{303D0110-A7E7-4F78-BA67-06B2EEB109F4}">
      <dgm:prSet/>
      <dgm:spPr/>
      <dgm:t>
        <a:bodyPr/>
        <a:lstStyle/>
        <a:p>
          <a:endParaRPr lang="en-US"/>
        </a:p>
      </dgm:t>
    </dgm:pt>
    <dgm:pt modelId="{63AA8569-496F-4C33-8F70-2AFFECA4D269}" type="pres">
      <dgm:prSet presAssocID="{1E4FDC79-452D-4D37-86AC-3377243484C7}" presName="root" presStyleCnt="0">
        <dgm:presLayoutVars>
          <dgm:dir/>
          <dgm:resizeHandles val="exact"/>
        </dgm:presLayoutVars>
      </dgm:prSet>
      <dgm:spPr/>
    </dgm:pt>
    <dgm:pt modelId="{FBDCE870-A7B1-45AA-BF87-232AA40118F2}" type="pres">
      <dgm:prSet presAssocID="{FD76B001-0A9B-4FC4-B69C-2B95AF1E891D}" presName="compNode" presStyleCnt="0"/>
      <dgm:spPr/>
    </dgm:pt>
    <dgm:pt modelId="{3F899682-9DD6-496A-9C3E-777F569888F9}" type="pres">
      <dgm:prSet presAssocID="{FD76B001-0A9B-4FC4-B69C-2B95AF1E891D}" presName="iconBgRect" presStyleLbl="bgShp" presStyleIdx="0" presStyleCnt="4"/>
      <dgm:spPr/>
    </dgm:pt>
    <dgm:pt modelId="{1D9C1A28-29C1-449B-9F2B-32DC40FEFB7B}" type="pres">
      <dgm:prSet presAssocID="{FD76B001-0A9B-4FC4-B69C-2B95AF1E89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58EB05D9-79F0-4B3E-B026-D719B763B85C}" type="pres">
      <dgm:prSet presAssocID="{FD76B001-0A9B-4FC4-B69C-2B95AF1E891D}" presName="spaceRect" presStyleCnt="0"/>
      <dgm:spPr/>
    </dgm:pt>
    <dgm:pt modelId="{BDA0CC81-B68F-4FD2-8371-C66C258D90B9}" type="pres">
      <dgm:prSet presAssocID="{FD76B001-0A9B-4FC4-B69C-2B95AF1E891D}" presName="textRect" presStyleLbl="revTx" presStyleIdx="0" presStyleCnt="4">
        <dgm:presLayoutVars>
          <dgm:chMax val="1"/>
          <dgm:chPref val="1"/>
        </dgm:presLayoutVars>
      </dgm:prSet>
      <dgm:spPr/>
    </dgm:pt>
    <dgm:pt modelId="{44C9FB11-C122-4B28-8F93-41E0B9DC15C4}" type="pres">
      <dgm:prSet presAssocID="{BA03BBF5-9F07-4808-B118-5E8CC1B5AAFA}" presName="sibTrans" presStyleCnt="0"/>
      <dgm:spPr/>
    </dgm:pt>
    <dgm:pt modelId="{806D5765-D2B0-4BF0-B12D-CFB90A042524}" type="pres">
      <dgm:prSet presAssocID="{1F8531EB-430B-4377-B1E1-18B93F825EA6}" presName="compNode" presStyleCnt="0"/>
      <dgm:spPr/>
    </dgm:pt>
    <dgm:pt modelId="{EE659E4E-F9E6-4E65-A63F-A6B2EAFBF056}" type="pres">
      <dgm:prSet presAssocID="{1F8531EB-430B-4377-B1E1-18B93F825EA6}" presName="iconBgRect" presStyleLbl="bgShp" presStyleIdx="1" presStyleCnt="4"/>
      <dgm:spPr/>
    </dgm:pt>
    <dgm:pt modelId="{92F142BC-4752-4E6B-8697-59E84B51B135}" type="pres">
      <dgm:prSet presAssocID="{1F8531EB-430B-4377-B1E1-18B93F825E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D48C148-05A6-4FED-AFB1-8A68527B1D2B}" type="pres">
      <dgm:prSet presAssocID="{1F8531EB-430B-4377-B1E1-18B93F825EA6}" presName="spaceRect" presStyleCnt="0"/>
      <dgm:spPr/>
    </dgm:pt>
    <dgm:pt modelId="{E06FE121-2FEA-4EDF-8923-4D6BB4094BB3}" type="pres">
      <dgm:prSet presAssocID="{1F8531EB-430B-4377-B1E1-18B93F825EA6}" presName="textRect" presStyleLbl="revTx" presStyleIdx="1" presStyleCnt="4">
        <dgm:presLayoutVars>
          <dgm:chMax val="1"/>
          <dgm:chPref val="1"/>
        </dgm:presLayoutVars>
      </dgm:prSet>
      <dgm:spPr>
        <a:xfrm>
          <a:off x="2930126" y="2497889"/>
          <a:ext cx="2376871" cy="720000"/>
        </a:xfrm>
        <a:prstGeom prst="rect">
          <a:avLst/>
        </a:prstGeom>
      </dgm:spPr>
    </dgm:pt>
    <dgm:pt modelId="{EA4355CB-1AF7-4EDB-82DE-C70711066078}" type="pres">
      <dgm:prSet presAssocID="{B3B6A453-62B1-4219-9DE2-867C9536D802}" presName="sibTrans" presStyleCnt="0"/>
      <dgm:spPr/>
    </dgm:pt>
    <dgm:pt modelId="{C5B42253-11FD-44D3-8E7F-053596620FF7}" type="pres">
      <dgm:prSet presAssocID="{AD4D42E5-E7FA-47B4-8954-1520C2D1A5CE}" presName="compNode" presStyleCnt="0"/>
      <dgm:spPr/>
    </dgm:pt>
    <dgm:pt modelId="{F83FB10D-9B3D-4CB2-831A-C4E17DF594B3}" type="pres">
      <dgm:prSet presAssocID="{AD4D42E5-E7FA-47B4-8954-1520C2D1A5CE}" presName="iconBgRect" presStyleLbl="bgShp" presStyleIdx="2" presStyleCnt="4"/>
      <dgm:spPr/>
    </dgm:pt>
    <dgm:pt modelId="{3EEB5BF7-C92B-40D9-81E5-52586E5BCAF9}" type="pres">
      <dgm:prSet presAssocID="{AD4D42E5-E7FA-47B4-8954-1520C2D1A5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D9BA5D32-54D7-46EE-9FDE-E4711C2BA6F0}" type="pres">
      <dgm:prSet presAssocID="{AD4D42E5-E7FA-47B4-8954-1520C2D1A5CE}" presName="spaceRect" presStyleCnt="0"/>
      <dgm:spPr/>
    </dgm:pt>
    <dgm:pt modelId="{A113D198-5890-409D-8E0D-C58A44CDABFB}" type="pres">
      <dgm:prSet presAssocID="{AD4D42E5-E7FA-47B4-8954-1520C2D1A5CE}" presName="textRect" presStyleLbl="revTx" presStyleIdx="2" presStyleCnt="4">
        <dgm:presLayoutVars>
          <dgm:chMax val="1"/>
          <dgm:chPref val="1"/>
        </dgm:presLayoutVars>
      </dgm:prSet>
      <dgm:spPr>
        <a:xfrm>
          <a:off x="5722951" y="2497889"/>
          <a:ext cx="2376871" cy="720000"/>
        </a:xfrm>
        <a:prstGeom prst="rect">
          <a:avLst/>
        </a:prstGeom>
      </dgm:spPr>
    </dgm:pt>
    <dgm:pt modelId="{A7843861-9AFC-47B4-A36F-B1DB415A70BA}" type="pres">
      <dgm:prSet presAssocID="{ACAC7601-785F-4E25-98DE-6498E0ECC1A0}" presName="sibTrans" presStyleCnt="0"/>
      <dgm:spPr/>
    </dgm:pt>
    <dgm:pt modelId="{9AB29D00-D904-4BA6-A472-452EF0435345}" type="pres">
      <dgm:prSet presAssocID="{B587C7EE-C492-4594-8A9F-BCA7289E2721}" presName="compNode" presStyleCnt="0"/>
      <dgm:spPr/>
    </dgm:pt>
    <dgm:pt modelId="{9387ED3E-3AD1-4B5F-B9D8-FE2F11A8AA36}" type="pres">
      <dgm:prSet presAssocID="{B587C7EE-C492-4594-8A9F-BCA7289E2721}" presName="iconBgRect" presStyleLbl="bgShp" presStyleIdx="3" presStyleCnt="4"/>
      <dgm:spPr/>
    </dgm:pt>
    <dgm:pt modelId="{216D5053-7B45-4C4A-A329-25C1B13C6542}" type="pres">
      <dgm:prSet presAssocID="{B587C7EE-C492-4594-8A9F-BCA7289E27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8FBF7D-57BE-4D30-995F-CF768DE1F563}" type="pres">
      <dgm:prSet presAssocID="{B587C7EE-C492-4594-8A9F-BCA7289E2721}" presName="spaceRect" presStyleCnt="0"/>
      <dgm:spPr/>
    </dgm:pt>
    <dgm:pt modelId="{29FAE31E-3FB2-4C92-BD18-BDB846F42679}" type="pres">
      <dgm:prSet presAssocID="{B587C7EE-C492-4594-8A9F-BCA7289E2721}" presName="textRect" presStyleLbl="revTx" presStyleIdx="3" presStyleCnt="4">
        <dgm:presLayoutVars>
          <dgm:chMax val="1"/>
          <dgm:chPref val="1"/>
        </dgm:presLayoutVars>
      </dgm:prSet>
      <dgm:spPr>
        <a:xfrm>
          <a:off x="8515775" y="2497889"/>
          <a:ext cx="2376871" cy="720000"/>
        </a:xfrm>
        <a:prstGeom prst="rect">
          <a:avLst/>
        </a:prstGeom>
      </dgm:spPr>
    </dgm:pt>
  </dgm:ptLst>
  <dgm:cxnLst>
    <dgm:cxn modelId="{303D0110-A7E7-4F78-BA67-06B2EEB109F4}" srcId="{1E4FDC79-452D-4D37-86AC-3377243484C7}" destId="{B587C7EE-C492-4594-8A9F-BCA7289E2721}" srcOrd="3" destOrd="0" parTransId="{2732275C-6B66-40E8-A461-29C78C4BAF45}" sibTransId="{1ED484F4-79CC-49C7-ABCB-179F9C0E764B}"/>
    <dgm:cxn modelId="{B89E5A12-98E9-4560-95F3-915ED78A4B1C}" type="presOf" srcId="{1F8531EB-430B-4377-B1E1-18B93F825EA6}" destId="{E06FE121-2FEA-4EDF-8923-4D6BB4094BB3}" srcOrd="0" destOrd="0" presId="urn:microsoft.com/office/officeart/2018/5/layout/IconCircleLabelList"/>
    <dgm:cxn modelId="{709D4E17-4660-4B33-9DDD-9E5C7563E42D}" type="presOf" srcId="{FD76B001-0A9B-4FC4-B69C-2B95AF1E891D}" destId="{BDA0CC81-B68F-4FD2-8371-C66C258D90B9}" srcOrd="0" destOrd="0" presId="urn:microsoft.com/office/officeart/2018/5/layout/IconCircleLabelList"/>
    <dgm:cxn modelId="{E1364D28-2EB3-4BE3-BA38-5B5DEB9D4043}" srcId="{1E4FDC79-452D-4D37-86AC-3377243484C7}" destId="{1F8531EB-430B-4377-B1E1-18B93F825EA6}" srcOrd="1" destOrd="0" parTransId="{2C85191A-CAB6-430C-9656-D358E92346C1}" sibTransId="{B3B6A453-62B1-4219-9DE2-867C9536D802}"/>
    <dgm:cxn modelId="{EF6BA746-6F9B-4925-8867-F99D913D5081}" srcId="{1E4FDC79-452D-4D37-86AC-3377243484C7}" destId="{AD4D42E5-E7FA-47B4-8954-1520C2D1A5CE}" srcOrd="2" destOrd="0" parTransId="{09872F2C-14E5-445F-B6EC-E37C5ECA25D8}" sibTransId="{ACAC7601-785F-4E25-98DE-6498E0ECC1A0}"/>
    <dgm:cxn modelId="{5B3B5286-5BD1-4D89-80CC-E96C87A74C32}" type="presOf" srcId="{1E4FDC79-452D-4D37-86AC-3377243484C7}" destId="{63AA8569-496F-4C33-8F70-2AFFECA4D269}" srcOrd="0" destOrd="0" presId="urn:microsoft.com/office/officeart/2018/5/layout/IconCircleLabelList"/>
    <dgm:cxn modelId="{348AAFB6-06D2-4435-BB27-E493B00F5721}" type="presOf" srcId="{AD4D42E5-E7FA-47B4-8954-1520C2D1A5CE}" destId="{A113D198-5890-409D-8E0D-C58A44CDABFB}" srcOrd="0" destOrd="0" presId="urn:microsoft.com/office/officeart/2018/5/layout/IconCircleLabelList"/>
    <dgm:cxn modelId="{762B08E2-E095-4858-8885-7861B0B83B03}" type="presOf" srcId="{B587C7EE-C492-4594-8A9F-BCA7289E2721}" destId="{29FAE31E-3FB2-4C92-BD18-BDB846F42679}" srcOrd="0" destOrd="0" presId="urn:microsoft.com/office/officeart/2018/5/layout/IconCircleLabelList"/>
    <dgm:cxn modelId="{38D3D9FB-2FCC-4FD6-923A-8DFA346B38CD}" srcId="{1E4FDC79-452D-4D37-86AC-3377243484C7}" destId="{FD76B001-0A9B-4FC4-B69C-2B95AF1E891D}" srcOrd="0" destOrd="0" parTransId="{6943B951-0D5A-4BF3-8DE8-726C72D4EAF2}" sibTransId="{BA03BBF5-9F07-4808-B118-5E8CC1B5AAFA}"/>
    <dgm:cxn modelId="{28CBB687-57B1-467B-905E-4B86E6D17E40}" type="presParOf" srcId="{63AA8569-496F-4C33-8F70-2AFFECA4D269}" destId="{FBDCE870-A7B1-45AA-BF87-232AA40118F2}" srcOrd="0" destOrd="0" presId="urn:microsoft.com/office/officeart/2018/5/layout/IconCircleLabelList"/>
    <dgm:cxn modelId="{C53B6717-1D02-491E-951B-E8ECFCE3D7CC}" type="presParOf" srcId="{FBDCE870-A7B1-45AA-BF87-232AA40118F2}" destId="{3F899682-9DD6-496A-9C3E-777F569888F9}" srcOrd="0" destOrd="0" presId="urn:microsoft.com/office/officeart/2018/5/layout/IconCircleLabelList"/>
    <dgm:cxn modelId="{0520C6B2-0C75-4D24-A397-C1B87F6AB7BA}" type="presParOf" srcId="{FBDCE870-A7B1-45AA-BF87-232AA40118F2}" destId="{1D9C1A28-29C1-449B-9F2B-32DC40FEFB7B}" srcOrd="1" destOrd="0" presId="urn:microsoft.com/office/officeart/2018/5/layout/IconCircleLabelList"/>
    <dgm:cxn modelId="{6795784C-38EB-4668-9B3B-5CBE1D17508A}" type="presParOf" srcId="{FBDCE870-A7B1-45AA-BF87-232AA40118F2}" destId="{58EB05D9-79F0-4B3E-B026-D719B763B85C}" srcOrd="2" destOrd="0" presId="urn:microsoft.com/office/officeart/2018/5/layout/IconCircleLabelList"/>
    <dgm:cxn modelId="{CEB51584-B9AE-4BEB-BAF6-4DF65425E4BB}" type="presParOf" srcId="{FBDCE870-A7B1-45AA-BF87-232AA40118F2}" destId="{BDA0CC81-B68F-4FD2-8371-C66C258D90B9}" srcOrd="3" destOrd="0" presId="urn:microsoft.com/office/officeart/2018/5/layout/IconCircleLabelList"/>
    <dgm:cxn modelId="{D5F513F8-842C-4C96-BF7A-FC1A2E1472D0}" type="presParOf" srcId="{63AA8569-496F-4C33-8F70-2AFFECA4D269}" destId="{44C9FB11-C122-4B28-8F93-41E0B9DC15C4}" srcOrd="1" destOrd="0" presId="urn:microsoft.com/office/officeart/2018/5/layout/IconCircleLabelList"/>
    <dgm:cxn modelId="{EBB9FD4B-907F-4B30-96BF-BECB529E7A5C}" type="presParOf" srcId="{63AA8569-496F-4C33-8F70-2AFFECA4D269}" destId="{806D5765-D2B0-4BF0-B12D-CFB90A042524}" srcOrd="2" destOrd="0" presId="urn:microsoft.com/office/officeart/2018/5/layout/IconCircleLabelList"/>
    <dgm:cxn modelId="{D854E262-9C51-4CED-B272-A0CC611FA0CD}" type="presParOf" srcId="{806D5765-D2B0-4BF0-B12D-CFB90A042524}" destId="{EE659E4E-F9E6-4E65-A63F-A6B2EAFBF056}" srcOrd="0" destOrd="0" presId="urn:microsoft.com/office/officeart/2018/5/layout/IconCircleLabelList"/>
    <dgm:cxn modelId="{F8828A56-0816-44C6-8AF5-93E7932FA67A}" type="presParOf" srcId="{806D5765-D2B0-4BF0-B12D-CFB90A042524}" destId="{92F142BC-4752-4E6B-8697-59E84B51B135}" srcOrd="1" destOrd="0" presId="urn:microsoft.com/office/officeart/2018/5/layout/IconCircleLabelList"/>
    <dgm:cxn modelId="{128E1476-2002-48EE-BEF1-9DAEA659219E}" type="presParOf" srcId="{806D5765-D2B0-4BF0-B12D-CFB90A042524}" destId="{9D48C148-05A6-4FED-AFB1-8A68527B1D2B}" srcOrd="2" destOrd="0" presId="urn:microsoft.com/office/officeart/2018/5/layout/IconCircleLabelList"/>
    <dgm:cxn modelId="{71A167E9-0419-48A8-B265-2507CB0BF599}" type="presParOf" srcId="{806D5765-D2B0-4BF0-B12D-CFB90A042524}" destId="{E06FE121-2FEA-4EDF-8923-4D6BB4094BB3}" srcOrd="3" destOrd="0" presId="urn:microsoft.com/office/officeart/2018/5/layout/IconCircleLabelList"/>
    <dgm:cxn modelId="{3BEE7AAD-55BA-4663-B220-04884ADFC9F5}" type="presParOf" srcId="{63AA8569-496F-4C33-8F70-2AFFECA4D269}" destId="{EA4355CB-1AF7-4EDB-82DE-C70711066078}" srcOrd="3" destOrd="0" presId="urn:microsoft.com/office/officeart/2018/5/layout/IconCircleLabelList"/>
    <dgm:cxn modelId="{2648CE1C-2FCA-49E8-9166-6CA2B611C293}" type="presParOf" srcId="{63AA8569-496F-4C33-8F70-2AFFECA4D269}" destId="{C5B42253-11FD-44D3-8E7F-053596620FF7}" srcOrd="4" destOrd="0" presId="urn:microsoft.com/office/officeart/2018/5/layout/IconCircleLabelList"/>
    <dgm:cxn modelId="{4BA03233-A722-4E0C-A49E-D9ADEF5603D5}" type="presParOf" srcId="{C5B42253-11FD-44D3-8E7F-053596620FF7}" destId="{F83FB10D-9B3D-4CB2-831A-C4E17DF594B3}" srcOrd="0" destOrd="0" presId="urn:microsoft.com/office/officeart/2018/5/layout/IconCircleLabelList"/>
    <dgm:cxn modelId="{CF1FBCDE-D50C-4BD2-A5BC-495ACA69F66A}" type="presParOf" srcId="{C5B42253-11FD-44D3-8E7F-053596620FF7}" destId="{3EEB5BF7-C92B-40D9-81E5-52586E5BCAF9}" srcOrd="1" destOrd="0" presId="urn:microsoft.com/office/officeart/2018/5/layout/IconCircleLabelList"/>
    <dgm:cxn modelId="{95865276-B252-4B6D-8F6A-5FC5053A414B}" type="presParOf" srcId="{C5B42253-11FD-44D3-8E7F-053596620FF7}" destId="{D9BA5D32-54D7-46EE-9FDE-E4711C2BA6F0}" srcOrd="2" destOrd="0" presId="urn:microsoft.com/office/officeart/2018/5/layout/IconCircleLabelList"/>
    <dgm:cxn modelId="{0FCE6755-BC33-4157-843D-B51FA5C914D5}" type="presParOf" srcId="{C5B42253-11FD-44D3-8E7F-053596620FF7}" destId="{A113D198-5890-409D-8E0D-C58A44CDABFB}" srcOrd="3" destOrd="0" presId="urn:microsoft.com/office/officeart/2018/5/layout/IconCircleLabelList"/>
    <dgm:cxn modelId="{D495305C-ADB2-4EEE-88F7-BF4094F73000}" type="presParOf" srcId="{63AA8569-496F-4C33-8F70-2AFFECA4D269}" destId="{A7843861-9AFC-47B4-A36F-B1DB415A70BA}" srcOrd="5" destOrd="0" presId="urn:microsoft.com/office/officeart/2018/5/layout/IconCircleLabelList"/>
    <dgm:cxn modelId="{C421D07B-19EE-46E8-BCE6-4F07E91F2D9C}" type="presParOf" srcId="{63AA8569-496F-4C33-8F70-2AFFECA4D269}" destId="{9AB29D00-D904-4BA6-A472-452EF0435345}" srcOrd="6" destOrd="0" presId="urn:microsoft.com/office/officeart/2018/5/layout/IconCircleLabelList"/>
    <dgm:cxn modelId="{F1247EE8-78AF-481C-B5FA-48DEE13AD18C}" type="presParOf" srcId="{9AB29D00-D904-4BA6-A472-452EF0435345}" destId="{9387ED3E-3AD1-4B5F-B9D8-FE2F11A8AA36}" srcOrd="0" destOrd="0" presId="urn:microsoft.com/office/officeart/2018/5/layout/IconCircleLabelList"/>
    <dgm:cxn modelId="{11329B6D-D1EB-47C8-827C-06D0F8EC579A}" type="presParOf" srcId="{9AB29D00-D904-4BA6-A472-452EF0435345}" destId="{216D5053-7B45-4C4A-A329-25C1B13C6542}" srcOrd="1" destOrd="0" presId="urn:microsoft.com/office/officeart/2018/5/layout/IconCircleLabelList"/>
    <dgm:cxn modelId="{0D2B81A6-D6BF-4621-B6CD-FFD84B8F9A79}" type="presParOf" srcId="{9AB29D00-D904-4BA6-A472-452EF0435345}" destId="{2A8FBF7D-57BE-4D30-995F-CF768DE1F563}" srcOrd="2" destOrd="0" presId="urn:microsoft.com/office/officeart/2018/5/layout/IconCircleLabelList"/>
    <dgm:cxn modelId="{751FFD35-37B7-46DD-BB93-90A14FFD0960}" type="presParOf" srcId="{9AB29D00-D904-4BA6-A472-452EF0435345}" destId="{29FAE31E-3FB2-4C92-BD18-BDB846F4267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85DF3-BD24-4B56-A18B-E955E3BDD21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33F3E0-B3F1-412E-BF71-F8B8300F9483}">
      <dgm:prSet/>
      <dgm:spPr/>
      <dgm:t>
        <a:bodyPr/>
        <a:lstStyle/>
        <a:p>
          <a:r>
            <a:rPr lang="en-US" b="1" i="0" baseline="0" dirty="0"/>
            <a:t>Individuals:</a:t>
          </a:r>
        </a:p>
        <a:p>
          <a:r>
            <a:rPr lang="en-US" i="0" baseline="0" dirty="0"/>
            <a:t>Hide sensitive information in images.</a:t>
          </a:r>
          <a:endParaRPr lang="en-US" dirty="0"/>
        </a:p>
      </dgm:t>
    </dgm:pt>
    <dgm:pt modelId="{C25135D8-7EE5-41B9-A843-1FDDB5BB6EA6}" type="parTrans" cxnId="{79D23C8D-7BC4-4AF4-9664-905254A8E9AA}">
      <dgm:prSet/>
      <dgm:spPr/>
      <dgm:t>
        <a:bodyPr/>
        <a:lstStyle/>
        <a:p>
          <a:endParaRPr lang="en-US"/>
        </a:p>
      </dgm:t>
    </dgm:pt>
    <dgm:pt modelId="{1B64B33B-C89F-48A4-BC5B-ABE55C347BAE}" type="sibTrans" cxnId="{79D23C8D-7BC4-4AF4-9664-905254A8E9A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5E8124F-7E3A-4FCE-BB94-390C346919D2}">
      <dgm:prSet/>
      <dgm:spPr/>
      <dgm:t>
        <a:bodyPr/>
        <a:lstStyle/>
        <a:p>
          <a:r>
            <a:rPr lang="en-US" b="1" dirty="0"/>
            <a:t>Cybersecurity professionals:</a:t>
          </a:r>
        </a:p>
        <a:p>
          <a:r>
            <a:rPr lang="en-US" i="0" baseline="0" dirty="0"/>
            <a:t>Secure data transmission.</a:t>
          </a:r>
          <a:endParaRPr lang="en-US" dirty="0"/>
        </a:p>
      </dgm:t>
    </dgm:pt>
    <dgm:pt modelId="{DD32A282-C630-486C-AFF4-90ADD9040CF5}" type="parTrans" cxnId="{7E9D45B5-1B18-46E2-9351-873D4ABF5CB2}">
      <dgm:prSet/>
      <dgm:spPr/>
      <dgm:t>
        <a:bodyPr/>
        <a:lstStyle/>
        <a:p>
          <a:endParaRPr lang="en-US"/>
        </a:p>
      </dgm:t>
    </dgm:pt>
    <dgm:pt modelId="{0F8A74F1-8AB6-4112-83B3-DEB94F959DC4}" type="sibTrans" cxnId="{7E9D45B5-1B18-46E2-9351-873D4ABF5CB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05A68B8-DA1A-4340-A94E-5D546FF54086}">
      <dgm:prSet/>
      <dgm:spPr/>
      <dgm:t>
        <a:bodyPr/>
        <a:lstStyle/>
        <a:p>
          <a:r>
            <a:rPr lang="en-US" b="1" dirty="0"/>
            <a:t>Journalists &amp; Whistleblowers:</a:t>
          </a:r>
        </a:p>
        <a:p>
          <a:r>
            <a:rPr lang="en-US" i="0" baseline="0" dirty="0"/>
            <a:t>Share confidential info without detection.</a:t>
          </a:r>
          <a:endParaRPr lang="en-US" dirty="0"/>
        </a:p>
      </dgm:t>
    </dgm:pt>
    <dgm:pt modelId="{B3D6A39E-2EED-41E5-8C4E-89AC89DAE8E2}" type="parTrans" cxnId="{0E7BA3E5-A6BB-4AED-B1C9-468B36F3EB6E}">
      <dgm:prSet/>
      <dgm:spPr/>
      <dgm:t>
        <a:bodyPr/>
        <a:lstStyle/>
        <a:p>
          <a:endParaRPr lang="en-US"/>
        </a:p>
      </dgm:t>
    </dgm:pt>
    <dgm:pt modelId="{724F66CD-DB1A-4550-A955-C855703AC9D0}" type="sibTrans" cxnId="{0E7BA3E5-A6BB-4AED-B1C9-468B36F3EB6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E421683-96C3-46EF-BA8A-D9186F514248}">
      <dgm:prSet/>
      <dgm:spPr/>
      <dgm:t>
        <a:bodyPr/>
        <a:lstStyle/>
        <a:p>
          <a:r>
            <a:rPr lang="en-US" b="1" dirty="0"/>
            <a:t>Military &amp; Intelligence agencies:</a:t>
          </a:r>
        </a:p>
        <a:p>
          <a:r>
            <a:rPr lang="en-US" i="0" baseline="0" dirty="0"/>
            <a:t>Stealth communication. </a:t>
          </a:r>
          <a:endParaRPr lang="en-US" dirty="0"/>
        </a:p>
      </dgm:t>
    </dgm:pt>
    <dgm:pt modelId="{F1810069-1111-484A-BEA1-3500B6C8F759}" type="parTrans" cxnId="{5B169E5C-7A31-4B50-BBE8-5B206A7B26A4}">
      <dgm:prSet/>
      <dgm:spPr/>
      <dgm:t>
        <a:bodyPr/>
        <a:lstStyle/>
        <a:p>
          <a:endParaRPr lang="en-US"/>
        </a:p>
      </dgm:t>
    </dgm:pt>
    <dgm:pt modelId="{56003CA2-5A61-480E-928C-77902C7B02B0}" type="sibTrans" cxnId="{5B169E5C-7A31-4B50-BBE8-5B206A7B26A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050AFCD-2B3F-4ABE-923D-420B0CF56BF4}" type="pres">
      <dgm:prSet presAssocID="{8F785DF3-BD24-4B56-A18B-E955E3BDD21A}" presName="Name0" presStyleCnt="0">
        <dgm:presLayoutVars>
          <dgm:animLvl val="lvl"/>
          <dgm:resizeHandles val="exact"/>
        </dgm:presLayoutVars>
      </dgm:prSet>
      <dgm:spPr/>
    </dgm:pt>
    <dgm:pt modelId="{C746987D-A2E9-4EF5-AB33-0FD034B926BF}" type="pres">
      <dgm:prSet presAssocID="{1633F3E0-B3F1-412E-BF71-F8B8300F9483}" presName="compositeNode" presStyleCnt="0">
        <dgm:presLayoutVars>
          <dgm:bulletEnabled val="1"/>
        </dgm:presLayoutVars>
      </dgm:prSet>
      <dgm:spPr/>
    </dgm:pt>
    <dgm:pt modelId="{49A78DB4-5018-452F-9497-3D2C9FDE1084}" type="pres">
      <dgm:prSet presAssocID="{1633F3E0-B3F1-412E-BF71-F8B8300F9483}" presName="bgRect" presStyleLbl="alignNode1" presStyleIdx="0" presStyleCnt="4"/>
      <dgm:spPr/>
    </dgm:pt>
    <dgm:pt modelId="{3E5B8BFB-4359-44AA-8796-9D742E959BF3}" type="pres">
      <dgm:prSet presAssocID="{1B64B33B-C89F-48A4-BC5B-ABE55C347BA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A88B4D94-6152-41A0-9144-D3B26A3331DC}" type="pres">
      <dgm:prSet presAssocID="{1633F3E0-B3F1-412E-BF71-F8B8300F9483}" presName="nodeRect" presStyleLbl="alignNode1" presStyleIdx="0" presStyleCnt="4">
        <dgm:presLayoutVars>
          <dgm:bulletEnabled val="1"/>
        </dgm:presLayoutVars>
      </dgm:prSet>
      <dgm:spPr/>
    </dgm:pt>
    <dgm:pt modelId="{19C5F48D-BA7F-43AC-8CC0-B623E14D0810}" type="pres">
      <dgm:prSet presAssocID="{1B64B33B-C89F-48A4-BC5B-ABE55C347BAE}" presName="sibTrans" presStyleCnt="0"/>
      <dgm:spPr/>
    </dgm:pt>
    <dgm:pt modelId="{5330B1F0-AB05-4521-80FD-03D86DC1D825}" type="pres">
      <dgm:prSet presAssocID="{55E8124F-7E3A-4FCE-BB94-390C346919D2}" presName="compositeNode" presStyleCnt="0">
        <dgm:presLayoutVars>
          <dgm:bulletEnabled val="1"/>
        </dgm:presLayoutVars>
      </dgm:prSet>
      <dgm:spPr/>
    </dgm:pt>
    <dgm:pt modelId="{35A3098B-C973-4D62-8253-C3971D789484}" type="pres">
      <dgm:prSet presAssocID="{55E8124F-7E3A-4FCE-BB94-390C346919D2}" presName="bgRect" presStyleLbl="alignNode1" presStyleIdx="1" presStyleCnt="4"/>
      <dgm:spPr/>
    </dgm:pt>
    <dgm:pt modelId="{F2BB1BA8-354C-41C3-8134-2C0B1C35690E}" type="pres">
      <dgm:prSet presAssocID="{0F8A74F1-8AB6-4112-83B3-DEB94F959DC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6A9C20E-9815-4985-87C9-A0003E0E63E2}" type="pres">
      <dgm:prSet presAssocID="{55E8124F-7E3A-4FCE-BB94-390C346919D2}" presName="nodeRect" presStyleLbl="alignNode1" presStyleIdx="1" presStyleCnt="4">
        <dgm:presLayoutVars>
          <dgm:bulletEnabled val="1"/>
        </dgm:presLayoutVars>
      </dgm:prSet>
      <dgm:spPr/>
    </dgm:pt>
    <dgm:pt modelId="{6C684313-7ED9-402F-B354-CA43EDAEF294}" type="pres">
      <dgm:prSet presAssocID="{0F8A74F1-8AB6-4112-83B3-DEB94F959DC4}" presName="sibTrans" presStyleCnt="0"/>
      <dgm:spPr/>
    </dgm:pt>
    <dgm:pt modelId="{ADEB3BE8-70F7-4A73-A862-6504A2976F0A}" type="pres">
      <dgm:prSet presAssocID="{305A68B8-DA1A-4340-A94E-5D546FF54086}" presName="compositeNode" presStyleCnt="0">
        <dgm:presLayoutVars>
          <dgm:bulletEnabled val="1"/>
        </dgm:presLayoutVars>
      </dgm:prSet>
      <dgm:spPr/>
    </dgm:pt>
    <dgm:pt modelId="{5F786A3D-BB2B-4362-9F07-61CAC8DB4511}" type="pres">
      <dgm:prSet presAssocID="{305A68B8-DA1A-4340-A94E-5D546FF54086}" presName="bgRect" presStyleLbl="alignNode1" presStyleIdx="2" presStyleCnt="4"/>
      <dgm:spPr/>
    </dgm:pt>
    <dgm:pt modelId="{4424165C-838E-42C5-886D-B822CA068B41}" type="pres">
      <dgm:prSet presAssocID="{724F66CD-DB1A-4550-A955-C855703AC9D0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9B589A3-2690-434A-ADF0-963EDC2B6FF2}" type="pres">
      <dgm:prSet presAssocID="{305A68B8-DA1A-4340-A94E-5D546FF54086}" presName="nodeRect" presStyleLbl="alignNode1" presStyleIdx="2" presStyleCnt="4">
        <dgm:presLayoutVars>
          <dgm:bulletEnabled val="1"/>
        </dgm:presLayoutVars>
      </dgm:prSet>
      <dgm:spPr/>
    </dgm:pt>
    <dgm:pt modelId="{1EDEE3B6-4094-4AD0-9B50-1532D2F54189}" type="pres">
      <dgm:prSet presAssocID="{724F66CD-DB1A-4550-A955-C855703AC9D0}" presName="sibTrans" presStyleCnt="0"/>
      <dgm:spPr/>
    </dgm:pt>
    <dgm:pt modelId="{61C3DD08-171C-4D11-9ADE-CC848BDD2BAB}" type="pres">
      <dgm:prSet presAssocID="{EE421683-96C3-46EF-BA8A-D9186F514248}" presName="compositeNode" presStyleCnt="0">
        <dgm:presLayoutVars>
          <dgm:bulletEnabled val="1"/>
        </dgm:presLayoutVars>
      </dgm:prSet>
      <dgm:spPr/>
    </dgm:pt>
    <dgm:pt modelId="{0488F992-D91F-42FB-8BB4-FD4E58C0279D}" type="pres">
      <dgm:prSet presAssocID="{EE421683-96C3-46EF-BA8A-D9186F514248}" presName="bgRect" presStyleLbl="alignNode1" presStyleIdx="3" presStyleCnt="4"/>
      <dgm:spPr/>
    </dgm:pt>
    <dgm:pt modelId="{7B2E63CA-34FE-4DA3-B17E-05A989E51E62}" type="pres">
      <dgm:prSet presAssocID="{56003CA2-5A61-480E-928C-77902C7B02B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CE6DFD9-B9A1-409B-974D-8969CD4F37EA}" type="pres">
      <dgm:prSet presAssocID="{EE421683-96C3-46EF-BA8A-D9186F51424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29DBB0D-76EE-45EA-8197-35B026134DFF}" type="presOf" srcId="{1633F3E0-B3F1-412E-BF71-F8B8300F9483}" destId="{A88B4D94-6152-41A0-9144-D3B26A3331DC}" srcOrd="1" destOrd="0" presId="urn:microsoft.com/office/officeart/2016/7/layout/LinearBlockProcessNumbered"/>
    <dgm:cxn modelId="{FF23BA0E-27F8-49FB-BFE6-35627B3C66E9}" type="presOf" srcId="{56003CA2-5A61-480E-928C-77902C7B02B0}" destId="{7B2E63CA-34FE-4DA3-B17E-05A989E51E62}" srcOrd="0" destOrd="0" presId="urn:microsoft.com/office/officeart/2016/7/layout/LinearBlockProcessNumbered"/>
    <dgm:cxn modelId="{B26E8D24-85FB-4326-9259-A76E7F79B9DC}" type="presOf" srcId="{EE421683-96C3-46EF-BA8A-D9186F514248}" destId="{0488F992-D91F-42FB-8BB4-FD4E58C0279D}" srcOrd="0" destOrd="0" presId="urn:microsoft.com/office/officeart/2016/7/layout/LinearBlockProcessNumbered"/>
    <dgm:cxn modelId="{00AF9C3A-2CBC-42DE-B428-2A62916E8617}" type="presOf" srcId="{1633F3E0-B3F1-412E-BF71-F8B8300F9483}" destId="{49A78DB4-5018-452F-9497-3D2C9FDE1084}" srcOrd="0" destOrd="0" presId="urn:microsoft.com/office/officeart/2016/7/layout/LinearBlockProcessNumbered"/>
    <dgm:cxn modelId="{2F99483C-C620-40E0-BE50-2DD07138098C}" type="presOf" srcId="{724F66CD-DB1A-4550-A955-C855703AC9D0}" destId="{4424165C-838E-42C5-886D-B822CA068B41}" srcOrd="0" destOrd="0" presId="urn:microsoft.com/office/officeart/2016/7/layout/LinearBlockProcessNumbered"/>
    <dgm:cxn modelId="{5B169E5C-7A31-4B50-BBE8-5B206A7B26A4}" srcId="{8F785DF3-BD24-4B56-A18B-E955E3BDD21A}" destId="{EE421683-96C3-46EF-BA8A-D9186F514248}" srcOrd="3" destOrd="0" parTransId="{F1810069-1111-484A-BEA1-3500B6C8F759}" sibTransId="{56003CA2-5A61-480E-928C-77902C7B02B0}"/>
    <dgm:cxn modelId="{D4A6D041-DE29-481B-B9D2-21D6F2BD0288}" type="presOf" srcId="{55E8124F-7E3A-4FCE-BB94-390C346919D2}" destId="{35A3098B-C973-4D62-8253-C3971D789484}" srcOrd="0" destOrd="0" presId="urn:microsoft.com/office/officeart/2016/7/layout/LinearBlockProcessNumbered"/>
    <dgm:cxn modelId="{67EFF263-0818-4743-B2D4-BE427CD15A1F}" type="presOf" srcId="{305A68B8-DA1A-4340-A94E-5D546FF54086}" destId="{5F786A3D-BB2B-4362-9F07-61CAC8DB4511}" srcOrd="0" destOrd="0" presId="urn:microsoft.com/office/officeart/2016/7/layout/LinearBlockProcessNumbered"/>
    <dgm:cxn modelId="{02A85C74-5D6C-4994-921F-21FF57FF594B}" type="presOf" srcId="{8F785DF3-BD24-4B56-A18B-E955E3BDD21A}" destId="{2050AFCD-2B3F-4ABE-923D-420B0CF56BF4}" srcOrd="0" destOrd="0" presId="urn:microsoft.com/office/officeart/2016/7/layout/LinearBlockProcessNumbered"/>
    <dgm:cxn modelId="{0AB0408B-7B10-4B37-8847-05B1C632DB76}" type="presOf" srcId="{EE421683-96C3-46EF-BA8A-D9186F514248}" destId="{1CE6DFD9-B9A1-409B-974D-8969CD4F37EA}" srcOrd="1" destOrd="0" presId="urn:microsoft.com/office/officeart/2016/7/layout/LinearBlockProcessNumbered"/>
    <dgm:cxn modelId="{79D23C8D-7BC4-4AF4-9664-905254A8E9AA}" srcId="{8F785DF3-BD24-4B56-A18B-E955E3BDD21A}" destId="{1633F3E0-B3F1-412E-BF71-F8B8300F9483}" srcOrd="0" destOrd="0" parTransId="{C25135D8-7EE5-41B9-A843-1FDDB5BB6EA6}" sibTransId="{1B64B33B-C89F-48A4-BC5B-ABE55C347BAE}"/>
    <dgm:cxn modelId="{4C3689AF-113C-4902-A838-AE333FE6E7C6}" type="presOf" srcId="{1B64B33B-C89F-48A4-BC5B-ABE55C347BAE}" destId="{3E5B8BFB-4359-44AA-8796-9D742E959BF3}" srcOrd="0" destOrd="0" presId="urn:microsoft.com/office/officeart/2016/7/layout/LinearBlockProcessNumbered"/>
    <dgm:cxn modelId="{7E9D45B5-1B18-46E2-9351-873D4ABF5CB2}" srcId="{8F785DF3-BD24-4B56-A18B-E955E3BDD21A}" destId="{55E8124F-7E3A-4FCE-BB94-390C346919D2}" srcOrd="1" destOrd="0" parTransId="{DD32A282-C630-486C-AFF4-90ADD9040CF5}" sibTransId="{0F8A74F1-8AB6-4112-83B3-DEB94F959DC4}"/>
    <dgm:cxn modelId="{8B99C3C4-A9BA-45D9-96C2-1C748AD2C01E}" type="presOf" srcId="{0F8A74F1-8AB6-4112-83B3-DEB94F959DC4}" destId="{F2BB1BA8-354C-41C3-8134-2C0B1C35690E}" srcOrd="0" destOrd="0" presId="urn:microsoft.com/office/officeart/2016/7/layout/LinearBlockProcessNumbered"/>
    <dgm:cxn modelId="{0E7BA3E5-A6BB-4AED-B1C9-468B36F3EB6E}" srcId="{8F785DF3-BD24-4B56-A18B-E955E3BDD21A}" destId="{305A68B8-DA1A-4340-A94E-5D546FF54086}" srcOrd="2" destOrd="0" parTransId="{B3D6A39E-2EED-41E5-8C4E-89AC89DAE8E2}" sibTransId="{724F66CD-DB1A-4550-A955-C855703AC9D0}"/>
    <dgm:cxn modelId="{EFA3E5E8-C942-4800-ADA1-A6F602063AE9}" type="presOf" srcId="{55E8124F-7E3A-4FCE-BB94-390C346919D2}" destId="{36A9C20E-9815-4985-87C9-A0003E0E63E2}" srcOrd="1" destOrd="0" presId="urn:microsoft.com/office/officeart/2016/7/layout/LinearBlockProcessNumbered"/>
    <dgm:cxn modelId="{DDDA31EF-76BE-4C36-92DF-BB2640819D09}" type="presOf" srcId="{305A68B8-DA1A-4340-A94E-5D546FF54086}" destId="{C9B589A3-2690-434A-ADF0-963EDC2B6FF2}" srcOrd="1" destOrd="0" presId="urn:microsoft.com/office/officeart/2016/7/layout/LinearBlockProcessNumbered"/>
    <dgm:cxn modelId="{65BA9FA4-F5DA-4388-8326-037D7083F50A}" type="presParOf" srcId="{2050AFCD-2B3F-4ABE-923D-420B0CF56BF4}" destId="{C746987D-A2E9-4EF5-AB33-0FD034B926BF}" srcOrd="0" destOrd="0" presId="urn:microsoft.com/office/officeart/2016/7/layout/LinearBlockProcessNumbered"/>
    <dgm:cxn modelId="{C9B9AA80-3CA4-46EB-A81B-5346CE655EAA}" type="presParOf" srcId="{C746987D-A2E9-4EF5-AB33-0FD034B926BF}" destId="{49A78DB4-5018-452F-9497-3D2C9FDE1084}" srcOrd="0" destOrd="0" presId="urn:microsoft.com/office/officeart/2016/7/layout/LinearBlockProcessNumbered"/>
    <dgm:cxn modelId="{4F3D511B-1D12-46D1-8A51-3096CB25FEAB}" type="presParOf" srcId="{C746987D-A2E9-4EF5-AB33-0FD034B926BF}" destId="{3E5B8BFB-4359-44AA-8796-9D742E959BF3}" srcOrd="1" destOrd="0" presId="urn:microsoft.com/office/officeart/2016/7/layout/LinearBlockProcessNumbered"/>
    <dgm:cxn modelId="{9810DD4F-9559-4081-A85E-00016650CE08}" type="presParOf" srcId="{C746987D-A2E9-4EF5-AB33-0FD034B926BF}" destId="{A88B4D94-6152-41A0-9144-D3B26A3331DC}" srcOrd="2" destOrd="0" presId="urn:microsoft.com/office/officeart/2016/7/layout/LinearBlockProcessNumbered"/>
    <dgm:cxn modelId="{047FF00F-DC5F-4098-8106-BC0432D7B981}" type="presParOf" srcId="{2050AFCD-2B3F-4ABE-923D-420B0CF56BF4}" destId="{19C5F48D-BA7F-43AC-8CC0-B623E14D0810}" srcOrd="1" destOrd="0" presId="urn:microsoft.com/office/officeart/2016/7/layout/LinearBlockProcessNumbered"/>
    <dgm:cxn modelId="{D58A2529-460B-4A5A-A48B-3F28FBDFEA99}" type="presParOf" srcId="{2050AFCD-2B3F-4ABE-923D-420B0CF56BF4}" destId="{5330B1F0-AB05-4521-80FD-03D86DC1D825}" srcOrd="2" destOrd="0" presId="urn:microsoft.com/office/officeart/2016/7/layout/LinearBlockProcessNumbered"/>
    <dgm:cxn modelId="{7B425AEA-374A-4828-A422-7126C6987FD7}" type="presParOf" srcId="{5330B1F0-AB05-4521-80FD-03D86DC1D825}" destId="{35A3098B-C973-4D62-8253-C3971D789484}" srcOrd="0" destOrd="0" presId="urn:microsoft.com/office/officeart/2016/7/layout/LinearBlockProcessNumbered"/>
    <dgm:cxn modelId="{9878BA6F-C447-4E97-B39E-C61A5F0822FA}" type="presParOf" srcId="{5330B1F0-AB05-4521-80FD-03D86DC1D825}" destId="{F2BB1BA8-354C-41C3-8134-2C0B1C35690E}" srcOrd="1" destOrd="0" presId="urn:microsoft.com/office/officeart/2016/7/layout/LinearBlockProcessNumbered"/>
    <dgm:cxn modelId="{B32464FC-853E-4914-B042-BF3A0AACBD51}" type="presParOf" srcId="{5330B1F0-AB05-4521-80FD-03D86DC1D825}" destId="{36A9C20E-9815-4985-87C9-A0003E0E63E2}" srcOrd="2" destOrd="0" presId="urn:microsoft.com/office/officeart/2016/7/layout/LinearBlockProcessNumbered"/>
    <dgm:cxn modelId="{42194847-6850-402B-98A4-9031E648BEA0}" type="presParOf" srcId="{2050AFCD-2B3F-4ABE-923D-420B0CF56BF4}" destId="{6C684313-7ED9-402F-B354-CA43EDAEF294}" srcOrd="3" destOrd="0" presId="urn:microsoft.com/office/officeart/2016/7/layout/LinearBlockProcessNumbered"/>
    <dgm:cxn modelId="{CC930827-46E0-4357-A090-5853EEB24D1E}" type="presParOf" srcId="{2050AFCD-2B3F-4ABE-923D-420B0CF56BF4}" destId="{ADEB3BE8-70F7-4A73-A862-6504A2976F0A}" srcOrd="4" destOrd="0" presId="urn:microsoft.com/office/officeart/2016/7/layout/LinearBlockProcessNumbered"/>
    <dgm:cxn modelId="{DF3E73E7-24DF-45F0-B258-2F2C3A5FEA46}" type="presParOf" srcId="{ADEB3BE8-70F7-4A73-A862-6504A2976F0A}" destId="{5F786A3D-BB2B-4362-9F07-61CAC8DB4511}" srcOrd="0" destOrd="0" presId="urn:microsoft.com/office/officeart/2016/7/layout/LinearBlockProcessNumbered"/>
    <dgm:cxn modelId="{0B7D8AE6-CE24-4C73-BC26-EAF52EB755F2}" type="presParOf" srcId="{ADEB3BE8-70F7-4A73-A862-6504A2976F0A}" destId="{4424165C-838E-42C5-886D-B822CA068B41}" srcOrd="1" destOrd="0" presId="urn:microsoft.com/office/officeart/2016/7/layout/LinearBlockProcessNumbered"/>
    <dgm:cxn modelId="{A25BA6C9-A4E8-4193-B420-539FA06210BF}" type="presParOf" srcId="{ADEB3BE8-70F7-4A73-A862-6504A2976F0A}" destId="{C9B589A3-2690-434A-ADF0-963EDC2B6FF2}" srcOrd="2" destOrd="0" presId="urn:microsoft.com/office/officeart/2016/7/layout/LinearBlockProcessNumbered"/>
    <dgm:cxn modelId="{12FAB0BE-69E5-44A2-B7F4-334E4DE8A186}" type="presParOf" srcId="{2050AFCD-2B3F-4ABE-923D-420B0CF56BF4}" destId="{1EDEE3B6-4094-4AD0-9B50-1532D2F54189}" srcOrd="5" destOrd="0" presId="urn:microsoft.com/office/officeart/2016/7/layout/LinearBlockProcessNumbered"/>
    <dgm:cxn modelId="{7C100DF6-571A-41A9-993C-DF46E367ED5E}" type="presParOf" srcId="{2050AFCD-2B3F-4ABE-923D-420B0CF56BF4}" destId="{61C3DD08-171C-4D11-9ADE-CC848BDD2BAB}" srcOrd="6" destOrd="0" presId="urn:microsoft.com/office/officeart/2016/7/layout/LinearBlockProcessNumbered"/>
    <dgm:cxn modelId="{EEFB8613-0181-43F7-B00C-E3FFB1347926}" type="presParOf" srcId="{61C3DD08-171C-4D11-9ADE-CC848BDD2BAB}" destId="{0488F992-D91F-42FB-8BB4-FD4E58C0279D}" srcOrd="0" destOrd="0" presId="urn:microsoft.com/office/officeart/2016/7/layout/LinearBlockProcessNumbered"/>
    <dgm:cxn modelId="{8B6AA577-6271-4415-A8C7-BFB45414920F}" type="presParOf" srcId="{61C3DD08-171C-4D11-9ADE-CC848BDD2BAB}" destId="{7B2E63CA-34FE-4DA3-B17E-05A989E51E62}" srcOrd="1" destOrd="0" presId="urn:microsoft.com/office/officeart/2016/7/layout/LinearBlockProcessNumbered"/>
    <dgm:cxn modelId="{56A9BB49-009A-4085-BBF6-7C07832CF318}" type="presParOf" srcId="{61C3DD08-171C-4D11-9ADE-CC848BDD2BAB}" destId="{1CE6DFD9-B9A1-409B-974D-8969CD4F37E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839629-E052-45B8-8D72-06268CCEAA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C5252-12F3-4C32-9C1D-4A110EE682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Successfully </a:t>
          </a:r>
          <a:r>
            <a:rPr lang="en-US" b="1" i="0" baseline="0"/>
            <a:t>implemented image-based steganography</a:t>
          </a:r>
          <a:r>
            <a:rPr lang="en-US" b="0" i="0" baseline="0"/>
            <a:t> using LSB technique.</a:t>
          </a:r>
          <a:endParaRPr lang="en-US"/>
        </a:p>
      </dgm:t>
    </dgm:pt>
    <dgm:pt modelId="{3C2821AE-0A24-40B6-9E88-569F3E512479}" type="parTrans" cxnId="{241F30EF-AF08-4C70-BE48-0AB50BA1320E}">
      <dgm:prSet/>
      <dgm:spPr/>
      <dgm:t>
        <a:bodyPr/>
        <a:lstStyle/>
        <a:p>
          <a:endParaRPr lang="en-US"/>
        </a:p>
      </dgm:t>
    </dgm:pt>
    <dgm:pt modelId="{B07EC471-207D-4232-A378-869D84588B7D}" type="sibTrans" cxnId="{241F30EF-AF08-4C70-BE48-0AB50BA1320E}">
      <dgm:prSet/>
      <dgm:spPr/>
      <dgm:t>
        <a:bodyPr/>
        <a:lstStyle/>
        <a:p>
          <a:endParaRPr lang="en-US"/>
        </a:p>
      </dgm:t>
    </dgm:pt>
    <dgm:pt modelId="{40506056-4010-415E-B484-F53EA8D5EC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Maintains image quality</a:t>
          </a:r>
          <a:r>
            <a:rPr lang="en-US" b="0" i="0" baseline="0"/>
            <a:t> while embedding the text.</a:t>
          </a:r>
          <a:endParaRPr lang="en-US"/>
        </a:p>
      </dgm:t>
    </dgm:pt>
    <dgm:pt modelId="{493B0149-A8A6-4083-BB0A-2AFF932B9733}" type="parTrans" cxnId="{3D74E9C1-2C65-49C4-B618-EB2736E86EE5}">
      <dgm:prSet/>
      <dgm:spPr/>
      <dgm:t>
        <a:bodyPr/>
        <a:lstStyle/>
        <a:p>
          <a:endParaRPr lang="en-US"/>
        </a:p>
      </dgm:t>
    </dgm:pt>
    <dgm:pt modelId="{1E179D2A-ACC5-4245-99A2-7B15F960A46A}" type="sibTrans" cxnId="{3D74E9C1-2C65-49C4-B618-EB2736E86EE5}">
      <dgm:prSet/>
      <dgm:spPr/>
      <dgm:t>
        <a:bodyPr/>
        <a:lstStyle/>
        <a:p>
          <a:endParaRPr lang="en-US"/>
        </a:p>
      </dgm:t>
    </dgm:pt>
    <dgm:pt modelId="{E1FC4F4E-33F2-4324-8113-D066C02592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Provides a </a:t>
          </a:r>
          <a:r>
            <a:rPr lang="en-US" b="1" i="0" baseline="0"/>
            <a:t>secure and undetectable</a:t>
          </a:r>
          <a:r>
            <a:rPr lang="en-US" b="0" i="0" baseline="0"/>
            <a:t> method for data hiding. </a:t>
          </a:r>
          <a:endParaRPr lang="en-US"/>
        </a:p>
      </dgm:t>
    </dgm:pt>
    <dgm:pt modelId="{CD2601DC-48E1-41A8-B736-A86B9FE6ED94}" type="parTrans" cxnId="{DF5FA189-4B79-4FF5-92D8-8CBB12703FD5}">
      <dgm:prSet/>
      <dgm:spPr/>
      <dgm:t>
        <a:bodyPr/>
        <a:lstStyle/>
        <a:p>
          <a:endParaRPr lang="en-US"/>
        </a:p>
      </dgm:t>
    </dgm:pt>
    <dgm:pt modelId="{DAFB1E6F-0B12-46F2-8045-4FE3166D018A}" type="sibTrans" cxnId="{DF5FA189-4B79-4FF5-92D8-8CBB12703FD5}">
      <dgm:prSet/>
      <dgm:spPr/>
      <dgm:t>
        <a:bodyPr/>
        <a:lstStyle/>
        <a:p>
          <a:endParaRPr lang="en-US"/>
        </a:p>
      </dgm:t>
    </dgm:pt>
    <dgm:pt modelId="{3729FD0E-4BB7-4F8D-9F89-0C21A26F980B}" type="pres">
      <dgm:prSet presAssocID="{46839629-E052-45B8-8D72-06268CCEAA9F}" presName="root" presStyleCnt="0">
        <dgm:presLayoutVars>
          <dgm:dir/>
          <dgm:resizeHandles val="exact"/>
        </dgm:presLayoutVars>
      </dgm:prSet>
      <dgm:spPr/>
    </dgm:pt>
    <dgm:pt modelId="{FE9EB491-B9DE-4CFA-AAF7-BF6E9D4D349C}" type="pres">
      <dgm:prSet presAssocID="{A8BC5252-12F3-4C32-9C1D-4A110EE68241}" presName="compNode" presStyleCnt="0"/>
      <dgm:spPr/>
    </dgm:pt>
    <dgm:pt modelId="{B602139B-A368-4FBD-915E-836CC10E5A05}" type="pres">
      <dgm:prSet presAssocID="{A8BC5252-12F3-4C32-9C1D-4A110EE68241}" presName="bgRect" presStyleLbl="bgShp" presStyleIdx="0" presStyleCnt="3"/>
      <dgm:spPr/>
    </dgm:pt>
    <dgm:pt modelId="{F6C77D32-18B9-4EE8-A33E-3DD3080F33E5}" type="pres">
      <dgm:prSet presAssocID="{A8BC5252-12F3-4C32-9C1D-4A110EE682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DF4FDE1F-D34D-419B-8F94-45F0212CF2F6}" type="pres">
      <dgm:prSet presAssocID="{A8BC5252-12F3-4C32-9C1D-4A110EE68241}" presName="spaceRect" presStyleCnt="0"/>
      <dgm:spPr/>
    </dgm:pt>
    <dgm:pt modelId="{3F420AB5-E488-4790-B147-087740B7B0CD}" type="pres">
      <dgm:prSet presAssocID="{A8BC5252-12F3-4C32-9C1D-4A110EE68241}" presName="parTx" presStyleLbl="revTx" presStyleIdx="0" presStyleCnt="3">
        <dgm:presLayoutVars>
          <dgm:chMax val="0"/>
          <dgm:chPref val="0"/>
        </dgm:presLayoutVars>
      </dgm:prSet>
      <dgm:spPr/>
    </dgm:pt>
    <dgm:pt modelId="{D56E867E-619E-4595-B3B5-D5D9B434B19C}" type="pres">
      <dgm:prSet presAssocID="{B07EC471-207D-4232-A378-869D84588B7D}" presName="sibTrans" presStyleCnt="0"/>
      <dgm:spPr/>
    </dgm:pt>
    <dgm:pt modelId="{69945E32-DBE2-49FE-AD1B-EDA11ACDBB9C}" type="pres">
      <dgm:prSet presAssocID="{40506056-4010-415E-B484-F53EA8D5ECAC}" presName="compNode" presStyleCnt="0"/>
      <dgm:spPr/>
    </dgm:pt>
    <dgm:pt modelId="{07312EE0-4A22-4E6C-97AB-1405958BDDAF}" type="pres">
      <dgm:prSet presAssocID="{40506056-4010-415E-B484-F53EA8D5ECAC}" presName="bgRect" presStyleLbl="bgShp" presStyleIdx="1" presStyleCnt="3"/>
      <dgm:spPr/>
    </dgm:pt>
    <dgm:pt modelId="{2C2BD09B-841D-4050-88DA-172118FAF023}" type="pres">
      <dgm:prSet presAssocID="{40506056-4010-415E-B484-F53EA8D5EC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627C51-7F3D-4F3E-9E58-A3A5F8843332}" type="pres">
      <dgm:prSet presAssocID="{40506056-4010-415E-B484-F53EA8D5ECAC}" presName="spaceRect" presStyleCnt="0"/>
      <dgm:spPr/>
    </dgm:pt>
    <dgm:pt modelId="{EFCC8C07-A2B8-426B-884C-D05671A31ADB}" type="pres">
      <dgm:prSet presAssocID="{40506056-4010-415E-B484-F53EA8D5ECAC}" presName="parTx" presStyleLbl="revTx" presStyleIdx="1" presStyleCnt="3">
        <dgm:presLayoutVars>
          <dgm:chMax val="0"/>
          <dgm:chPref val="0"/>
        </dgm:presLayoutVars>
      </dgm:prSet>
      <dgm:spPr/>
    </dgm:pt>
    <dgm:pt modelId="{CB1C64A2-BDDD-4E4B-8FC2-9559097BBBF6}" type="pres">
      <dgm:prSet presAssocID="{1E179D2A-ACC5-4245-99A2-7B15F960A46A}" presName="sibTrans" presStyleCnt="0"/>
      <dgm:spPr/>
    </dgm:pt>
    <dgm:pt modelId="{4A945438-6171-4511-B569-7D42D9260B91}" type="pres">
      <dgm:prSet presAssocID="{E1FC4F4E-33F2-4324-8113-D066C02592D9}" presName="compNode" presStyleCnt="0"/>
      <dgm:spPr/>
    </dgm:pt>
    <dgm:pt modelId="{76130AFA-DCF5-4CBE-8918-93E1C0E292C1}" type="pres">
      <dgm:prSet presAssocID="{E1FC4F4E-33F2-4324-8113-D066C02592D9}" presName="bgRect" presStyleLbl="bgShp" presStyleIdx="2" presStyleCnt="3"/>
      <dgm:spPr/>
    </dgm:pt>
    <dgm:pt modelId="{0FBF1CBB-B77C-44DD-9449-ABB512D6E69C}" type="pres">
      <dgm:prSet presAssocID="{E1FC4F4E-33F2-4324-8113-D066C02592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3086133-2BEC-4DD2-B1F3-83748B036299}" type="pres">
      <dgm:prSet presAssocID="{E1FC4F4E-33F2-4324-8113-D066C02592D9}" presName="spaceRect" presStyleCnt="0"/>
      <dgm:spPr/>
    </dgm:pt>
    <dgm:pt modelId="{2DD89F77-E612-44DD-98AF-4EE43B9A4C79}" type="pres">
      <dgm:prSet presAssocID="{E1FC4F4E-33F2-4324-8113-D066C02592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04A720-4E90-4410-A93D-B9278D83FC3A}" type="presOf" srcId="{E1FC4F4E-33F2-4324-8113-D066C02592D9}" destId="{2DD89F77-E612-44DD-98AF-4EE43B9A4C79}" srcOrd="0" destOrd="0" presId="urn:microsoft.com/office/officeart/2018/2/layout/IconVerticalSolidList"/>
    <dgm:cxn modelId="{4C3DEE4E-78B1-4F1A-8EC6-48F6944856BF}" type="presOf" srcId="{A8BC5252-12F3-4C32-9C1D-4A110EE68241}" destId="{3F420AB5-E488-4790-B147-087740B7B0CD}" srcOrd="0" destOrd="0" presId="urn:microsoft.com/office/officeart/2018/2/layout/IconVerticalSolidList"/>
    <dgm:cxn modelId="{93BD6956-3731-471B-8AEF-280D0F347EB7}" type="presOf" srcId="{46839629-E052-45B8-8D72-06268CCEAA9F}" destId="{3729FD0E-4BB7-4F8D-9F89-0C21A26F980B}" srcOrd="0" destOrd="0" presId="urn:microsoft.com/office/officeart/2018/2/layout/IconVerticalSolidList"/>
    <dgm:cxn modelId="{DF5FA189-4B79-4FF5-92D8-8CBB12703FD5}" srcId="{46839629-E052-45B8-8D72-06268CCEAA9F}" destId="{E1FC4F4E-33F2-4324-8113-D066C02592D9}" srcOrd="2" destOrd="0" parTransId="{CD2601DC-48E1-41A8-B736-A86B9FE6ED94}" sibTransId="{DAFB1E6F-0B12-46F2-8045-4FE3166D018A}"/>
    <dgm:cxn modelId="{3D74E9C1-2C65-49C4-B618-EB2736E86EE5}" srcId="{46839629-E052-45B8-8D72-06268CCEAA9F}" destId="{40506056-4010-415E-B484-F53EA8D5ECAC}" srcOrd="1" destOrd="0" parTransId="{493B0149-A8A6-4083-BB0A-2AFF932B9733}" sibTransId="{1E179D2A-ACC5-4245-99A2-7B15F960A46A}"/>
    <dgm:cxn modelId="{23908ED6-0449-4EBC-9EC7-ED64CA6B42EC}" type="presOf" srcId="{40506056-4010-415E-B484-F53EA8D5ECAC}" destId="{EFCC8C07-A2B8-426B-884C-D05671A31ADB}" srcOrd="0" destOrd="0" presId="urn:microsoft.com/office/officeart/2018/2/layout/IconVerticalSolidList"/>
    <dgm:cxn modelId="{241F30EF-AF08-4C70-BE48-0AB50BA1320E}" srcId="{46839629-E052-45B8-8D72-06268CCEAA9F}" destId="{A8BC5252-12F3-4C32-9C1D-4A110EE68241}" srcOrd="0" destOrd="0" parTransId="{3C2821AE-0A24-40B6-9E88-569F3E512479}" sibTransId="{B07EC471-207D-4232-A378-869D84588B7D}"/>
    <dgm:cxn modelId="{4BEB6368-9AF7-428B-AEE6-7071F7269117}" type="presParOf" srcId="{3729FD0E-4BB7-4F8D-9F89-0C21A26F980B}" destId="{FE9EB491-B9DE-4CFA-AAF7-BF6E9D4D349C}" srcOrd="0" destOrd="0" presId="urn:microsoft.com/office/officeart/2018/2/layout/IconVerticalSolidList"/>
    <dgm:cxn modelId="{D44F9B43-FC25-44DB-8CA3-A2B3BAAB4B37}" type="presParOf" srcId="{FE9EB491-B9DE-4CFA-AAF7-BF6E9D4D349C}" destId="{B602139B-A368-4FBD-915E-836CC10E5A05}" srcOrd="0" destOrd="0" presId="urn:microsoft.com/office/officeart/2018/2/layout/IconVerticalSolidList"/>
    <dgm:cxn modelId="{FE07D9A3-2183-4DCD-AA75-BA03419A6A13}" type="presParOf" srcId="{FE9EB491-B9DE-4CFA-AAF7-BF6E9D4D349C}" destId="{F6C77D32-18B9-4EE8-A33E-3DD3080F33E5}" srcOrd="1" destOrd="0" presId="urn:microsoft.com/office/officeart/2018/2/layout/IconVerticalSolidList"/>
    <dgm:cxn modelId="{A99C2AF3-89EA-4187-890C-4D33733624AE}" type="presParOf" srcId="{FE9EB491-B9DE-4CFA-AAF7-BF6E9D4D349C}" destId="{DF4FDE1F-D34D-419B-8F94-45F0212CF2F6}" srcOrd="2" destOrd="0" presId="urn:microsoft.com/office/officeart/2018/2/layout/IconVerticalSolidList"/>
    <dgm:cxn modelId="{2E8F8D94-56CC-4818-977B-A07EC34A033F}" type="presParOf" srcId="{FE9EB491-B9DE-4CFA-AAF7-BF6E9D4D349C}" destId="{3F420AB5-E488-4790-B147-087740B7B0CD}" srcOrd="3" destOrd="0" presId="urn:microsoft.com/office/officeart/2018/2/layout/IconVerticalSolidList"/>
    <dgm:cxn modelId="{82B03B65-DEE2-45B6-8253-00EA7A4FF9A6}" type="presParOf" srcId="{3729FD0E-4BB7-4F8D-9F89-0C21A26F980B}" destId="{D56E867E-619E-4595-B3B5-D5D9B434B19C}" srcOrd="1" destOrd="0" presId="urn:microsoft.com/office/officeart/2018/2/layout/IconVerticalSolidList"/>
    <dgm:cxn modelId="{EAF4C8CE-7D5F-437B-946D-E493401FA786}" type="presParOf" srcId="{3729FD0E-4BB7-4F8D-9F89-0C21A26F980B}" destId="{69945E32-DBE2-49FE-AD1B-EDA11ACDBB9C}" srcOrd="2" destOrd="0" presId="urn:microsoft.com/office/officeart/2018/2/layout/IconVerticalSolidList"/>
    <dgm:cxn modelId="{08259492-EEE2-40C8-B023-85A8B9F3E0C1}" type="presParOf" srcId="{69945E32-DBE2-49FE-AD1B-EDA11ACDBB9C}" destId="{07312EE0-4A22-4E6C-97AB-1405958BDDAF}" srcOrd="0" destOrd="0" presId="urn:microsoft.com/office/officeart/2018/2/layout/IconVerticalSolidList"/>
    <dgm:cxn modelId="{92630EDA-3AE3-4082-BD9E-80D31509957B}" type="presParOf" srcId="{69945E32-DBE2-49FE-AD1B-EDA11ACDBB9C}" destId="{2C2BD09B-841D-4050-88DA-172118FAF023}" srcOrd="1" destOrd="0" presId="urn:microsoft.com/office/officeart/2018/2/layout/IconVerticalSolidList"/>
    <dgm:cxn modelId="{DE49BCA5-5888-48FC-A07D-4ADA3A0EC71C}" type="presParOf" srcId="{69945E32-DBE2-49FE-AD1B-EDA11ACDBB9C}" destId="{29627C51-7F3D-4F3E-9E58-A3A5F8843332}" srcOrd="2" destOrd="0" presId="urn:microsoft.com/office/officeart/2018/2/layout/IconVerticalSolidList"/>
    <dgm:cxn modelId="{6218C9FA-2C6C-453E-B5D2-9879A564389A}" type="presParOf" srcId="{69945E32-DBE2-49FE-AD1B-EDA11ACDBB9C}" destId="{EFCC8C07-A2B8-426B-884C-D05671A31ADB}" srcOrd="3" destOrd="0" presId="urn:microsoft.com/office/officeart/2018/2/layout/IconVerticalSolidList"/>
    <dgm:cxn modelId="{2D23B213-7C13-4659-9AE0-374A15B580AE}" type="presParOf" srcId="{3729FD0E-4BB7-4F8D-9F89-0C21A26F980B}" destId="{CB1C64A2-BDDD-4E4B-8FC2-9559097BBBF6}" srcOrd="3" destOrd="0" presId="urn:microsoft.com/office/officeart/2018/2/layout/IconVerticalSolidList"/>
    <dgm:cxn modelId="{B87719B8-E133-4DD7-81EF-AA379624045A}" type="presParOf" srcId="{3729FD0E-4BB7-4F8D-9F89-0C21A26F980B}" destId="{4A945438-6171-4511-B569-7D42D9260B91}" srcOrd="4" destOrd="0" presId="urn:microsoft.com/office/officeart/2018/2/layout/IconVerticalSolidList"/>
    <dgm:cxn modelId="{0E123913-0A19-4870-B2A7-E7491B23C045}" type="presParOf" srcId="{4A945438-6171-4511-B569-7D42D9260B91}" destId="{76130AFA-DCF5-4CBE-8918-93E1C0E292C1}" srcOrd="0" destOrd="0" presId="urn:microsoft.com/office/officeart/2018/2/layout/IconVerticalSolidList"/>
    <dgm:cxn modelId="{EF5A0FE9-3F55-4493-BCE2-4D24C6BC4B66}" type="presParOf" srcId="{4A945438-6171-4511-B569-7D42D9260B91}" destId="{0FBF1CBB-B77C-44DD-9449-ABB512D6E69C}" srcOrd="1" destOrd="0" presId="urn:microsoft.com/office/officeart/2018/2/layout/IconVerticalSolidList"/>
    <dgm:cxn modelId="{41A9A7DA-CDBE-4766-8906-67B520632B1D}" type="presParOf" srcId="{4A945438-6171-4511-B569-7D42D9260B91}" destId="{A3086133-2BEC-4DD2-B1F3-83748B036299}" srcOrd="2" destOrd="0" presId="urn:microsoft.com/office/officeart/2018/2/layout/IconVerticalSolidList"/>
    <dgm:cxn modelId="{01823907-117E-4112-A697-4C9A82E7D75A}" type="presParOf" srcId="{4A945438-6171-4511-B569-7D42D9260B91}" destId="{2DD89F77-E612-44DD-98AF-4EE43B9A4C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99682-9DD6-496A-9C3E-777F569888F9}">
      <dsp:nvSpPr>
        <dsp:cNvPr id="0" name=""/>
        <dsp:cNvSpPr/>
      </dsp:nvSpPr>
      <dsp:spPr>
        <a:xfrm>
          <a:off x="600792" y="596391"/>
          <a:ext cx="1449891" cy="14498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C1A28-29C1-449B-9F2B-32DC40FEFB7B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0CC81-B68F-4FD2-8371-C66C258D90B9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 dirty="0">
              <a:latin typeface="+mj-lt"/>
            </a:rPr>
            <a:t>Invisible data embedding: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 dirty="0"/>
            <a:t>The modified image looks identical to the original.</a:t>
          </a:r>
          <a:endParaRPr lang="en-US" sz="1200" b="0" kern="1200" dirty="0"/>
        </a:p>
      </dsp:txBody>
      <dsp:txXfrm>
        <a:off x="137302" y="2497889"/>
        <a:ext cx="2376871" cy="720000"/>
      </dsp:txXfrm>
    </dsp:sp>
    <dsp:sp modelId="{EE659E4E-F9E6-4E65-A63F-A6B2EAFBF056}">
      <dsp:nvSpPr>
        <dsp:cNvPr id="0" name=""/>
        <dsp:cNvSpPr/>
      </dsp:nvSpPr>
      <dsp:spPr>
        <a:xfrm>
          <a:off x="3393616" y="596391"/>
          <a:ext cx="1449891" cy="14498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142BC-4752-4E6B-8697-59E84B51B135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FE121-2FEA-4EDF-8923-4D6BB4094BB3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 dirty="0"/>
            <a:t>Extractable anytime: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 dirty="0"/>
            <a:t>The hidden message can be retrieved without quality loss.</a:t>
          </a:r>
          <a:endParaRPr lang="en-US" sz="1200" kern="1200" dirty="0"/>
        </a:p>
      </dsp:txBody>
      <dsp:txXfrm>
        <a:off x="2930126" y="2497889"/>
        <a:ext cx="2376871" cy="720000"/>
      </dsp:txXfrm>
    </dsp:sp>
    <dsp:sp modelId="{F83FB10D-9B3D-4CB2-831A-C4E17DF594B3}">
      <dsp:nvSpPr>
        <dsp:cNvPr id="0" name=""/>
        <dsp:cNvSpPr/>
      </dsp:nvSpPr>
      <dsp:spPr>
        <a:xfrm>
          <a:off x="6186441" y="596391"/>
          <a:ext cx="1449891" cy="14498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B5BF7-C92B-40D9-81E5-52586E5BCAF9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D198-5890-409D-8E0D-C58A44CDABFB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 dirty="0"/>
            <a:t>Lightweight &amp; Offline: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 dirty="0"/>
            <a:t>No internet needed, works on </a:t>
          </a:r>
          <a:r>
            <a:rPr lang="en-US" sz="1200" b="1" i="0" kern="1200" baseline="0" dirty="0"/>
            <a:t>local machines</a:t>
          </a:r>
          <a:r>
            <a:rPr lang="en-US" sz="1200" b="0" i="0" kern="1200" baseline="0" dirty="0"/>
            <a:t>.</a:t>
          </a:r>
          <a:endParaRPr lang="en-US" sz="1200" kern="1200" dirty="0"/>
        </a:p>
      </dsp:txBody>
      <dsp:txXfrm>
        <a:off x="5722951" y="2497889"/>
        <a:ext cx="2376871" cy="720000"/>
      </dsp:txXfrm>
    </dsp:sp>
    <dsp:sp modelId="{9387ED3E-3AD1-4B5F-B9D8-FE2F11A8AA36}">
      <dsp:nvSpPr>
        <dsp:cNvPr id="0" name=""/>
        <dsp:cNvSpPr/>
      </dsp:nvSpPr>
      <dsp:spPr>
        <a:xfrm>
          <a:off x="8979265" y="596391"/>
          <a:ext cx="1449891" cy="14498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D5053-7B45-4C4A-A329-25C1B13C6542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AE31E-3FB2-4C92-BD18-BDB846F42679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 dirty="0"/>
            <a:t>User-Friendly GUI: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 dirty="0"/>
            <a:t>Easy interaction through a </a:t>
          </a:r>
          <a:r>
            <a:rPr lang="en-US" sz="1200" b="1" i="0" kern="1200" baseline="0" dirty="0" err="1"/>
            <a:t>Tkinter</a:t>
          </a:r>
          <a:r>
            <a:rPr lang="en-US" sz="1200" b="1" i="0" kern="1200" baseline="0" dirty="0"/>
            <a:t>-based interface</a:t>
          </a:r>
          <a:r>
            <a:rPr lang="en-US" sz="1200" b="0" i="0" kern="1200" baseline="0" dirty="0"/>
            <a:t>. </a:t>
          </a:r>
          <a:endParaRPr lang="en-US" sz="1200" kern="1200" dirty="0"/>
        </a:p>
      </dsp:txBody>
      <dsp:txXfrm>
        <a:off x="8515775" y="2497889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78DB4-5018-452F-9497-3D2C9FDE1084}">
      <dsp:nvSpPr>
        <dsp:cNvPr id="0" name=""/>
        <dsp:cNvSpPr/>
      </dsp:nvSpPr>
      <dsp:spPr>
        <a:xfrm>
          <a:off x="215" y="346359"/>
          <a:ext cx="2601301" cy="3121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 dirty="0"/>
            <a:t>Individuals: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baseline="0" dirty="0"/>
            <a:t>Hide sensitive information in images.</a:t>
          </a:r>
          <a:endParaRPr lang="en-US" sz="2100" kern="1200" dirty="0"/>
        </a:p>
      </dsp:txBody>
      <dsp:txXfrm>
        <a:off x="215" y="1594984"/>
        <a:ext cx="2601301" cy="1872937"/>
      </dsp:txXfrm>
    </dsp:sp>
    <dsp:sp modelId="{3E5B8BFB-4359-44AA-8796-9D742E959BF3}">
      <dsp:nvSpPr>
        <dsp:cNvPr id="0" name=""/>
        <dsp:cNvSpPr/>
      </dsp:nvSpPr>
      <dsp:spPr>
        <a:xfrm>
          <a:off x="215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346359"/>
        <a:ext cx="2601301" cy="1248624"/>
      </dsp:txXfrm>
    </dsp:sp>
    <dsp:sp modelId="{35A3098B-C973-4D62-8253-C3971D789484}">
      <dsp:nvSpPr>
        <dsp:cNvPr id="0" name=""/>
        <dsp:cNvSpPr/>
      </dsp:nvSpPr>
      <dsp:spPr>
        <a:xfrm>
          <a:off x="2809621" y="346359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Cybersecurity professionals: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baseline="0" dirty="0"/>
            <a:t>Secure data transmission.</a:t>
          </a:r>
          <a:endParaRPr lang="en-US" sz="2100" kern="1200" dirty="0"/>
        </a:p>
      </dsp:txBody>
      <dsp:txXfrm>
        <a:off x="2809621" y="1594984"/>
        <a:ext cx="2601301" cy="1872937"/>
      </dsp:txXfrm>
    </dsp:sp>
    <dsp:sp modelId="{F2BB1BA8-354C-41C3-8134-2C0B1C35690E}">
      <dsp:nvSpPr>
        <dsp:cNvPr id="0" name=""/>
        <dsp:cNvSpPr/>
      </dsp:nvSpPr>
      <dsp:spPr>
        <a:xfrm>
          <a:off x="2809621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09621" y="346359"/>
        <a:ext cx="2601301" cy="1248624"/>
      </dsp:txXfrm>
    </dsp:sp>
    <dsp:sp modelId="{5F786A3D-BB2B-4362-9F07-61CAC8DB4511}">
      <dsp:nvSpPr>
        <dsp:cNvPr id="0" name=""/>
        <dsp:cNvSpPr/>
      </dsp:nvSpPr>
      <dsp:spPr>
        <a:xfrm>
          <a:off x="5619027" y="346359"/>
          <a:ext cx="2601301" cy="31215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Journalists &amp; Whistleblowers: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baseline="0" dirty="0"/>
            <a:t>Share confidential info without detection.</a:t>
          </a:r>
          <a:endParaRPr lang="en-US" sz="2100" kern="1200" dirty="0"/>
        </a:p>
      </dsp:txBody>
      <dsp:txXfrm>
        <a:off x="5619027" y="1594984"/>
        <a:ext cx="2601301" cy="1872937"/>
      </dsp:txXfrm>
    </dsp:sp>
    <dsp:sp modelId="{4424165C-838E-42C5-886D-B822CA068B41}">
      <dsp:nvSpPr>
        <dsp:cNvPr id="0" name=""/>
        <dsp:cNvSpPr/>
      </dsp:nvSpPr>
      <dsp:spPr>
        <a:xfrm>
          <a:off x="5619027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19027" y="346359"/>
        <a:ext cx="2601301" cy="1248624"/>
      </dsp:txXfrm>
    </dsp:sp>
    <dsp:sp modelId="{0488F992-D91F-42FB-8BB4-FD4E58C0279D}">
      <dsp:nvSpPr>
        <dsp:cNvPr id="0" name=""/>
        <dsp:cNvSpPr/>
      </dsp:nvSpPr>
      <dsp:spPr>
        <a:xfrm>
          <a:off x="8428432" y="346359"/>
          <a:ext cx="2601301" cy="312156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Military &amp; Intelligence agencies: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0" kern="1200" baseline="0" dirty="0"/>
            <a:t>Stealth communication. </a:t>
          </a:r>
          <a:endParaRPr lang="en-US" sz="2100" kern="1200" dirty="0"/>
        </a:p>
      </dsp:txBody>
      <dsp:txXfrm>
        <a:off x="8428432" y="1594984"/>
        <a:ext cx="2601301" cy="1872937"/>
      </dsp:txXfrm>
    </dsp:sp>
    <dsp:sp modelId="{7B2E63CA-34FE-4DA3-B17E-05A989E51E62}">
      <dsp:nvSpPr>
        <dsp:cNvPr id="0" name=""/>
        <dsp:cNvSpPr/>
      </dsp:nvSpPr>
      <dsp:spPr>
        <a:xfrm>
          <a:off x="8428432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28432" y="346359"/>
        <a:ext cx="2601301" cy="12486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2139B-A368-4FBD-915E-836CC10E5A05}">
      <dsp:nvSpPr>
        <dsp:cNvPr id="0" name=""/>
        <dsp:cNvSpPr/>
      </dsp:nvSpPr>
      <dsp:spPr>
        <a:xfrm>
          <a:off x="0" y="570"/>
          <a:ext cx="11029615" cy="1334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C77D32-18B9-4EE8-A33E-3DD3080F33E5}">
      <dsp:nvSpPr>
        <dsp:cNvPr id="0" name=""/>
        <dsp:cNvSpPr/>
      </dsp:nvSpPr>
      <dsp:spPr>
        <a:xfrm>
          <a:off x="403810" y="300925"/>
          <a:ext cx="734200" cy="7342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20AB5-E488-4790-B147-087740B7B0CD}">
      <dsp:nvSpPr>
        <dsp:cNvPr id="0" name=""/>
        <dsp:cNvSpPr/>
      </dsp:nvSpPr>
      <dsp:spPr>
        <a:xfrm>
          <a:off x="1541820" y="570"/>
          <a:ext cx="9487794" cy="1334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78" tIns="141278" rIns="141278" bIns="1412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Successfully </a:t>
          </a:r>
          <a:r>
            <a:rPr lang="en-US" sz="2500" b="1" i="0" kern="1200" baseline="0"/>
            <a:t>implemented image-based steganography</a:t>
          </a:r>
          <a:r>
            <a:rPr lang="en-US" sz="2500" b="0" i="0" kern="1200" baseline="0"/>
            <a:t> using LSB technique.</a:t>
          </a:r>
          <a:endParaRPr lang="en-US" sz="2500" kern="1200"/>
        </a:p>
      </dsp:txBody>
      <dsp:txXfrm>
        <a:off x="1541820" y="570"/>
        <a:ext cx="9487794" cy="1334909"/>
      </dsp:txXfrm>
    </dsp:sp>
    <dsp:sp modelId="{07312EE0-4A22-4E6C-97AB-1405958BDDAF}">
      <dsp:nvSpPr>
        <dsp:cNvPr id="0" name=""/>
        <dsp:cNvSpPr/>
      </dsp:nvSpPr>
      <dsp:spPr>
        <a:xfrm>
          <a:off x="0" y="1669207"/>
          <a:ext cx="11029615" cy="1334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BD09B-841D-4050-88DA-172118FAF023}">
      <dsp:nvSpPr>
        <dsp:cNvPr id="0" name=""/>
        <dsp:cNvSpPr/>
      </dsp:nvSpPr>
      <dsp:spPr>
        <a:xfrm>
          <a:off x="403810" y="1969561"/>
          <a:ext cx="734200" cy="7342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C8C07-A2B8-426B-884C-D05671A31ADB}">
      <dsp:nvSpPr>
        <dsp:cNvPr id="0" name=""/>
        <dsp:cNvSpPr/>
      </dsp:nvSpPr>
      <dsp:spPr>
        <a:xfrm>
          <a:off x="1541820" y="1669207"/>
          <a:ext cx="9487794" cy="1334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78" tIns="141278" rIns="141278" bIns="1412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Maintains image quality</a:t>
          </a:r>
          <a:r>
            <a:rPr lang="en-US" sz="2500" b="0" i="0" kern="1200" baseline="0"/>
            <a:t> while embedding the text.</a:t>
          </a:r>
          <a:endParaRPr lang="en-US" sz="2500" kern="1200"/>
        </a:p>
      </dsp:txBody>
      <dsp:txXfrm>
        <a:off x="1541820" y="1669207"/>
        <a:ext cx="9487794" cy="1334909"/>
      </dsp:txXfrm>
    </dsp:sp>
    <dsp:sp modelId="{76130AFA-DCF5-4CBE-8918-93E1C0E292C1}">
      <dsp:nvSpPr>
        <dsp:cNvPr id="0" name=""/>
        <dsp:cNvSpPr/>
      </dsp:nvSpPr>
      <dsp:spPr>
        <a:xfrm>
          <a:off x="0" y="3337844"/>
          <a:ext cx="11029615" cy="13349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F1CBB-B77C-44DD-9449-ABB512D6E69C}">
      <dsp:nvSpPr>
        <dsp:cNvPr id="0" name=""/>
        <dsp:cNvSpPr/>
      </dsp:nvSpPr>
      <dsp:spPr>
        <a:xfrm>
          <a:off x="403810" y="3638198"/>
          <a:ext cx="734200" cy="7342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89F77-E612-44DD-98AF-4EE43B9A4C79}">
      <dsp:nvSpPr>
        <dsp:cNvPr id="0" name=""/>
        <dsp:cNvSpPr/>
      </dsp:nvSpPr>
      <dsp:spPr>
        <a:xfrm>
          <a:off x="1541820" y="3337844"/>
          <a:ext cx="9487794" cy="1334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1278" tIns="141278" rIns="141278" bIns="1412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Provides a </a:t>
          </a:r>
          <a:r>
            <a:rPr lang="en-US" sz="2500" b="1" i="0" kern="1200" baseline="0"/>
            <a:t>secure and undetectable</a:t>
          </a:r>
          <a:r>
            <a:rPr lang="en-US" sz="2500" b="0" i="0" kern="1200" baseline="0"/>
            <a:t> method for data hiding. </a:t>
          </a:r>
          <a:endParaRPr lang="en-US" sz="2500" kern="1200"/>
        </a:p>
      </dsp:txBody>
      <dsp:txXfrm>
        <a:off x="1541820" y="3337844"/>
        <a:ext cx="9487794" cy="1334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-S-Gupta/IBM-Cybersecurity-Internshi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1821635"/>
            <a:ext cx="11311128" cy="97777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0089" y="3429000"/>
            <a:ext cx="1062590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AKSHAY S GUPTA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Dept. of Information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Science and Engineering,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Global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Academy of Technology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457200">
              <a:lnSpc>
                <a:spcPct val="100000"/>
              </a:lnSpc>
              <a:spcBef>
                <a:spcPct val="0"/>
              </a:spcBef>
              <a:buNone/>
              <a:defRPr sz="2800" b="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Future scope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9AC9FD-434C-FF9F-673E-5B459F29F606}"/>
              </a:ext>
            </a:extLst>
          </p:cNvPr>
          <p:cNvSpPr/>
          <p:nvPr/>
        </p:nvSpPr>
        <p:spPr>
          <a:xfrm>
            <a:off x="1417112" y="1975104"/>
            <a:ext cx="4017473" cy="2106018"/>
          </a:xfrm>
          <a:custGeom>
            <a:avLst/>
            <a:gdLst>
              <a:gd name="connsiteX0" fmla="*/ 0 w 2665930"/>
              <a:gd name="connsiteY0" fmla="*/ 0 h 1599558"/>
              <a:gd name="connsiteX1" fmla="*/ 2665930 w 2665930"/>
              <a:gd name="connsiteY1" fmla="*/ 0 h 1599558"/>
              <a:gd name="connsiteX2" fmla="*/ 2665930 w 2665930"/>
              <a:gd name="connsiteY2" fmla="*/ 1599558 h 1599558"/>
              <a:gd name="connsiteX3" fmla="*/ 0 w 2665930"/>
              <a:gd name="connsiteY3" fmla="*/ 1599558 h 1599558"/>
              <a:gd name="connsiteX4" fmla="*/ 0 w 2665930"/>
              <a:gd name="connsiteY4" fmla="*/ 0 h 159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930" h="1599558">
                <a:moveTo>
                  <a:pt x="0" y="0"/>
                </a:moveTo>
                <a:lnTo>
                  <a:pt x="2665930" y="0"/>
                </a:lnTo>
                <a:lnTo>
                  <a:pt x="2665930" y="1599558"/>
                </a:lnTo>
                <a:lnTo>
                  <a:pt x="0" y="15995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41124"/>
              <a:satOff val="497"/>
              <a:lumOff val="1177"/>
              <a:alphaOff val="0"/>
            </a:schemeClr>
          </a:fillRef>
          <a:effectRef idx="0">
            <a:schemeClr val="accent2">
              <a:hueOff val="-441124"/>
              <a:satOff val="497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33" tIns="137122" rIns="130633" bIns="13712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Increase Security: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Implement multi-layer steganography.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4D1BA6-DE7F-6613-7C5E-B3648A735A34}"/>
              </a:ext>
            </a:extLst>
          </p:cNvPr>
          <p:cNvSpPr/>
          <p:nvPr/>
        </p:nvSpPr>
        <p:spPr>
          <a:xfrm>
            <a:off x="6757416" y="1975104"/>
            <a:ext cx="4178956" cy="2106018"/>
          </a:xfrm>
          <a:custGeom>
            <a:avLst/>
            <a:gdLst>
              <a:gd name="connsiteX0" fmla="*/ 0 w 2665930"/>
              <a:gd name="connsiteY0" fmla="*/ 0 h 1599558"/>
              <a:gd name="connsiteX1" fmla="*/ 2665930 w 2665930"/>
              <a:gd name="connsiteY1" fmla="*/ 0 h 1599558"/>
              <a:gd name="connsiteX2" fmla="*/ 2665930 w 2665930"/>
              <a:gd name="connsiteY2" fmla="*/ 1599558 h 1599558"/>
              <a:gd name="connsiteX3" fmla="*/ 0 w 2665930"/>
              <a:gd name="connsiteY3" fmla="*/ 1599558 h 1599558"/>
              <a:gd name="connsiteX4" fmla="*/ 0 w 2665930"/>
              <a:gd name="connsiteY4" fmla="*/ 0 h 159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930" h="1599558">
                <a:moveTo>
                  <a:pt x="0" y="0"/>
                </a:moveTo>
                <a:lnTo>
                  <a:pt x="2665930" y="0"/>
                </a:lnTo>
                <a:lnTo>
                  <a:pt x="2665930" y="1599558"/>
                </a:lnTo>
                <a:lnTo>
                  <a:pt x="0" y="15995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41124"/>
              <a:satOff val="497"/>
              <a:lumOff val="1177"/>
              <a:alphaOff val="0"/>
            </a:schemeClr>
          </a:fillRef>
          <a:effectRef idx="0">
            <a:schemeClr val="accent2">
              <a:hueOff val="-441124"/>
              <a:satOff val="497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33" tIns="137122" rIns="130633" bIns="13712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i="0" kern="1200" baseline="0" dirty="0"/>
              <a:t>Encryption + Steganography:</a:t>
            </a:r>
          </a:p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0" i="0" kern="1200" baseline="0" dirty="0"/>
              <a:t>Add AES/RSA encryption before embedding.</a:t>
            </a:r>
            <a:endParaRPr lang="en-US" sz="2000" kern="12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87E725-5F7C-E787-F1F4-457E196935C1}"/>
              </a:ext>
            </a:extLst>
          </p:cNvPr>
          <p:cNvSpPr/>
          <p:nvPr/>
        </p:nvSpPr>
        <p:spPr>
          <a:xfrm>
            <a:off x="1417112" y="4256790"/>
            <a:ext cx="4017473" cy="2106018"/>
          </a:xfrm>
          <a:custGeom>
            <a:avLst/>
            <a:gdLst>
              <a:gd name="connsiteX0" fmla="*/ 0 w 2665930"/>
              <a:gd name="connsiteY0" fmla="*/ 0 h 1599558"/>
              <a:gd name="connsiteX1" fmla="*/ 2665930 w 2665930"/>
              <a:gd name="connsiteY1" fmla="*/ 0 h 1599558"/>
              <a:gd name="connsiteX2" fmla="*/ 2665930 w 2665930"/>
              <a:gd name="connsiteY2" fmla="*/ 1599558 h 1599558"/>
              <a:gd name="connsiteX3" fmla="*/ 0 w 2665930"/>
              <a:gd name="connsiteY3" fmla="*/ 1599558 h 1599558"/>
              <a:gd name="connsiteX4" fmla="*/ 0 w 2665930"/>
              <a:gd name="connsiteY4" fmla="*/ 0 h 159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930" h="1599558">
                <a:moveTo>
                  <a:pt x="0" y="0"/>
                </a:moveTo>
                <a:lnTo>
                  <a:pt x="2665930" y="0"/>
                </a:lnTo>
                <a:lnTo>
                  <a:pt x="2665930" y="1599558"/>
                </a:lnTo>
                <a:lnTo>
                  <a:pt x="0" y="15995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41124"/>
              <a:satOff val="497"/>
              <a:lumOff val="1177"/>
              <a:alphaOff val="0"/>
            </a:schemeClr>
          </a:fillRef>
          <a:effectRef idx="0">
            <a:schemeClr val="accent2">
              <a:hueOff val="-441124"/>
              <a:satOff val="497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33" tIns="137122" rIns="130633" bIns="13712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Support for Other Media:</a:t>
            </a:r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dirty="0"/>
              <a:t>Expand to audio &amp; video steganography.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8074F3-2E6F-303A-96DF-E38C599859D1}"/>
              </a:ext>
            </a:extLst>
          </p:cNvPr>
          <p:cNvSpPr/>
          <p:nvPr/>
        </p:nvSpPr>
        <p:spPr>
          <a:xfrm>
            <a:off x="6757416" y="4256790"/>
            <a:ext cx="4178956" cy="2106018"/>
          </a:xfrm>
          <a:custGeom>
            <a:avLst/>
            <a:gdLst>
              <a:gd name="connsiteX0" fmla="*/ 0 w 2665930"/>
              <a:gd name="connsiteY0" fmla="*/ 0 h 1599558"/>
              <a:gd name="connsiteX1" fmla="*/ 2665930 w 2665930"/>
              <a:gd name="connsiteY1" fmla="*/ 0 h 1599558"/>
              <a:gd name="connsiteX2" fmla="*/ 2665930 w 2665930"/>
              <a:gd name="connsiteY2" fmla="*/ 1599558 h 1599558"/>
              <a:gd name="connsiteX3" fmla="*/ 0 w 2665930"/>
              <a:gd name="connsiteY3" fmla="*/ 1599558 h 1599558"/>
              <a:gd name="connsiteX4" fmla="*/ 0 w 2665930"/>
              <a:gd name="connsiteY4" fmla="*/ 0 h 1599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930" h="1599558">
                <a:moveTo>
                  <a:pt x="0" y="0"/>
                </a:moveTo>
                <a:lnTo>
                  <a:pt x="2665930" y="0"/>
                </a:lnTo>
                <a:lnTo>
                  <a:pt x="2665930" y="1599558"/>
                </a:lnTo>
                <a:lnTo>
                  <a:pt x="0" y="159955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441124"/>
              <a:satOff val="497"/>
              <a:lumOff val="1177"/>
              <a:alphaOff val="0"/>
            </a:schemeClr>
          </a:fillRef>
          <a:effectRef idx="0">
            <a:schemeClr val="accent2">
              <a:hueOff val="-441124"/>
              <a:satOff val="497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0633" tIns="137122" rIns="130633" bIns="137122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AI-based Steganalysis:</a:t>
            </a:r>
            <a:endParaRPr lang="en-US" sz="2000" b="1" dirty="0"/>
          </a:p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/>
              <a:t>Detect </a:t>
            </a:r>
            <a:r>
              <a:rPr lang="en-US" sz="2000" b="1" dirty="0"/>
              <a:t>and counteract steganographic attacks</a:t>
            </a:r>
            <a:r>
              <a:rPr lang="en-US" sz="2000" b="1"/>
              <a:t>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53312"/>
            <a:ext cx="11029615" cy="5005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With increasing concerns over data security and privacy, transmitting confidential messages over digital channels poses a significant risk of interception and unauthorized access. Existing encryption methods, while effective, often make the presence of sensitive information obvious, attracting potential attackers. There is a need for a discreet method to securely embed and transmit messages without drawing attention, ensuring only authorized recipients can retrieve the hidden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Programming Language: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</a:p>
          <a:p>
            <a:pPr marL="0" marR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Libraries:</a:t>
            </a:r>
          </a:p>
          <a:p>
            <a:pPr marL="7812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 (Image processing)</a:t>
            </a:r>
          </a:p>
          <a:p>
            <a:pPr marL="7812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Tkinter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(GUI interface)</a:t>
            </a:r>
          </a:p>
          <a:p>
            <a:pPr marL="7812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Pillow (Image handling)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+mj-lt"/>
              </a:rPr>
              <a:t>Technique Used:</a:t>
            </a:r>
          </a:p>
          <a:p>
            <a:pPr marL="3240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LSB (Least Significant Bit) Substitution for hiding text in images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5E1B663B-CDAA-FB07-7D5C-0668E9B96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23970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End users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A615A3-F3B2-D388-F573-F9D3F439A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86066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Result image of the decoded output.">
            <a:extLst>
              <a:ext uri="{FF2B5EF4-FFF2-40B4-BE49-F238E27FC236}">
                <a16:creationId xmlns:a16="http://schemas.microsoft.com/office/drawing/2014/main" id="{FDFF9291-C302-3789-9AF3-36F9CD8B0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83" y="3876084"/>
            <a:ext cx="5244021" cy="2475948"/>
          </a:xfrm>
        </p:spPr>
      </p:pic>
      <p:pic>
        <p:nvPicPr>
          <p:cNvPr id="7" name="Picture 6" descr="Result image of the input.">
            <a:extLst>
              <a:ext uri="{FF2B5EF4-FFF2-40B4-BE49-F238E27FC236}">
                <a16:creationId xmlns:a16="http://schemas.microsoft.com/office/drawing/2014/main" id="{64E06159-CCD1-486B-FCC6-455797EF1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216702"/>
            <a:ext cx="5244021" cy="2474467"/>
          </a:xfrm>
          <a:prstGeom prst="rect">
            <a:avLst/>
          </a:prstGeom>
        </p:spPr>
      </p:pic>
      <p:pic>
        <p:nvPicPr>
          <p:cNvPr id="14" name="Picture 13" descr="Input Image">
            <a:extLst>
              <a:ext uri="{FF2B5EF4-FFF2-40B4-BE49-F238E27FC236}">
                <a16:creationId xmlns:a16="http://schemas.microsoft.com/office/drawing/2014/main" id="{2D007237-B9DD-34B7-C96B-29E2A60B3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442" y="1216703"/>
            <a:ext cx="2474467" cy="24744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DC14C2-FED2-860A-61CC-7B678D11C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097" y="3876084"/>
            <a:ext cx="5035026" cy="245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5D57A44E-0C66-51C7-F8DA-D4427402E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1302026"/>
          <a:ext cx="11029615" cy="467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 tooltip="Click to: https://github.com/Akshay-S-Gupta/IBM-Cybersecurity-Internship.git"/>
              </a:rPr>
              <a:t>https://github.com/Akshay-S-Gupta/IBM-Cybersecurity-Internship.git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69</TotalTime>
  <Words>339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AKSHAY S GUPTA</cp:lastModifiedBy>
  <cp:revision>27</cp:revision>
  <dcterms:created xsi:type="dcterms:W3CDTF">2021-05-26T16:50:10Z</dcterms:created>
  <dcterms:modified xsi:type="dcterms:W3CDTF">2025-02-26T00:05:07Z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