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92" r:id="rId5"/>
    <p:sldId id="311" r:id="rId6"/>
    <p:sldId id="313" r:id="rId7"/>
    <p:sldId id="314" r:id="rId8"/>
    <p:sldId id="315" r:id="rId9"/>
    <p:sldId id="316" r:id="rId10"/>
    <p:sldId id="317" r:id="rId11"/>
    <p:sldId id="318" r:id="rId12"/>
    <p:sldId id="319" r:id="rId13"/>
    <p:sldId id="320"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B09CDD-276F-4D18-B566-7BB51EAAC558}" v="82" dt="2024-07-08T06:44:27.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latha S" userId="fabb972ec86d2f9c" providerId="LiveId" clId="{8CB09CDD-276F-4D18-B566-7BB51EAAC558}"/>
    <pc:docChg chg="undo custSel addSld delSld modSld">
      <pc:chgData name="Hemalatha S" userId="fabb972ec86d2f9c" providerId="LiveId" clId="{8CB09CDD-276F-4D18-B566-7BB51EAAC558}" dt="2024-07-08T06:44:27.253" v="1006" actId="1076"/>
      <pc:docMkLst>
        <pc:docMk/>
      </pc:docMkLst>
      <pc:sldChg chg="addSp delSp modSp mod">
        <pc:chgData name="Hemalatha S" userId="fabb972ec86d2f9c" providerId="LiveId" clId="{8CB09CDD-276F-4D18-B566-7BB51EAAC558}" dt="2024-07-06T14:51:55.382" v="515" actId="27636"/>
        <pc:sldMkLst>
          <pc:docMk/>
          <pc:sldMk cId="2152082915" sldId="292"/>
        </pc:sldMkLst>
        <pc:spChg chg="mod">
          <ac:chgData name="Hemalatha S" userId="fabb972ec86d2f9c" providerId="LiveId" clId="{8CB09CDD-276F-4D18-B566-7BB51EAAC558}" dt="2024-07-06T14:51:55.382" v="515" actId="27636"/>
          <ac:spMkLst>
            <pc:docMk/>
            <pc:sldMk cId="2152082915" sldId="292"/>
            <ac:spMk id="2" creationId="{C0D7398C-75E5-4CB0-BA4F-D7D5CF2495D4}"/>
          </ac:spMkLst>
        </pc:spChg>
        <pc:spChg chg="mod">
          <ac:chgData name="Hemalatha S" userId="fabb972ec86d2f9c" providerId="LiveId" clId="{8CB09CDD-276F-4D18-B566-7BB51EAAC558}" dt="2024-07-06T09:56:14.119" v="214" actId="255"/>
          <ac:spMkLst>
            <pc:docMk/>
            <pc:sldMk cId="2152082915" sldId="292"/>
            <ac:spMk id="3" creationId="{5C5BFB45-FC34-495C-9C68-F9641246C2EE}"/>
          </ac:spMkLst>
        </pc:spChg>
        <pc:picChg chg="add del mod">
          <ac:chgData name="Hemalatha S" userId="fabb972ec86d2f9c" providerId="LiveId" clId="{8CB09CDD-276F-4D18-B566-7BB51EAAC558}" dt="2024-07-06T10:33:34.852" v="243" actId="21"/>
          <ac:picMkLst>
            <pc:docMk/>
            <pc:sldMk cId="2152082915" sldId="292"/>
            <ac:picMk id="4" creationId="{62BA1780-A246-4C7F-9267-727EF2F4E785}"/>
          </ac:picMkLst>
        </pc:picChg>
        <pc:picChg chg="add mod">
          <ac:chgData name="Hemalatha S" userId="fabb972ec86d2f9c" providerId="LiveId" clId="{8CB09CDD-276F-4D18-B566-7BB51EAAC558}" dt="2024-07-06T10:33:04.558" v="238"/>
          <ac:picMkLst>
            <pc:docMk/>
            <pc:sldMk cId="2152082915" sldId="292"/>
            <ac:picMk id="5" creationId="{36C69593-9FCA-A725-9D82-F991EEE387C9}"/>
          </ac:picMkLst>
        </pc:picChg>
        <pc:picChg chg="add">
          <ac:chgData name="Hemalatha S" userId="fabb972ec86d2f9c" providerId="LiveId" clId="{8CB09CDD-276F-4D18-B566-7BB51EAAC558}" dt="2024-07-06T10:33:08.487" v="239"/>
          <ac:picMkLst>
            <pc:docMk/>
            <pc:sldMk cId="2152082915" sldId="292"/>
            <ac:picMk id="6" creationId="{00CFEEB5-5E52-4155-50F4-9B512DC64FFA}"/>
          </ac:picMkLst>
        </pc:picChg>
        <pc:picChg chg="add mod">
          <ac:chgData name="Hemalatha S" userId="fabb972ec86d2f9c" providerId="LiveId" clId="{8CB09CDD-276F-4D18-B566-7BB51EAAC558}" dt="2024-07-06T10:33:15.081" v="240"/>
          <ac:picMkLst>
            <pc:docMk/>
            <pc:sldMk cId="2152082915" sldId="292"/>
            <ac:picMk id="7" creationId="{970CDA48-D8DA-9D27-5828-591D28A5476D}"/>
          </ac:picMkLst>
        </pc:picChg>
        <pc:picChg chg="add mod">
          <ac:chgData name="Hemalatha S" userId="fabb972ec86d2f9c" providerId="LiveId" clId="{8CB09CDD-276F-4D18-B566-7BB51EAAC558}" dt="2024-07-06T10:33:32.080" v="242"/>
          <ac:picMkLst>
            <pc:docMk/>
            <pc:sldMk cId="2152082915" sldId="292"/>
            <ac:picMk id="8" creationId="{A11AD8C2-C1E1-1FC6-1122-1CB8D6309A00}"/>
          </ac:picMkLst>
        </pc:picChg>
      </pc:sldChg>
      <pc:sldChg chg="del">
        <pc:chgData name="Hemalatha S" userId="fabb972ec86d2f9c" providerId="LiveId" clId="{8CB09CDD-276F-4D18-B566-7BB51EAAC558}" dt="2024-07-06T09:54:51.321" v="203" actId="2696"/>
        <pc:sldMkLst>
          <pc:docMk/>
          <pc:sldMk cId="3833773525" sldId="309"/>
        </pc:sldMkLst>
      </pc:sldChg>
      <pc:sldChg chg="addSp modSp del">
        <pc:chgData name="Hemalatha S" userId="fabb972ec86d2f9c" providerId="LiveId" clId="{8CB09CDD-276F-4D18-B566-7BB51EAAC558}" dt="2024-07-06T14:43:06.912" v="293" actId="2696"/>
        <pc:sldMkLst>
          <pc:docMk/>
          <pc:sldMk cId="1901766446" sldId="310"/>
        </pc:sldMkLst>
        <pc:picChg chg="add mod">
          <ac:chgData name="Hemalatha S" userId="fabb972ec86d2f9c" providerId="LiveId" clId="{8CB09CDD-276F-4D18-B566-7BB51EAAC558}" dt="2024-07-06T10:33:35.239" v="244" actId="14100"/>
          <ac:picMkLst>
            <pc:docMk/>
            <pc:sldMk cId="1901766446" sldId="310"/>
            <ac:picMk id="2050" creationId="{BF8FAD0E-7169-2F3D-D398-D8947AC759C8}"/>
          </ac:picMkLst>
        </pc:picChg>
      </pc:sldChg>
      <pc:sldChg chg="addSp delSp modSp new mod">
        <pc:chgData name="Hemalatha S" userId="fabb972ec86d2f9c" providerId="LiveId" clId="{8CB09CDD-276F-4D18-B566-7BB51EAAC558}" dt="2024-07-06T14:42:56.212" v="291" actId="27636"/>
        <pc:sldMkLst>
          <pc:docMk/>
          <pc:sldMk cId="1946835772" sldId="311"/>
        </pc:sldMkLst>
        <pc:spChg chg="del">
          <ac:chgData name="Hemalatha S" userId="fabb972ec86d2f9c" providerId="LiveId" clId="{8CB09CDD-276F-4D18-B566-7BB51EAAC558}" dt="2024-07-06T09:47:35.314" v="1" actId="21"/>
          <ac:spMkLst>
            <pc:docMk/>
            <pc:sldMk cId="1946835772" sldId="311"/>
            <ac:spMk id="2" creationId="{85047831-10BD-BBCD-9376-DF6B6A06487A}"/>
          </ac:spMkLst>
        </pc:spChg>
        <pc:spChg chg="del">
          <ac:chgData name="Hemalatha S" userId="fabb972ec86d2f9c" providerId="LiveId" clId="{8CB09CDD-276F-4D18-B566-7BB51EAAC558}" dt="2024-07-06T09:48:29.746" v="3" actId="931"/>
          <ac:spMkLst>
            <pc:docMk/>
            <pc:sldMk cId="1946835772" sldId="311"/>
            <ac:spMk id="3" creationId="{4024550B-48FA-D015-49FF-4AF8DB6358F2}"/>
          </ac:spMkLst>
        </pc:spChg>
        <pc:spChg chg="mod">
          <ac:chgData name="Hemalatha S" userId="fabb972ec86d2f9c" providerId="LiveId" clId="{8CB09CDD-276F-4D18-B566-7BB51EAAC558}" dt="2024-07-06T14:42:56.212" v="291" actId="27636"/>
          <ac:spMkLst>
            <pc:docMk/>
            <pc:sldMk cId="1946835772" sldId="311"/>
            <ac:spMk id="4" creationId="{29214B3A-77B9-77E2-123E-EE42973A7ACF}"/>
          </ac:spMkLst>
        </pc:spChg>
        <pc:spChg chg="add mod">
          <ac:chgData name="Hemalatha S" userId="fabb972ec86d2f9c" providerId="LiveId" clId="{8CB09CDD-276F-4D18-B566-7BB51EAAC558}" dt="2024-07-06T09:49:18.770" v="14" actId="1076"/>
          <ac:spMkLst>
            <pc:docMk/>
            <pc:sldMk cId="1946835772" sldId="311"/>
            <ac:spMk id="7" creationId="{55A4525D-4F97-3EE2-F23B-6A2E4D1DD009}"/>
          </ac:spMkLst>
        </pc:spChg>
        <pc:picChg chg="add mod">
          <ac:chgData name="Hemalatha S" userId="fabb972ec86d2f9c" providerId="LiveId" clId="{8CB09CDD-276F-4D18-B566-7BB51EAAC558}" dt="2024-07-06T09:55:10.395" v="209" actId="1076"/>
          <ac:picMkLst>
            <pc:docMk/>
            <pc:sldMk cId="1946835772" sldId="311"/>
            <ac:picMk id="6" creationId="{3F4C1AF1-7C31-D37C-088C-8F4390CDA773}"/>
          </ac:picMkLst>
        </pc:picChg>
      </pc:sldChg>
      <pc:sldChg chg="addSp delSp modSp new del">
        <pc:chgData name="Hemalatha S" userId="fabb972ec86d2f9c" providerId="LiveId" clId="{8CB09CDD-276F-4D18-B566-7BB51EAAC558}" dt="2024-07-06T14:43:05.513" v="292" actId="2696"/>
        <pc:sldMkLst>
          <pc:docMk/>
          <pc:sldMk cId="3502146414" sldId="312"/>
        </pc:sldMkLst>
        <pc:picChg chg="add mod">
          <ac:chgData name="Hemalatha S" userId="fabb972ec86d2f9c" providerId="LiveId" clId="{8CB09CDD-276F-4D18-B566-7BB51EAAC558}" dt="2024-07-06T10:01:47.294" v="225"/>
          <ac:picMkLst>
            <pc:docMk/>
            <pc:sldMk cId="3502146414" sldId="312"/>
            <ac:picMk id="2" creationId="{79A41EFB-E879-39E7-5040-AB7E3E6D311A}"/>
          </ac:picMkLst>
        </pc:picChg>
        <pc:picChg chg="add del mod">
          <ac:chgData name="Hemalatha S" userId="fabb972ec86d2f9c" providerId="LiveId" clId="{8CB09CDD-276F-4D18-B566-7BB51EAAC558}" dt="2024-07-06T10:02:02.204" v="228" actId="21"/>
          <ac:picMkLst>
            <pc:docMk/>
            <pc:sldMk cId="3502146414" sldId="312"/>
            <ac:picMk id="3" creationId="{582A8FB4-1268-18CA-874C-E6BCEB9C34B0}"/>
          </ac:picMkLst>
        </pc:picChg>
        <pc:picChg chg="add del mod">
          <ac:chgData name="Hemalatha S" userId="fabb972ec86d2f9c" providerId="LiveId" clId="{8CB09CDD-276F-4D18-B566-7BB51EAAC558}" dt="2024-07-06T10:01:43.160" v="224" actId="21"/>
          <ac:picMkLst>
            <pc:docMk/>
            <pc:sldMk cId="3502146414" sldId="312"/>
            <ac:picMk id="1026" creationId="{79A41EFB-E879-39E7-5040-AB7E3E6D311A}"/>
          </ac:picMkLst>
        </pc:picChg>
        <pc:picChg chg="add mod">
          <ac:chgData name="Hemalatha S" userId="fabb972ec86d2f9c" providerId="LiveId" clId="{8CB09CDD-276F-4D18-B566-7BB51EAAC558}" dt="2024-07-06T10:31:15.773" v="232" actId="14100"/>
          <ac:picMkLst>
            <pc:docMk/>
            <pc:sldMk cId="3502146414" sldId="312"/>
            <ac:picMk id="1028" creationId="{8B7FFFAA-8339-AA26-A988-E4C0DD7AA70B}"/>
          </ac:picMkLst>
        </pc:picChg>
      </pc:sldChg>
      <pc:sldChg chg="addSp modSp new mod">
        <pc:chgData name="Hemalatha S" userId="fabb972ec86d2f9c" providerId="LiveId" clId="{8CB09CDD-276F-4D18-B566-7BB51EAAC558}" dt="2024-07-06T15:05:59.826" v="739" actId="1076"/>
        <pc:sldMkLst>
          <pc:docMk/>
          <pc:sldMk cId="2726771073" sldId="313"/>
        </pc:sldMkLst>
        <pc:spChg chg="add mod">
          <ac:chgData name="Hemalatha S" userId="fabb972ec86d2f9c" providerId="LiveId" clId="{8CB09CDD-276F-4D18-B566-7BB51EAAC558}" dt="2024-07-06T15:05:59.826" v="739" actId="1076"/>
          <ac:spMkLst>
            <pc:docMk/>
            <pc:sldMk cId="2726771073" sldId="313"/>
            <ac:spMk id="2" creationId="{B8227B6A-5911-2FA0-FE5C-961B628B48A9}"/>
          </ac:spMkLst>
        </pc:spChg>
      </pc:sldChg>
      <pc:sldChg chg="addSp modSp new mod">
        <pc:chgData name="Hemalatha S" userId="fabb972ec86d2f9c" providerId="LiveId" clId="{8CB09CDD-276F-4D18-B566-7BB51EAAC558}" dt="2024-07-06T15:05:42.963" v="736" actId="1076"/>
        <pc:sldMkLst>
          <pc:docMk/>
          <pc:sldMk cId="4202051254" sldId="314"/>
        </pc:sldMkLst>
        <pc:spChg chg="add mod">
          <ac:chgData name="Hemalatha S" userId="fabb972ec86d2f9c" providerId="LiveId" clId="{8CB09CDD-276F-4D18-B566-7BB51EAAC558}" dt="2024-07-06T15:05:38.026" v="735" actId="1076"/>
          <ac:spMkLst>
            <pc:docMk/>
            <pc:sldMk cId="4202051254" sldId="314"/>
            <ac:spMk id="2" creationId="{FE068365-20CF-5077-03DD-C8AD6C99207C}"/>
          </ac:spMkLst>
        </pc:spChg>
        <pc:spChg chg="add mod">
          <ac:chgData name="Hemalatha S" userId="fabb972ec86d2f9c" providerId="LiveId" clId="{8CB09CDD-276F-4D18-B566-7BB51EAAC558}" dt="2024-07-06T15:05:42.963" v="736" actId="1076"/>
          <ac:spMkLst>
            <pc:docMk/>
            <pc:sldMk cId="4202051254" sldId="314"/>
            <ac:spMk id="3" creationId="{9841E0D1-BD64-17D8-D26A-A17FF8C5AB2B}"/>
          </ac:spMkLst>
        </pc:spChg>
      </pc:sldChg>
      <pc:sldChg chg="addSp modSp new mod">
        <pc:chgData name="Hemalatha S" userId="fabb972ec86d2f9c" providerId="LiveId" clId="{8CB09CDD-276F-4D18-B566-7BB51EAAC558}" dt="2024-07-06T15:05:28.963" v="734" actId="1076"/>
        <pc:sldMkLst>
          <pc:docMk/>
          <pc:sldMk cId="3332722921" sldId="315"/>
        </pc:sldMkLst>
        <pc:spChg chg="add mod">
          <ac:chgData name="Hemalatha S" userId="fabb972ec86d2f9c" providerId="LiveId" clId="{8CB09CDD-276F-4D18-B566-7BB51EAAC558}" dt="2024-07-06T15:05:28.963" v="734" actId="1076"/>
          <ac:spMkLst>
            <pc:docMk/>
            <pc:sldMk cId="3332722921" sldId="315"/>
            <ac:spMk id="2" creationId="{EBF9C672-DC12-8051-E8AA-A769FB4EE980}"/>
          </ac:spMkLst>
        </pc:spChg>
      </pc:sldChg>
      <pc:sldChg chg="addSp modSp new mod">
        <pc:chgData name="Hemalatha S" userId="fabb972ec86d2f9c" providerId="LiveId" clId="{8CB09CDD-276F-4D18-B566-7BB51EAAC558}" dt="2024-07-06T15:05:15.791" v="733" actId="1076"/>
        <pc:sldMkLst>
          <pc:docMk/>
          <pc:sldMk cId="986472063" sldId="316"/>
        </pc:sldMkLst>
        <pc:spChg chg="add mod">
          <ac:chgData name="Hemalatha S" userId="fabb972ec86d2f9c" providerId="LiveId" clId="{8CB09CDD-276F-4D18-B566-7BB51EAAC558}" dt="2024-07-06T15:05:15.791" v="733" actId="1076"/>
          <ac:spMkLst>
            <pc:docMk/>
            <pc:sldMk cId="986472063" sldId="316"/>
            <ac:spMk id="2" creationId="{BBB721F4-D88D-E688-AF10-CFABEEE23200}"/>
          </ac:spMkLst>
        </pc:spChg>
      </pc:sldChg>
      <pc:sldChg chg="addSp modSp new mod">
        <pc:chgData name="Hemalatha S" userId="fabb972ec86d2f9c" providerId="LiveId" clId="{8CB09CDD-276F-4D18-B566-7BB51EAAC558}" dt="2024-07-06T15:10:27.655" v="779" actId="1076"/>
        <pc:sldMkLst>
          <pc:docMk/>
          <pc:sldMk cId="1849258374" sldId="317"/>
        </pc:sldMkLst>
        <pc:spChg chg="add mod">
          <ac:chgData name="Hemalatha S" userId="fabb972ec86d2f9c" providerId="LiveId" clId="{8CB09CDD-276F-4D18-B566-7BB51EAAC558}" dt="2024-07-06T15:10:27.655" v="779" actId="1076"/>
          <ac:spMkLst>
            <pc:docMk/>
            <pc:sldMk cId="1849258374" sldId="317"/>
            <ac:spMk id="2" creationId="{E1100DBF-91E0-2138-20EF-5224130E07DF}"/>
          </ac:spMkLst>
        </pc:spChg>
      </pc:sldChg>
      <pc:sldChg chg="addSp modSp new mod">
        <pc:chgData name="Hemalatha S" userId="fabb972ec86d2f9c" providerId="LiveId" clId="{8CB09CDD-276F-4D18-B566-7BB51EAAC558}" dt="2024-07-06T15:17:48.787" v="902" actId="1076"/>
        <pc:sldMkLst>
          <pc:docMk/>
          <pc:sldMk cId="471246352" sldId="318"/>
        </pc:sldMkLst>
        <pc:spChg chg="add mod">
          <ac:chgData name="Hemalatha S" userId="fabb972ec86d2f9c" providerId="LiveId" clId="{8CB09CDD-276F-4D18-B566-7BB51EAAC558}" dt="2024-07-06T15:15:21.773" v="873" actId="20577"/>
          <ac:spMkLst>
            <pc:docMk/>
            <pc:sldMk cId="471246352" sldId="318"/>
            <ac:spMk id="2" creationId="{28D04E1C-2C03-C6EF-D130-4442E2E30D4D}"/>
          </ac:spMkLst>
        </pc:spChg>
        <pc:spChg chg="add mod">
          <ac:chgData name="Hemalatha S" userId="fabb972ec86d2f9c" providerId="LiveId" clId="{8CB09CDD-276F-4D18-B566-7BB51EAAC558}" dt="2024-07-06T15:17:48.787" v="902" actId="1076"/>
          <ac:spMkLst>
            <pc:docMk/>
            <pc:sldMk cId="471246352" sldId="318"/>
            <ac:spMk id="3" creationId="{96A30C99-DC79-9EB0-E6A0-096CDF483B53}"/>
          </ac:spMkLst>
        </pc:spChg>
      </pc:sldChg>
      <pc:sldChg chg="addSp modSp new mod">
        <pc:chgData name="Hemalatha S" userId="fabb972ec86d2f9c" providerId="LiveId" clId="{8CB09CDD-276F-4D18-B566-7BB51EAAC558}" dt="2024-07-06T15:20:27.164" v="944" actId="20577"/>
        <pc:sldMkLst>
          <pc:docMk/>
          <pc:sldMk cId="2938762882" sldId="319"/>
        </pc:sldMkLst>
        <pc:spChg chg="add mod">
          <ac:chgData name="Hemalatha S" userId="fabb972ec86d2f9c" providerId="LiveId" clId="{8CB09CDD-276F-4D18-B566-7BB51EAAC558}" dt="2024-07-06T15:20:27.164" v="944" actId="20577"/>
          <ac:spMkLst>
            <pc:docMk/>
            <pc:sldMk cId="2938762882" sldId="319"/>
            <ac:spMk id="2" creationId="{54759E9A-335D-8FDB-8071-B19F4BC56BF1}"/>
          </ac:spMkLst>
        </pc:spChg>
        <pc:picChg chg="add mod">
          <ac:chgData name="Hemalatha S" userId="fabb972ec86d2f9c" providerId="LiveId" clId="{8CB09CDD-276F-4D18-B566-7BB51EAAC558}" dt="2024-07-06T15:19:34.291" v="930" actId="14100"/>
          <ac:picMkLst>
            <pc:docMk/>
            <pc:sldMk cId="2938762882" sldId="319"/>
            <ac:picMk id="3" creationId="{743EE85E-F6A3-8965-A512-A14A081C6F80}"/>
          </ac:picMkLst>
        </pc:picChg>
      </pc:sldChg>
      <pc:sldChg chg="addSp modSp new mod">
        <pc:chgData name="Hemalatha S" userId="fabb972ec86d2f9c" providerId="LiveId" clId="{8CB09CDD-276F-4D18-B566-7BB51EAAC558}" dt="2024-07-06T15:22:24.970" v="967" actId="1076"/>
        <pc:sldMkLst>
          <pc:docMk/>
          <pc:sldMk cId="4264049792" sldId="320"/>
        </pc:sldMkLst>
        <pc:spChg chg="add mod">
          <ac:chgData name="Hemalatha S" userId="fabb972ec86d2f9c" providerId="LiveId" clId="{8CB09CDD-276F-4D18-B566-7BB51EAAC558}" dt="2024-07-06T15:22:24.970" v="967" actId="1076"/>
          <ac:spMkLst>
            <pc:docMk/>
            <pc:sldMk cId="4264049792" sldId="320"/>
            <ac:spMk id="2" creationId="{6BC15E33-689E-4D77-F33B-860E5BFCF456}"/>
          </ac:spMkLst>
        </pc:spChg>
      </pc:sldChg>
      <pc:sldChg chg="addSp delSp modSp new mod">
        <pc:chgData name="Hemalatha S" userId="fabb972ec86d2f9c" providerId="LiveId" clId="{8CB09CDD-276F-4D18-B566-7BB51EAAC558}" dt="2024-07-08T06:44:27.253" v="1006" actId="1076"/>
        <pc:sldMkLst>
          <pc:docMk/>
          <pc:sldMk cId="3765920872" sldId="321"/>
        </pc:sldMkLst>
        <pc:spChg chg="add">
          <ac:chgData name="Hemalatha S" userId="fabb972ec86d2f9c" providerId="LiveId" clId="{8CB09CDD-276F-4D18-B566-7BB51EAAC558}" dt="2024-07-06T15:26:08.651" v="976"/>
          <ac:spMkLst>
            <pc:docMk/>
            <pc:sldMk cId="3765920872" sldId="321"/>
            <ac:spMk id="2" creationId="{F1E4A450-FD70-7DEB-C446-973ECE5E1E8B}"/>
          </ac:spMkLst>
        </pc:spChg>
        <pc:spChg chg="add mod">
          <ac:chgData name="Hemalatha S" userId="fabb972ec86d2f9c" providerId="LiveId" clId="{8CB09CDD-276F-4D18-B566-7BB51EAAC558}" dt="2024-07-06T15:27:05.826" v="984"/>
          <ac:spMkLst>
            <pc:docMk/>
            <pc:sldMk cId="3765920872" sldId="321"/>
            <ac:spMk id="3" creationId="{CFA35D8E-456E-80D1-E8FC-809F01135E35}"/>
          </ac:spMkLst>
        </pc:spChg>
        <pc:spChg chg="add mod">
          <ac:chgData name="Hemalatha S" userId="fabb972ec86d2f9c" providerId="LiveId" clId="{8CB09CDD-276F-4D18-B566-7BB51EAAC558}" dt="2024-07-06T15:27:52.237" v="988"/>
          <ac:spMkLst>
            <pc:docMk/>
            <pc:sldMk cId="3765920872" sldId="321"/>
            <ac:spMk id="5" creationId="{C409E9F6-1DCA-2B0F-092E-0D94DC22D109}"/>
          </ac:spMkLst>
        </pc:spChg>
        <pc:picChg chg="add del">
          <ac:chgData name="Hemalatha S" userId="fabb972ec86d2f9c" providerId="LiveId" clId="{8CB09CDD-276F-4D18-B566-7BB51EAAC558}" dt="2024-07-06T15:27:11.493" v="986" actId="21"/>
          <ac:picMkLst>
            <pc:docMk/>
            <pc:sldMk cId="3765920872" sldId="321"/>
            <ac:picMk id="4" creationId="{2E409D48-DD36-24D1-ADA8-D030580C71A0}"/>
          </ac:picMkLst>
        </pc:picChg>
        <pc:picChg chg="add del mod">
          <ac:chgData name="Hemalatha S" userId="fabb972ec86d2f9c" providerId="LiveId" clId="{8CB09CDD-276F-4D18-B566-7BB51EAAC558}" dt="2024-07-06T15:28:03.465" v="991" actId="21"/>
          <ac:picMkLst>
            <pc:docMk/>
            <pc:sldMk cId="3765920872" sldId="321"/>
            <ac:picMk id="6" creationId="{69FE2A3C-3E05-6D61-07A0-FD3EB5F25C10}"/>
          </ac:picMkLst>
        </pc:picChg>
        <pc:picChg chg="add mod">
          <ac:chgData name="Hemalatha S" userId="fabb972ec86d2f9c" providerId="LiveId" clId="{8CB09CDD-276F-4D18-B566-7BB51EAAC558}" dt="2024-07-06T15:32:18.692" v="999"/>
          <ac:picMkLst>
            <pc:docMk/>
            <pc:sldMk cId="3765920872" sldId="321"/>
            <ac:picMk id="7" creationId="{5DEE97ED-2F2E-03FD-3D1E-6B1801D34D9F}"/>
          </ac:picMkLst>
        </pc:picChg>
        <pc:picChg chg="add del">
          <ac:chgData name="Hemalatha S" userId="fabb972ec86d2f9c" providerId="LiveId" clId="{8CB09CDD-276F-4D18-B566-7BB51EAAC558}" dt="2024-07-06T15:24:59.828" v="969" actId="21"/>
          <ac:picMkLst>
            <pc:docMk/>
            <pc:sldMk cId="3765920872" sldId="321"/>
            <ac:picMk id="3074" creationId="{7489CD08-C62C-6693-C96F-556FE83F9E72}"/>
          </ac:picMkLst>
        </pc:picChg>
        <pc:picChg chg="add del mod">
          <ac:chgData name="Hemalatha S" userId="fabb972ec86d2f9c" providerId="LiveId" clId="{8CB09CDD-276F-4D18-B566-7BB51EAAC558}" dt="2024-07-06T15:25:37.202" v="975" actId="21"/>
          <ac:picMkLst>
            <pc:docMk/>
            <pc:sldMk cId="3765920872" sldId="321"/>
            <ac:picMk id="3076" creationId="{A94E2E87-92EA-0D72-0512-6E27BD3775D9}"/>
          </ac:picMkLst>
        </pc:picChg>
        <pc:picChg chg="add del mod">
          <ac:chgData name="Hemalatha S" userId="fabb972ec86d2f9c" providerId="LiveId" clId="{8CB09CDD-276F-4D18-B566-7BB51EAAC558}" dt="2024-07-06T15:26:46.818" v="980" actId="21"/>
          <ac:picMkLst>
            <pc:docMk/>
            <pc:sldMk cId="3765920872" sldId="321"/>
            <ac:picMk id="3080" creationId="{F19DC51C-0291-2730-75EE-7DD0E241D20B}"/>
          </ac:picMkLst>
        </pc:picChg>
        <pc:picChg chg="add">
          <ac:chgData name="Hemalatha S" userId="fabb972ec86d2f9c" providerId="LiveId" clId="{8CB09CDD-276F-4D18-B566-7BB51EAAC558}" dt="2024-07-06T15:28:43.341" v="992"/>
          <ac:picMkLst>
            <pc:docMk/>
            <pc:sldMk cId="3765920872" sldId="321"/>
            <ac:picMk id="3086" creationId="{FCF537FE-9BBF-6A55-FA67-2D05FCEE6BF0}"/>
          </ac:picMkLst>
        </pc:picChg>
        <pc:picChg chg="add del mod">
          <ac:chgData name="Hemalatha S" userId="fabb972ec86d2f9c" providerId="LiveId" clId="{8CB09CDD-276F-4D18-B566-7BB51EAAC558}" dt="2024-07-06T15:32:17.807" v="998" actId="21"/>
          <ac:picMkLst>
            <pc:docMk/>
            <pc:sldMk cId="3765920872" sldId="321"/>
            <ac:picMk id="3088" creationId="{5DEE97ED-2F2E-03FD-3D1E-6B1801D34D9F}"/>
          </ac:picMkLst>
        </pc:picChg>
        <pc:picChg chg="add mod">
          <ac:chgData name="Hemalatha S" userId="fabb972ec86d2f9c" providerId="LiveId" clId="{8CB09CDD-276F-4D18-B566-7BB51EAAC558}" dt="2024-07-08T06:44:27.253" v="1006" actId="1076"/>
          <ac:picMkLst>
            <pc:docMk/>
            <pc:sldMk cId="3765920872" sldId="321"/>
            <ac:picMk id="3090" creationId="{412B4E78-53C2-B5BF-95CD-1AD6BCE09F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0C63D-EAC8-47BC-8DCC-7E9A9593515B}" type="datetimeFigureOut">
              <a:rPr lang="en-IN" smtClean="0"/>
              <a:t>08-07-2024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46A14-FD53-4E52-A9F4-65EB4B31C770}" type="slidenum">
              <a:rPr lang="en-IN" smtClean="0"/>
              <a:t>‹#›</a:t>
            </a:fld>
            <a:endParaRPr lang="en-IN" dirty="0"/>
          </a:p>
        </p:txBody>
      </p:sp>
    </p:spTree>
    <p:extLst>
      <p:ext uri="{BB962C8B-B14F-4D97-AF65-F5344CB8AC3E}">
        <p14:creationId xmlns:p14="http://schemas.microsoft.com/office/powerpoint/2010/main" val="163069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346A14-FD53-4E52-A9F4-65EB4B31C770}" type="slidenum">
              <a:rPr lang="en-IN" smtClean="0"/>
              <a:t>11</a:t>
            </a:fld>
            <a:endParaRPr lang="en-IN" dirty="0"/>
          </a:p>
        </p:txBody>
      </p:sp>
    </p:spTree>
    <p:extLst>
      <p:ext uri="{BB962C8B-B14F-4D97-AF65-F5344CB8AC3E}">
        <p14:creationId xmlns:p14="http://schemas.microsoft.com/office/powerpoint/2010/main" val="36856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7/8/2024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7/8/2024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16798"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FEEDBACK COLLECTION SYSTEM</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AKSHAY S</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15E33-689E-4D77-F33B-860E5BFCF456}"/>
              </a:ext>
            </a:extLst>
          </p:cNvPr>
          <p:cNvSpPr txBox="1"/>
          <p:nvPr/>
        </p:nvSpPr>
        <p:spPr>
          <a:xfrm>
            <a:off x="576262" y="685800"/>
            <a:ext cx="11039475"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p>
          <a:p>
            <a:endParaRPr lang="en-US" b="1" dirty="0">
              <a:latin typeface="Times New Roman" panose="02020603050405020304" pitchFamily="18" charset="0"/>
              <a:cs typeface="Times New Roman" panose="02020603050405020304" pitchFamily="18" charset="0"/>
            </a:endParaRPr>
          </a:p>
          <a:p>
            <a:pPr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developed feedback collection system effectively streamlines the process of gathering, managing, and analysing feedback from students. The program ensures data integrity through robust validation and exception handling mechanisms. By categorizing feedback based on different subjects and respective staff members, it provides a clear and organized way to track performance and areas for improvement.</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04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Creative Thank You Presentation Template - SlideKit">
            <a:extLst>
              <a:ext uri="{FF2B5EF4-FFF2-40B4-BE49-F238E27FC236}">
                <a16:creationId xmlns:a16="http://schemas.microsoft.com/office/drawing/2014/main" id="{F1E4A450-FD70-7DEB-C446-973ECE5E1E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3090" name="Picture 18" descr="20 Thank You Quotes to Boss for Their Support and Guidance">
            <a:extLst>
              <a:ext uri="{FF2B5EF4-FFF2-40B4-BE49-F238E27FC236}">
                <a16:creationId xmlns:a16="http://schemas.microsoft.com/office/drawing/2014/main" id="{412B4E78-53C2-B5BF-95CD-1AD6BCE09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69" y="375408"/>
            <a:ext cx="11534862" cy="610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92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ourglass and a calendar">
            <a:extLst>
              <a:ext uri="{FF2B5EF4-FFF2-40B4-BE49-F238E27FC236}">
                <a16:creationId xmlns:a16="http://schemas.microsoft.com/office/drawing/2014/main" id="{3F4C1AF1-7C31-D37C-088C-8F4390CDA773}"/>
              </a:ext>
            </a:extLst>
          </p:cNvPr>
          <p:cNvPicPr>
            <a:picLocks noGrp="1" noChangeAspect="1"/>
          </p:cNvPicPr>
          <p:nvPr>
            <p:ph idx="1"/>
          </p:nvPr>
        </p:nvPicPr>
        <p:blipFill>
          <a:blip r:embed="rId2"/>
          <a:stretch>
            <a:fillRect/>
          </a:stretch>
        </p:blipFill>
        <p:spPr>
          <a:xfrm>
            <a:off x="685800" y="1131838"/>
            <a:ext cx="6858000" cy="4594324"/>
          </a:xfrm>
        </p:spPr>
      </p:pic>
      <p:sp>
        <p:nvSpPr>
          <p:cNvPr id="4" name="Text Placeholder 3">
            <a:extLst>
              <a:ext uri="{FF2B5EF4-FFF2-40B4-BE49-F238E27FC236}">
                <a16:creationId xmlns:a16="http://schemas.microsoft.com/office/drawing/2014/main" id="{29214B3A-77B9-77E2-123E-EE42973A7ACF}"/>
              </a:ext>
            </a:extLst>
          </p:cNvPr>
          <p:cNvSpPr>
            <a:spLocks noGrp="1"/>
          </p:cNvSpPr>
          <p:nvPr>
            <p:ph type="body" sz="half" idx="2"/>
          </p:nvPr>
        </p:nvSpPr>
        <p:spPr>
          <a:xfrm>
            <a:off x="8458200" y="609600"/>
            <a:ext cx="3161963" cy="5334000"/>
          </a:xfrm>
        </p:spPr>
        <p:txBody>
          <a:bodyPr>
            <a:norm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Aim of the project</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Project Description</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Functionalities</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Input Versatility with Error Handling &amp; Exception Handling</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Code Implementation</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Result</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5A4525D-4F97-3EE2-F23B-6A2E4D1DD009}"/>
              </a:ext>
            </a:extLst>
          </p:cNvPr>
          <p:cNvSpPr txBox="1"/>
          <p:nvPr/>
        </p:nvSpPr>
        <p:spPr>
          <a:xfrm>
            <a:off x="1321266" y="2585492"/>
            <a:ext cx="3161963"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AGENDA</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83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27B6A-5911-2FA0-FE5C-961B628B48A9}"/>
              </a:ext>
            </a:extLst>
          </p:cNvPr>
          <p:cNvSpPr txBox="1"/>
          <p:nvPr/>
        </p:nvSpPr>
        <p:spPr>
          <a:xfrm>
            <a:off x="604837" y="733425"/>
            <a:ext cx="10982325" cy="67403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AIM OF THE PROJECT</a:t>
            </a:r>
          </a:p>
          <a:p>
            <a:endParaRPr lang="en-US" b="1" dirty="0">
              <a:latin typeface="Times New Roman" panose="02020603050405020304" pitchFamily="18" charset="0"/>
              <a:cs typeface="Times New Roman" panose="02020603050405020304" pitchFamily="18" charset="0"/>
            </a:endParaRPr>
          </a:p>
          <a:p>
            <a:pPr>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the project is to develop a comprehensive feedback collection system that enhances user engagement and satisfaction. The main goals include:</a:t>
            </a:r>
          </a:p>
          <a:p>
            <a:pPr>
              <a:lnSpc>
                <a:spcPct val="150000"/>
              </a:lnSpc>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p>
          <a:p>
            <a:pPr marL="1657350" lvl="3"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Developing a Comprehensive Feedback Collection System.</a:t>
            </a:r>
          </a:p>
          <a:p>
            <a:pPr marL="1657350" lvl="3"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Streamlining Feedback Collection Process.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Improving Overall User Satisfaction.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Providing a Centralized Platform for Managing Feedback.</a:t>
            </a:r>
          </a:p>
          <a:p>
            <a:pPr marL="2114550" lvl="4" indent="-285750">
              <a:lnSpc>
                <a:spcPct val="150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Feedback Attributes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114550" lvl="4" indent="-285750">
              <a:lnSpc>
                <a:spcPct val="150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Validation and Error Handling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114550" lvl="4" indent="-285750">
              <a:lnSpc>
                <a:spcPct val="150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Feedback Storage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3">
              <a:lnSpc>
                <a:spcPct val="150000"/>
              </a:lnSpc>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272677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068365-20CF-5077-03DD-C8AD6C99207C}"/>
              </a:ext>
            </a:extLst>
          </p:cNvPr>
          <p:cNvSpPr txBox="1"/>
          <p:nvPr/>
        </p:nvSpPr>
        <p:spPr>
          <a:xfrm>
            <a:off x="581025" y="762000"/>
            <a:ext cx="11029950" cy="267406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a:t>
            </a:r>
          </a:p>
          <a:p>
            <a:endParaRPr lang="en-US" b="1" dirty="0">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Manual Feedback Collection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Data Handling Issues</a:t>
            </a:r>
          </a:p>
          <a:p>
            <a:pPr marL="1200150" lvl="2" indent="-285750">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Need for Modernization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Communication Breakdowns</a:t>
            </a:r>
          </a:p>
          <a:p>
            <a:pPr lvl="2">
              <a:lnSpc>
                <a:spcPct val="150000"/>
              </a:lnSpc>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841E0D1-BD64-17D8-D26A-A17FF8C5AB2B}"/>
              </a:ext>
            </a:extLst>
          </p:cNvPr>
          <p:cNvSpPr txBox="1"/>
          <p:nvPr/>
        </p:nvSpPr>
        <p:spPr>
          <a:xfrm>
            <a:off x="581025" y="3421935"/>
            <a:ext cx="10810875" cy="267406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OVERVIEW OF THE PROJECT</a:t>
            </a:r>
          </a:p>
          <a:p>
            <a:endParaRPr lang="en-US" b="1" dirty="0">
              <a:latin typeface="Times New Roman" panose="02020603050405020304" pitchFamily="18" charset="0"/>
              <a:cs typeface="Times New Roman" panose="02020603050405020304" pitchFamily="18" charset="0"/>
            </a:endParaRPr>
          </a:p>
          <a:p>
            <a:pPr marL="1200150" lvl="2" indent="-28575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Automated Feedback Collection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Enhanced Communication Channels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Centralized Information Management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User-Focused Design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rPr>
              <a:t>Modernization of Educational Administration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05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9C672-DC12-8051-E8AA-A769FB4EE980}"/>
              </a:ext>
            </a:extLst>
          </p:cNvPr>
          <p:cNvSpPr txBox="1"/>
          <p:nvPr/>
        </p:nvSpPr>
        <p:spPr>
          <a:xfrm>
            <a:off x="566737" y="800100"/>
            <a:ext cx="11058525" cy="392056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DESCRIPTION</a:t>
            </a:r>
          </a:p>
          <a:p>
            <a:endParaRPr lang="en-US" b="1" dirty="0">
              <a:latin typeface="Times New Roman" panose="02020603050405020304" pitchFamily="18" charset="0"/>
              <a:cs typeface="Times New Roman" panose="02020603050405020304" pitchFamily="18" charset="0"/>
            </a:endParaRPr>
          </a:p>
          <a:p>
            <a:pPr>
              <a:lnSpc>
                <a:spcPct val="150000"/>
              </a:lnSpc>
            </a:pPr>
            <a:r>
              <a:rPr lang="en-IN" sz="1800" dirty="0">
                <a:effectLst/>
                <a:latin typeface="Times New Roman" panose="02020603050405020304" pitchFamily="18" charset="0"/>
                <a:ea typeface="Calibri" panose="020F0502020204030204" pitchFamily="34" charset="0"/>
              </a:rPr>
              <a:t>	The project involves developing a feedback collection system using Python, focusing on core functionalities to streamline the process of gathering feedback, enhancing communication, and improving overall efficiency in managing feedback data. </a:t>
            </a:r>
          </a:p>
          <a:p>
            <a:pPr>
              <a:lnSpc>
                <a:spcPct val="150000"/>
              </a:lnSpc>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SCOPE</a:t>
            </a:r>
          </a:p>
          <a:p>
            <a:pPr>
              <a:lnSpc>
                <a:spcPct val="150000"/>
              </a:lnSpc>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800" dirty="0">
                <a:effectLst/>
                <a:latin typeface="Times New Roman" panose="02020603050405020304" pitchFamily="18" charset="0"/>
                <a:ea typeface="Calibri" panose="020F0502020204030204" pitchFamily="34" charset="0"/>
              </a:rPr>
              <a:t>	The Feedback Collection System project aims to develop an efficient, user-friendly platform for collecting, managing, and analysing feedback from various stakeholders in an educational environment.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72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B721F4-D88D-E688-AF10-CFABEEE23200}"/>
              </a:ext>
            </a:extLst>
          </p:cNvPr>
          <p:cNvSpPr txBox="1"/>
          <p:nvPr/>
        </p:nvSpPr>
        <p:spPr>
          <a:xfrm>
            <a:off x="542925" y="781051"/>
            <a:ext cx="11106150" cy="39344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TECHNOLOGIES &amp; METHODOLOGIES</a:t>
            </a:r>
          </a:p>
          <a:p>
            <a:endParaRPr lang="en-US" b="1" dirty="0">
              <a:latin typeface="Times New Roman" panose="02020603050405020304" pitchFamily="18" charset="0"/>
              <a:cs typeface="Times New Roman" panose="02020603050405020304" pitchFamily="18" charset="0"/>
            </a:endParaRPr>
          </a:p>
          <a:p>
            <a:pPr marL="1257300" lvl="2"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Python 3</a:t>
            </a:r>
          </a:p>
          <a:p>
            <a:pPr marL="1257300" lvl="2"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Data Structures: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Lists and dictionaries to store and manage feedback data.</a:t>
            </a:r>
          </a:p>
          <a:p>
            <a:pPr marL="1257300" lvl="2"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Regular Expressions (re):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email validation to ensure correct email formats.</a:t>
            </a:r>
          </a:p>
          <a:p>
            <a:pPr marL="1257300" lvl="2"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File Handling: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To save feedback data to a text file for long-term storage and retrieval.</a:t>
            </a:r>
          </a:p>
          <a:p>
            <a:pPr marL="1257300" lvl="2"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Exception Handling: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To manage and provide informative error messages for invalid inputs.</a:t>
            </a:r>
          </a:p>
          <a:p>
            <a:pPr marL="1257300" lvl="2" indent="-342900" algn="just">
              <a:lnSpc>
                <a:spcPct val="150000"/>
              </a:lnSpc>
              <a:spcAft>
                <a:spcPts val="800"/>
              </a:spcAft>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Modular Design: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Using classes and functions to encapsulate different functionalities and ensure maintainability and scalability of the system.</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47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00DBF-91E0-2138-20EF-5224130E07DF}"/>
              </a:ext>
            </a:extLst>
          </p:cNvPr>
          <p:cNvSpPr txBox="1"/>
          <p:nvPr/>
        </p:nvSpPr>
        <p:spPr>
          <a:xfrm>
            <a:off x="509587" y="719137"/>
            <a:ext cx="11172825"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FUNCTIONALITIES</a:t>
            </a:r>
          </a:p>
          <a:p>
            <a:endParaRPr lang="en-US" b="1" dirty="0">
              <a:latin typeface="Times New Roman" panose="02020603050405020304" pitchFamily="18" charset="0"/>
              <a:cs typeface="Times New Roman" panose="02020603050405020304" pitchFamily="18" charset="0"/>
            </a:endParaRP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Automated Feedback Collection</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Subject-Specific Feedback</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Feedback Data Management</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Performance Rating</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Enhanced Communication</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 Validation and Error Handling</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Feedback Persistence</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User-Friendly Interaction</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Staff Selection</a:t>
            </a:r>
          </a:p>
          <a:p>
            <a:pPr marL="1200150" lvl="2" indent="-285750" algn="just">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Review and Analysis</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25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04E1C-2C03-C6EF-D130-4442E2E30D4D}"/>
              </a:ext>
            </a:extLst>
          </p:cNvPr>
          <p:cNvSpPr txBox="1"/>
          <p:nvPr/>
        </p:nvSpPr>
        <p:spPr>
          <a:xfrm>
            <a:off x="571500" y="704850"/>
            <a:ext cx="11239499"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VERSATILITY WITH ERROR HANDLING &amp; EXCEPTION HANDLING</a:t>
            </a:r>
          </a:p>
          <a:p>
            <a:endParaRPr lang="en-US" b="1" dirty="0">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Name Validation</a:t>
            </a:r>
          </a:p>
          <a:p>
            <a:pPr marL="1200150" lvl="2"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Email Validation</a:t>
            </a:r>
          </a:p>
          <a:p>
            <a:pPr marL="1200150" lvl="2"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Performance Rating</a:t>
            </a:r>
          </a:p>
          <a:p>
            <a:pPr marL="1200150" lvl="2"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Subject and Staff Selection</a:t>
            </a:r>
          </a:p>
          <a:p>
            <a:pPr marL="1200150" lvl="2"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Comprehensive Input Validation</a:t>
            </a:r>
          </a:p>
          <a:p>
            <a:pPr marL="1200150" lvl="2" indent="-285750">
              <a:lnSpc>
                <a:spcPct val="150000"/>
              </a:lnSpc>
              <a:buFont typeface="Wingdings" panose="05000000000000000000" pitchFamily="2" charset="2"/>
              <a:buChar char="q"/>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Handling Additional Feedback Submission</a:t>
            </a:r>
          </a:p>
          <a:p>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A30C99-DC79-9EB0-E6A0-096CDF483B53}"/>
              </a:ext>
            </a:extLst>
          </p:cNvPr>
          <p:cNvSpPr txBox="1"/>
          <p:nvPr/>
        </p:nvSpPr>
        <p:spPr>
          <a:xfrm>
            <a:off x="666750" y="4110465"/>
            <a:ext cx="10839450" cy="142757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CODE IMPLEMENTATION</a:t>
            </a:r>
          </a:p>
          <a:p>
            <a:endParaRPr lang="en-US" b="1" dirty="0">
              <a:latin typeface="Times New Roman" panose="02020603050405020304" pitchFamily="18" charset="0"/>
              <a:cs typeface="Times New Roman" panose="02020603050405020304" pitchFamily="18" charset="0"/>
            </a:endParaRPr>
          </a:p>
          <a:p>
            <a:pPr>
              <a:lnSpc>
                <a:spcPct val="150000"/>
              </a:lnSpc>
            </a:pPr>
            <a:r>
              <a:rPr lang="en-IN" sz="1800" dirty="0">
                <a:effectLst/>
                <a:latin typeface="Times New Roman" panose="02020603050405020304" pitchFamily="18" charset="0"/>
                <a:ea typeface="Calibri" panose="020F0502020204030204" pitchFamily="34" charset="0"/>
              </a:rPr>
              <a:t>	To implement the project, we utilize basic Python programming concepts to create a modular and maintainable codebase. We leverage key algorithms and data structures to efficiently manage data processing tasks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24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759E9A-335D-8FDB-8071-B19F4BC56BF1}"/>
              </a:ext>
            </a:extLst>
          </p:cNvPr>
          <p:cNvSpPr txBox="1"/>
          <p:nvPr/>
        </p:nvSpPr>
        <p:spPr>
          <a:xfrm>
            <a:off x="619125" y="714375"/>
            <a:ext cx="1341120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a:t>
            </a: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43EE85E-F6A3-8965-A512-A14A081C6F80}"/>
              </a:ext>
            </a:extLst>
          </p:cNvPr>
          <p:cNvPicPr>
            <a:picLocks noChangeAspect="1"/>
          </p:cNvPicPr>
          <p:nvPr/>
        </p:nvPicPr>
        <p:blipFill>
          <a:blip r:embed="rId2"/>
          <a:stretch>
            <a:fillRect/>
          </a:stretch>
        </p:blipFill>
        <p:spPr>
          <a:xfrm>
            <a:off x="1266824" y="1295400"/>
            <a:ext cx="9420225" cy="4524375"/>
          </a:xfrm>
          <a:prstGeom prst="rect">
            <a:avLst/>
          </a:prstGeom>
        </p:spPr>
      </p:pic>
    </p:spTree>
    <p:extLst>
      <p:ext uri="{BB962C8B-B14F-4D97-AF65-F5344CB8AC3E}">
        <p14:creationId xmlns:p14="http://schemas.microsoft.com/office/powerpoint/2010/main" val="2938762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{B07CF5D6-7C71-4531-8CA7-FD4BDCAD1030}tf78829772_win32</Template>
  <TotalTime>416</TotalTime>
  <Words>432</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Garamond</vt:lpstr>
      <vt:lpstr>Sagona Book</vt:lpstr>
      <vt:lpstr>Sagona ExtraLight</vt:lpstr>
      <vt:lpstr>Times New Roman</vt:lpstr>
      <vt:lpstr>Wingdings</vt:lpstr>
      <vt:lpstr>SavonVTI</vt:lpstr>
      <vt:lpstr>FEEDBACK COLLECTION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Hemalatha S</dc:creator>
  <cp:lastModifiedBy>Hemalatha S</cp:lastModifiedBy>
  <cp:revision>1</cp:revision>
  <dcterms:created xsi:type="dcterms:W3CDTF">2024-07-06T09:43:25Z</dcterms:created>
  <dcterms:modified xsi:type="dcterms:W3CDTF">2024-07-08T06:47:22Z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