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7" r:id="rId4"/>
    <p:sldId id="259" r:id="rId5"/>
    <p:sldId id="260" r:id="rId6"/>
    <p:sldId id="261" r:id="rId7"/>
    <p:sldId id="262" r:id="rId8"/>
    <p:sldId id="263" r:id="rId9"/>
    <p:sldId id="265"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67A52-CBC2-4F5C-9F41-70FE979773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E16AC65-E369-4AF4-8BE1-D454F04A9B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64A546-E0F5-43D1-801A-CA8873B8BD8F}"/>
              </a:ext>
            </a:extLst>
          </p:cNvPr>
          <p:cNvSpPr>
            <a:spLocks noGrp="1"/>
          </p:cNvSpPr>
          <p:nvPr>
            <p:ph type="dt" sz="half" idx="10"/>
          </p:nvPr>
        </p:nvSpPr>
        <p:spPr/>
        <p:txBody>
          <a:bodyPr/>
          <a:lstStyle/>
          <a:p>
            <a:fld id="{C9C66B63-D9E4-434C-93C7-AD24B396228B}" type="datetimeFigureOut">
              <a:rPr lang="en-IN" smtClean="0"/>
              <a:t>25-09-2021</a:t>
            </a:fld>
            <a:endParaRPr lang="en-IN"/>
          </a:p>
        </p:txBody>
      </p:sp>
      <p:sp>
        <p:nvSpPr>
          <p:cNvPr id="5" name="Footer Placeholder 4">
            <a:extLst>
              <a:ext uri="{FF2B5EF4-FFF2-40B4-BE49-F238E27FC236}">
                <a16:creationId xmlns:a16="http://schemas.microsoft.com/office/drawing/2014/main" id="{29E9CB35-17EE-4A0E-80D6-C4DB031F7E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24C4AE-5360-4C1A-96F8-E97F9AA3D003}"/>
              </a:ext>
            </a:extLst>
          </p:cNvPr>
          <p:cNvSpPr>
            <a:spLocks noGrp="1"/>
          </p:cNvSpPr>
          <p:nvPr>
            <p:ph type="sldNum" sz="quarter" idx="12"/>
          </p:nvPr>
        </p:nvSpPr>
        <p:spPr/>
        <p:txBody>
          <a:bodyPr/>
          <a:lstStyle/>
          <a:p>
            <a:fld id="{BC361EF3-1135-40F5-8675-EABC5B733387}" type="slidenum">
              <a:rPr lang="en-IN" smtClean="0"/>
              <a:t>‹#›</a:t>
            </a:fld>
            <a:endParaRPr lang="en-IN"/>
          </a:p>
        </p:txBody>
      </p:sp>
    </p:spTree>
    <p:extLst>
      <p:ext uri="{BB962C8B-B14F-4D97-AF65-F5344CB8AC3E}">
        <p14:creationId xmlns:p14="http://schemas.microsoft.com/office/powerpoint/2010/main" val="1201620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004EF-0E1E-402A-94DF-0E31A63B96A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2D8273-366F-46EB-AF38-99E52FD829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CA9A43-E15A-4B6E-9443-CB1F22895D1A}"/>
              </a:ext>
            </a:extLst>
          </p:cNvPr>
          <p:cNvSpPr>
            <a:spLocks noGrp="1"/>
          </p:cNvSpPr>
          <p:nvPr>
            <p:ph type="dt" sz="half" idx="10"/>
          </p:nvPr>
        </p:nvSpPr>
        <p:spPr/>
        <p:txBody>
          <a:bodyPr/>
          <a:lstStyle/>
          <a:p>
            <a:fld id="{C9C66B63-D9E4-434C-93C7-AD24B396228B}" type="datetimeFigureOut">
              <a:rPr lang="en-IN" smtClean="0"/>
              <a:t>25-09-2021</a:t>
            </a:fld>
            <a:endParaRPr lang="en-IN"/>
          </a:p>
        </p:txBody>
      </p:sp>
      <p:sp>
        <p:nvSpPr>
          <p:cNvPr id="5" name="Footer Placeholder 4">
            <a:extLst>
              <a:ext uri="{FF2B5EF4-FFF2-40B4-BE49-F238E27FC236}">
                <a16:creationId xmlns:a16="http://schemas.microsoft.com/office/drawing/2014/main" id="{2A7173CA-6DC3-4C31-8993-D560A6C314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CEF108-5DB9-4AEC-8F4F-7A0A32DD9781}"/>
              </a:ext>
            </a:extLst>
          </p:cNvPr>
          <p:cNvSpPr>
            <a:spLocks noGrp="1"/>
          </p:cNvSpPr>
          <p:nvPr>
            <p:ph type="sldNum" sz="quarter" idx="12"/>
          </p:nvPr>
        </p:nvSpPr>
        <p:spPr/>
        <p:txBody>
          <a:bodyPr/>
          <a:lstStyle/>
          <a:p>
            <a:fld id="{BC361EF3-1135-40F5-8675-EABC5B733387}" type="slidenum">
              <a:rPr lang="en-IN" smtClean="0"/>
              <a:t>‹#›</a:t>
            </a:fld>
            <a:endParaRPr lang="en-IN"/>
          </a:p>
        </p:txBody>
      </p:sp>
    </p:spTree>
    <p:extLst>
      <p:ext uri="{BB962C8B-B14F-4D97-AF65-F5344CB8AC3E}">
        <p14:creationId xmlns:p14="http://schemas.microsoft.com/office/powerpoint/2010/main" val="2169888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8890EC-A19B-4476-A479-94BFE840B1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459A3A-5BB2-4EFA-B903-4EE88B437D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31E748-3556-4AC0-AA4E-12BF6F4DE082}"/>
              </a:ext>
            </a:extLst>
          </p:cNvPr>
          <p:cNvSpPr>
            <a:spLocks noGrp="1"/>
          </p:cNvSpPr>
          <p:nvPr>
            <p:ph type="dt" sz="half" idx="10"/>
          </p:nvPr>
        </p:nvSpPr>
        <p:spPr/>
        <p:txBody>
          <a:bodyPr/>
          <a:lstStyle/>
          <a:p>
            <a:fld id="{C9C66B63-D9E4-434C-93C7-AD24B396228B}" type="datetimeFigureOut">
              <a:rPr lang="en-IN" smtClean="0"/>
              <a:t>25-09-2021</a:t>
            </a:fld>
            <a:endParaRPr lang="en-IN"/>
          </a:p>
        </p:txBody>
      </p:sp>
      <p:sp>
        <p:nvSpPr>
          <p:cNvPr id="5" name="Footer Placeholder 4">
            <a:extLst>
              <a:ext uri="{FF2B5EF4-FFF2-40B4-BE49-F238E27FC236}">
                <a16:creationId xmlns:a16="http://schemas.microsoft.com/office/drawing/2014/main" id="{97311724-8372-48FA-A024-72A3DCF1FC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4ED2BD-4B91-4E34-BE08-226348B269B2}"/>
              </a:ext>
            </a:extLst>
          </p:cNvPr>
          <p:cNvSpPr>
            <a:spLocks noGrp="1"/>
          </p:cNvSpPr>
          <p:nvPr>
            <p:ph type="sldNum" sz="quarter" idx="12"/>
          </p:nvPr>
        </p:nvSpPr>
        <p:spPr/>
        <p:txBody>
          <a:bodyPr/>
          <a:lstStyle/>
          <a:p>
            <a:fld id="{BC361EF3-1135-40F5-8675-EABC5B733387}" type="slidenum">
              <a:rPr lang="en-IN" smtClean="0"/>
              <a:t>‹#›</a:t>
            </a:fld>
            <a:endParaRPr lang="en-IN"/>
          </a:p>
        </p:txBody>
      </p:sp>
    </p:spTree>
    <p:extLst>
      <p:ext uri="{BB962C8B-B14F-4D97-AF65-F5344CB8AC3E}">
        <p14:creationId xmlns:p14="http://schemas.microsoft.com/office/powerpoint/2010/main" val="1519586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A67B2-07B2-4BAA-9E4A-FD00B0F5CF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6670AE-29C0-486A-81DC-4989665D16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F00523-2845-4170-9334-8C334198F856}"/>
              </a:ext>
            </a:extLst>
          </p:cNvPr>
          <p:cNvSpPr>
            <a:spLocks noGrp="1"/>
          </p:cNvSpPr>
          <p:nvPr>
            <p:ph type="dt" sz="half" idx="10"/>
          </p:nvPr>
        </p:nvSpPr>
        <p:spPr/>
        <p:txBody>
          <a:bodyPr/>
          <a:lstStyle/>
          <a:p>
            <a:fld id="{C9C66B63-D9E4-434C-93C7-AD24B396228B}" type="datetimeFigureOut">
              <a:rPr lang="en-IN" smtClean="0"/>
              <a:t>25-09-2021</a:t>
            </a:fld>
            <a:endParaRPr lang="en-IN"/>
          </a:p>
        </p:txBody>
      </p:sp>
      <p:sp>
        <p:nvSpPr>
          <p:cNvPr id="5" name="Footer Placeholder 4">
            <a:extLst>
              <a:ext uri="{FF2B5EF4-FFF2-40B4-BE49-F238E27FC236}">
                <a16:creationId xmlns:a16="http://schemas.microsoft.com/office/drawing/2014/main" id="{CF8EA52D-EA7A-4D8D-A1F3-80E7EB910F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6745BB-3C97-4E27-8A36-1CBA2741FBCB}"/>
              </a:ext>
            </a:extLst>
          </p:cNvPr>
          <p:cNvSpPr>
            <a:spLocks noGrp="1"/>
          </p:cNvSpPr>
          <p:nvPr>
            <p:ph type="sldNum" sz="quarter" idx="12"/>
          </p:nvPr>
        </p:nvSpPr>
        <p:spPr/>
        <p:txBody>
          <a:bodyPr/>
          <a:lstStyle/>
          <a:p>
            <a:fld id="{BC361EF3-1135-40F5-8675-EABC5B733387}" type="slidenum">
              <a:rPr lang="en-IN" smtClean="0"/>
              <a:t>‹#›</a:t>
            </a:fld>
            <a:endParaRPr lang="en-IN"/>
          </a:p>
        </p:txBody>
      </p:sp>
    </p:spTree>
    <p:extLst>
      <p:ext uri="{BB962C8B-B14F-4D97-AF65-F5344CB8AC3E}">
        <p14:creationId xmlns:p14="http://schemas.microsoft.com/office/powerpoint/2010/main" val="2365283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563C9-6F05-4B24-A1A9-CE0C081266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77B2EDD-93D7-4586-942C-79C4449FF5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6A6F15-A4FC-4BAB-A6EF-C6E4E6F6EC5C}"/>
              </a:ext>
            </a:extLst>
          </p:cNvPr>
          <p:cNvSpPr>
            <a:spLocks noGrp="1"/>
          </p:cNvSpPr>
          <p:nvPr>
            <p:ph type="dt" sz="half" idx="10"/>
          </p:nvPr>
        </p:nvSpPr>
        <p:spPr/>
        <p:txBody>
          <a:bodyPr/>
          <a:lstStyle/>
          <a:p>
            <a:fld id="{C9C66B63-D9E4-434C-93C7-AD24B396228B}" type="datetimeFigureOut">
              <a:rPr lang="en-IN" smtClean="0"/>
              <a:t>25-09-2021</a:t>
            </a:fld>
            <a:endParaRPr lang="en-IN"/>
          </a:p>
        </p:txBody>
      </p:sp>
      <p:sp>
        <p:nvSpPr>
          <p:cNvPr id="5" name="Footer Placeholder 4">
            <a:extLst>
              <a:ext uri="{FF2B5EF4-FFF2-40B4-BE49-F238E27FC236}">
                <a16:creationId xmlns:a16="http://schemas.microsoft.com/office/drawing/2014/main" id="{C89BEBCC-12FB-4A0F-96F5-141D77011E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320658-0D25-41DA-BB60-70234D26FD3F}"/>
              </a:ext>
            </a:extLst>
          </p:cNvPr>
          <p:cNvSpPr>
            <a:spLocks noGrp="1"/>
          </p:cNvSpPr>
          <p:nvPr>
            <p:ph type="sldNum" sz="quarter" idx="12"/>
          </p:nvPr>
        </p:nvSpPr>
        <p:spPr/>
        <p:txBody>
          <a:bodyPr/>
          <a:lstStyle/>
          <a:p>
            <a:fld id="{BC361EF3-1135-40F5-8675-EABC5B733387}" type="slidenum">
              <a:rPr lang="en-IN" smtClean="0"/>
              <a:t>‹#›</a:t>
            </a:fld>
            <a:endParaRPr lang="en-IN"/>
          </a:p>
        </p:txBody>
      </p:sp>
    </p:spTree>
    <p:extLst>
      <p:ext uri="{BB962C8B-B14F-4D97-AF65-F5344CB8AC3E}">
        <p14:creationId xmlns:p14="http://schemas.microsoft.com/office/powerpoint/2010/main" val="1392557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554F6-22C1-4D84-BC2F-4F70846869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786242-618D-40CC-ADEC-1340033908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6375663-97E3-4684-8CAB-09F5E5A94A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1BBF0C-46FF-4A96-8A67-E62FA52C1FB6}"/>
              </a:ext>
            </a:extLst>
          </p:cNvPr>
          <p:cNvSpPr>
            <a:spLocks noGrp="1"/>
          </p:cNvSpPr>
          <p:nvPr>
            <p:ph type="dt" sz="half" idx="10"/>
          </p:nvPr>
        </p:nvSpPr>
        <p:spPr/>
        <p:txBody>
          <a:bodyPr/>
          <a:lstStyle/>
          <a:p>
            <a:fld id="{C9C66B63-D9E4-434C-93C7-AD24B396228B}" type="datetimeFigureOut">
              <a:rPr lang="en-IN" smtClean="0"/>
              <a:t>25-09-2021</a:t>
            </a:fld>
            <a:endParaRPr lang="en-IN"/>
          </a:p>
        </p:txBody>
      </p:sp>
      <p:sp>
        <p:nvSpPr>
          <p:cNvPr id="6" name="Footer Placeholder 5">
            <a:extLst>
              <a:ext uri="{FF2B5EF4-FFF2-40B4-BE49-F238E27FC236}">
                <a16:creationId xmlns:a16="http://schemas.microsoft.com/office/drawing/2014/main" id="{1161E912-78DF-436D-9635-4552E47648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D4F07E-75AF-478F-9701-29D5BC49350E}"/>
              </a:ext>
            </a:extLst>
          </p:cNvPr>
          <p:cNvSpPr>
            <a:spLocks noGrp="1"/>
          </p:cNvSpPr>
          <p:nvPr>
            <p:ph type="sldNum" sz="quarter" idx="12"/>
          </p:nvPr>
        </p:nvSpPr>
        <p:spPr/>
        <p:txBody>
          <a:bodyPr/>
          <a:lstStyle/>
          <a:p>
            <a:fld id="{BC361EF3-1135-40F5-8675-EABC5B733387}" type="slidenum">
              <a:rPr lang="en-IN" smtClean="0"/>
              <a:t>‹#›</a:t>
            </a:fld>
            <a:endParaRPr lang="en-IN"/>
          </a:p>
        </p:txBody>
      </p:sp>
    </p:spTree>
    <p:extLst>
      <p:ext uri="{BB962C8B-B14F-4D97-AF65-F5344CB8AC3E}">
        <p14:creationId xmlns:p14="http://schemas.microsoft.com/office/powerpoint/2010/main" val="3136316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6BF61-0344-472F-A4A0-9C2ECEB02EB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BDC910-8E3D-4326-AD2D-4DC6D71432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E57D77-BD78-4D73-B82E-3BED7C9875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61A1E5-3FE7-48BF-8D01-9F1381CA0E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63DAB3-06C7-496F-99C9-B2108D52A6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5D65BC7-1902-4DC8-B8C9-2C237089FA87}"/>
              </a:ext>
            </a:extLst>
          </p:cNvPr>
          <p:cNvSpPr>
            <a:spLocks noGrp="1"/>
          </p:cNvSpPr>
          <p:nvPr>
            <p:ph type="dt" sz="half" idx="10"/>
          </p:nvPr>
        </p:nvSpPr>
        <p:spPr/>
        <p:txBody>
          <a:bodyPr/>
          <a:lstStyle/>
          <a:p>
            <a:fld id="{C9C66B63-D9E4-434C-93C7-AD24B396228B}" type="datetimeFigureOut">
              <a:rPr lang="en-IN" smtClean="0"/>
              <a:t>25-09-2021</a:t>
            </a:fld>
            <a:endParaRPr lang="en-IN"/>
          </a:p>
        </p:txBody>
      </p:sp>
      <p:sp>
        <p:nvSpPr>
          <p:cNvPr id="8" name="Footer Placeholder 7">
            <a:extLst>
              <a:ext uri="{FF2B5EF4-FFF2-40B4-BE49-F238E27FC236}">
                <a16:creationId xmlns:a16="http://schemas.microsoft.com/office/drawing/2014/main" id="{AB3EF170-DF97-4586-B7D6-B1C386561E2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7A7EAEC-7BA2-4EC2-8E1B-4B31C2C396B4}"/>
              </a:ext>
            </a:extLst>
          </p:cNvPr>
          <p:cNvSpPr>
            <a:spLocks noGrp="1"/>
          </p:cNvSpPr>
          <p:nvPr>
            <p:ph type="sldNum" sz="quarter" idx="12"/>
          </p:nvPr>
        </p:nvSpPr>
        <p:spPr/>
        <p:txBody>
          <a:bodyPr/>
          <a:lstStyle/>
          <a:p>
            <a:fld id="{BC361EF3-1135-40F5-8675-EABC5B733387}" type="slidenum">
              <a:rPr lang="en-IN" smtClean="0"/>
              <a:t>‹#›</a:t>
            </a:fld>
            <a:endParaRPr lang="en-IN"/>
          </a:p>
        </p:txBody>
      </p:sp>
    </p:spTree>
    <p:extLst>
      <p:ext uri="{BB962C8B-B14F-4D97-AF65-F5344CB8AC3E}">
        <p14:creationId xmlns:p14="http://schemas.microsoft.com/office/powerpoint/2010/main" val="808204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3FB2-ACB9-4081-9054-EB8166D2C35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0CD785B-A535-424E-9555-2062C06A6DC4}"/>
              </a:ext>
            </a:extLst>
          </p:cNvPr>
          <p:cNvSpPr>
            <a:spLocks noGrp="1"/>
          </p:cNvSpPr>
          <p:nvPr>
            <p:ph type="dt" sz="half" idx="10"/>
          </p:nvPr>
        </p:nvSpPr>
        <p:spPr/>
        <p:txBody>
          <a:bodyPr/>
          <a:lstStyle/>
          <a:p>
            <a:fld id="{C9C66B63-D9E4-434C-93C7-AD24B396228B}" type="datetimeFigureOut">
              <a:rPr lang="en-IN" smtClean="0"/>
              <a:t>25-09-2021</a:t>
            </a:fld>
            <a:endParaRPr lang="en-IN"/>
          </a:p>
        </p:txBody>
      </p:sp>
      <p:sp>
        <p:nvSpPr>
          <p:cNvPr id="4" name="Footer Placeholder 3">
            <a:extLst>
              <a:ext uri="{FF2B5EF4-FFF2-40B4-BE49-F238E27FC236}">
                <a16:creationId xmlns:a16="http://schemas.microsoft.com/office/drawing/2014/main" id="{BC5EB380-4DC3-4214-808E-A6D5A7F696D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A035497-5965-43D4-810B-79A012431014}"/>
              </a:ext>
            </a:extLst>
          </p:cNvPr>
          <p:cNvSpPr>
            <a:spLocks noGrp="1"/>
          </p:cNvSpPr>
          <p:nvPr>
            <p:ph type="sldNum" sz="quarter" idx="12"/>
          </p:nvPr>
        </p:nvSpPr>
        <p:spPr/>
        <p:txBody>
          <a:bodyPr/>
          <a:lstStyle/>
          <a:p>
            <a:fld id="{BC361EF3-1135-40F5-8675-EABC5B733387}" type="slidenum">
              <a:rPr lang="en-IN" smtClean="0"/>
              <a:t>‹#›</a:t>
            </a:fld>
            <a:endParaRPr lang="en-IN"/>
          </a:p>
        </p:txBody>
      </p:sp>
    </p:spTree>
    <p:extLst>
      <p:ext uri="{BB962C8B-B14F-4D97-AF65-F5344CB8AC3E}">
        <p14:creationId xmlns:p14="http://schemas.microsoft.com/office/powerpoint/2010/main" val="819481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110564-51EC-408F-86DF-802D9CDD0645}"/>
              </a:ext>
            </a:extLst>
          </p:cNvPr>
          <p:cNvSpPr>
            <a:spLocks noGrp="1"/>
          </p:cNvSpPr>
          <p:nvPr>
            <p:ph type="dt" sz="half" idx="10"/>
          </p:nvPr>
        </p:nvSpPr>
        <p:spPr/>
        <p:txBody>
          <a:bodyPr/>
          <a:lstStyle/>
          <a:p>
            <a:fld id="{C9C66B63-D9E4-434C-93C7-AD24B396228B}" type="datetimeFigureOut">
              <a:rPr lang="en-IN" smtClean="0"/>
              <a:t>25-09-2021</a:t>
            </a:fld>
            <a:endParaRPr lang="en-IN"/>
          </a:p>
        </p:txBody>
      </p:sp>
      <p:sp>
        <p:nvSpPr>
          <p:cNvPr id="3" name="Footer Placeholder 2">
            <a:extLst>
              <a:ext uri="{FF2B5EF4-FFF2-40B4-BE49-F238E27FC236}">
                <a16:creationId xmlns:a16="http://schemas.microsoft.com/office/drawing/2014/main" id="{8B810EF2-DDB5-40EC-972B-0FCE0316998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1489C7A-FA99-4C04-A3BC-C5CC67FAAA9E}"/>
              </a:ext>
            </a:extLst>
          </p:cNvPr>
          <p:cNvSpPr>
            <a:spLocks noGrp="1"/>
          </p:cNvSpPr>
          <p:nvPr>
            <p:ph type="sldNum" sz="quarter" idx="12"/>
          </p:nvPr>
        </p:nvSpPr>
        <p:spPr/>
        <p:txBody>
          <a:bodyPr/>
          <a:lstStyle/>
          <a:p>
            <a:fld id="{BC361EF3-1135-40F5-8675-EABC5B733387}" type="slidenum">
              <a:rPr lang="en-IN" smtClean="0"/>
              <a:t>‹#›</a:t>
            </a:fld>
            <a:endParaRPr lang="en-IN"/>
          </a:p>
        </p:txBody>
      </p:sp>
    </p:spTree>
    <p:extLst>
      <p:ext uri="{BB962C8B-B14F-4D97-AF65-F5344CB8AC3E}">
        <p14:creationId xmlns:p14="http://schemas.microsoft.com/office/powerpoint/2010/main" val="1973623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0012A-B22C-446F-B29E-6A7D32504A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E6B7E2-675A-41D9-AF81-394A4A83F8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33507B-8936-4841-8D11-61A0235D88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4C6D63-B95D-4465-995B-5F92AD216535}"/>
              </a:ext>
            </a:extLst>
          </p:cNvPr>
          <p:cNvSpPr>
            <a:spLocks noGrp="1"/>
          </p:cNvSpPr>
          <p:nvPr>
            <p:ph type="dt" sz="half" idx="10"/>
          </p:nvPr>
        </p:nvSpPr>
        <p:spPr/>
        <p:txBody>
          <a:bodyPr/>
          <a:lstStyle/>
          <a:p>
            <a:fld id="{C9C66B63-D9E4-434C-93C7-AD24B396228B}" type="datetimeFigureOut">
              <a:rPr lang="en-IN" smtClean="0"/>
              <a:t>25-09-2021</a:t>
            </a:fld>
            <a:endParaRPr lang="en-IN"/>
          </a:p>
        </p:txBody>
      </p:sp>
      <p:sp>
        <p:nvSpPr>
          <p:cNvPr id="6" name="Footer Placeholder 5">
            <a:extLst>
              <a:ext uri="{FF2B5EF4-FFF2-40B4-BE49-F238E27FC236}">
                <a16:creationId xmlns:a16="http://schemas.microsoft.com/office/drawing/2014/main" id="{3197B764-2918-43B9-BDFC-2882D219F7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4B886D-9A4D-4A7E-969B-83354911367E}"/>
              </a:ext>
            </a:extLst>
          </p:cNvPr>
          <p:cNvSpPr>
            <a:spLocks noGrp="1"/>
          </p:cNvSpPr>
          <p:nvPr>
            <p:ph type="sldNum" sz="quarter" idx="12"/>
          </p:nvPr>
        </p:nvSpPr>
        <p:spPr/>
        <p:txBody>
          <a:bodyPr/>
          <a:lstStyle/>
          <a:p>
            <a:fld id="{BC361EF3-1135-40F5-8675-EABC5B733387}" type="slidenum">
              <a:rPr lang="en-IN" smtClean="0"/>
              <a:t>‹#›</a:t>
            </a:fld>
            <a:endParaRPr lang="en-IN"/>
          </a:p>
        </p:txBody>
      </p:sp>
    </p:spTree>
    <p:extLst>
      <p:ext uri="{BB962C8B-B14F-4D97-AF65-F5344CB8AC3E}">
        <p14:creationId xmlns:p14="http://schemas.microsoft.com/office/powerpoint/2010/main" val="3264821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74CF9-1A59-4A1F-AF6B-F4707C5E18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A56BA2-BBBA-4C5C-8C39-EA5A7FFCFE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6B58616-3B81-448D-A3F2-C96059AC6F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CB3053-CDB5-48CA-81A5-55E5075B11D3}"/>
              </a:ext>
            </a:extLst>
          </p:cNvPr>
          <p:cNvSpPr>
            <a:spLocks noGrp="1"/>
          </p:cNvSpPr>
          <p:nvPr>
            <p:ph type="dt" sz="half" idx="10"/>
          </p:nvPr>
        </p:nvSpPr>
        <p:spPr/>
        <p:txBody>
          <a:bodyPr/>
          <a:lstStyle/>
          <a:p>
            <a:fld id="{C9C66B63-D9E4-434C-93C7-AD24B396228B}" type="datetimeFigureOut">
              <a:rPr lang="en-IN" smtClean="0"/>
              <a:t>25-09-2021</a:t>
            </a:fld>
            <a:endParaRPr lang="en-IN"/>
          </a:p>
        </p:txBody>
      </p:sp>
      <p:sp>
        <p:nvSpPr>
          <p:cNvPr id="6" name="Footer Placeholder 5">
            <a:extLst>
              <a:ext uri="{FF2B5EF4-FFF2-40B4-BE49-F238E27FC236}">
                <a16:creationId xmlns:a16="http://schemas.microsoft.com/office/drawing/2014/main" id="{97BC1307-F9F9-404D-A4A0-AF01D348CC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F3D3EE-0EF2-4D59-BDFF-D0B44E6311B4}"/>
              </a:ext>
            </a:extLst>
          </p:cNvPr>
          <p:cNvSpPr>
            <a:spLocks noGrp="1"/>
          </p:cNvSpPr>
          <p:nvPr>
            <p:ph type="sldNum" sz="quarter" idx="12"/>
          </p:nvPr>
        </p:nvSpPr>
        <p:spPr/>
        <p:txBody>
          <a:bodyPr/>
          <a:lstStyle/>
          <a:p>
            <a:fld id="{BC361EF3-1135-40F5-8675-EABC5B733387}" type="slidenum">
              <a:rPr lang="en-IN" smtClean="0"/>
              <a:t>‹#›</a:t>
            </a:fld>
            <a:endParaRPr lang="en-IN"/>
          </a:p>
        </p:txBody>
      </p:sp>
    </p:spTree>
    <p:extLst>
      <p:ext uri="{BB962C8B-B14F-4D97-AF65-F5344CB8AC3E}">
        <p14:creationId xmlns:p14="http://schemas.microsoft.com/office/powerpoint/2010/main" val="3399039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888DF4-A923-4D2E-A985-E4F8C51F56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B57745-4E61-4358-B184-4E31D06840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81140F-AD0E-4E57-9F1A-A2DCC63F8F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C66B63-D9E4-434C-93C7-AD24B396228B}" type="datetimeFigureOut">
              <a:rPr lang="en-IN" smtClean="0"/>
              <a:t>25-09-2021</a:t>
            </a:fld>
            <a:endParaRPr lang="en-IN"/>
          </a:p>
        </p:txBody>
      </p:sp>
      <p:sp>
        <p:nvSpPr>
          <p:cNvPr id="5" name="Footer Placeholder 4">
            <a:extLst>
              <a:ext uri="{FF2B5EF4-FFF2-40B4-BE49-F238E27FC236}">
                <a16:creationId xmlns:a16="http://schemas.microsoft.com/office/drawing/2014/main" id="{5978E4CE-775C-4DD4-BB77-1F011FCE66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CE06B38-8264-4392-B1F3-5BA86A3E8B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361EF3-1135-40F5-8675-EABC5B733387}" type="slidenum">
              <a:rPr lang="en-IN" smtClean="0"/>
              <a:t>‹#›</a:t>
            </a:fld>
            <a:endParaRPr lang="en-IN"/>
          </a:p>
        </p:txBody>
      </p:sp>
    </p:spTree>
    <p:extLst>
      <p:ext uri="{BB962C8B-B14F-4D97-AF65-F5344CB8AC3E}">
        <p14:creationId xmlns:p14="http://schemas.microsoft.com/office/powerpoint/2010/main" val="762338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f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F6099-3BB8-4C5A-A4F3-939C38FDD7CB}"/>
              </a:ext>
            </a:extLst>
          </p:cNvPr>
          <p:cNvSpPr>
            <a:spLocks noGrp="1"/>
          </p:cNvSpPr>
          <p:nvPr>
            <p:ph type="title"/>
          </p:nvPr>
        </p:nvSpPr>
        <p:spPr>
          <a:xfrm>
            <a:off x="55659" y="1"/>
            <a:ext cx="12136341" cy="1614114"/>
          </a:xfrm>
        </p:spPr>
        <p:txBody>
          <a:bodyPr>
            <a:normAutofit fontScale="90000"/>
          </a:bodyPr>
          <a:lstStyle/>
          <a:p>
            <a:pPr algn="ctr"/>
            <a:br>
              <a:rPr lang="en-GB" sz="3600" b="1" dirty="0">
                <a:effectLst/>
                <a:latin typeface="Times New Roman" panose="02020603050405020304" pitchFamily="18" charset="0"/>
                <a:ea typeface="Calibri" panose="020F0502020204030204" pitchFamily="34" charset="0"/>
                <a:cs typeface="Times New Roman" panose="02020603050405020304" pitchFamily="18" charset="0"/>
              </a:rPr>
            </a:br>
            <a:br>
              <a:rPr lang="en-GB" sz="3600" b="1" dirty="0">
                <a:effectLst/>
                <a:latin typeface="Times New Roman" panose="02020603050405020304" pitchFamily="18" charset="0"/>
                <a:ea typeface="Calibri" panose="020F0502020204030204" pitchFamily="34" charset="0"/>
                <a:cs typeface="Times New Roman" panose="02020603050405020304" pitchFamily="18" charset="0"/>
              </a:rPr>
            </a:br>
            <a:r>
              <a:rPr lang="en-GB" sz="3600" b="1" dirty="0">
                <a:effectLst/>
                <a:latin typeface="Times New Roman" panose="02020603050405020304" pitchFamily="18" charset="0"/>
                <a:ea typeface="Calibri" panose="020F0502020204030204" pitchFamily="34" charset="0"/>
                <a:cs typeface="Times New Roman" panose="02020603050405020304" pitchFamily="18" charset="0"/>
              </a:rPr>
              <a:t>Festive Dresses and Related Accessories For Different </a:t>
            </a:r>
            <a:br>
              <a:rPr lang="en-GB" sz="3600" b="1" dirty="0">
                <a:effectLst/>
                <a:latin typeface="Times New Roman" panose="02020603050405020304" pitchFamily="18" charset="0"/>
                <a:ea typeface="Calibri" panose="020F0502020204030204" pitchFamily="34" charset="0"/>
                <a:cs typeface="Times New Roman" panose="02020603050405020304" pitchFamily="18" charset="0"/>
              </a:rPr>
            </a:br>
            <a:r>
              <a:rPr lang="en-GB" sz="3600" b="1" dirty="0">
                <a:effectLst/>
                <a:latin typeface="Times New Roman" panose="02020603050405020304" pitchFamily="18" charset="0"/>
                <a:ea typeface="Calibri" panose="020F0502020204030204" pitchFamily="34" charset="0"/>
                <a:cs typeface="Times New Roman" panose="02020603050405020304" pitchFamily="18" charset="0"/>
              </a:rPr>
              <a:t>States of India.</a:t>
            </a:r>
            <a:br>
              <a:rPr lang="en-GB" sz="3600" b="1" dirty="0">
                <a:effectLst/>
                <a:latin typeface="Times New Roman" panose="02020603050405020304" pitchFamily="18" charset="0"/>
                <a:ea typeface="Calibri" panose="020F0502020204030204" pitchFamily="34" charset="0"/>
                <a:cs typeface="Times New Roman" panose="02020603050405020304" pitchFamily="18" charset="0"/>
              </a:rPr>
            </a:br>
            <a:r>
              <a:rPr lang="en-GB" sz="3600" b="1" dirty="0">
                <a:effectLst/>
                <a:latin typeface="Times New Roman" panose="02020603050405020304" pitchFamily="18" charset="0"/>
                <a:ea typeface="Calibri" panose="020F0502020204030204" pitchFamily="34" charset="0"/>
                <a:cs typeface="Times New Roman" panose="02020603050405020304" pitchFamily="18" charset="0"/>
              </a:rPr>
              <a:t>                    </a:t>
            </a:r>
            <a:br>
              <a:rPr lang="en-GB" sz="3600" b="1" dirty="0">
                <a:effectLst/>
                <a:latin typeface="Times New Roman" panose="02020603050405020304" pitchFamily="18" charset="0"/>
                <a:ea typeface="Calibri" panose="020F0502020204030204" pitchFamily="34" charset="0"/>
                <a:cs typeface="Times New Roman" panose="02020603050405020304" pitchFamily="18" charset="0"/>
              </a:rPr>
            </a:br>
            <a:br>
              <a:rPr lang="en-IN" sz="36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BE8A531-F650-495E-AD29-D19AC77615D6}"/>
              </a:ext>
            </a:extLst>
          </p:cNvPr>
          <p:cNvSpPr>
            <a:spLocks noGrp="1"/>
          </p:cNvSpPr>
          <p:nvPr>
            <p:ph idx="1"/>
          </p:nvPr>
        </p:nvSpPr>
        <p:spPr>
          <a:xfrm>
            <a:off x="186431" y="1882066"/>
            <a:ext cx="12005569" cy="4975933"/>
          </a:xfrm>
        </p:spPr>
        <p:txBody>
          <a:bodyPr/>
          <a:lstStyle/>
          <a:p>
            <a:pPr marL="0" indent="0" algn="r">
              <a:lnSpc>
                <a:spcPct val="100000"/>
              </a:lnSpc>
              <a:spcAft>
                <a:spcPts val="1000"/>
              </a:spcAft>
              <a:buNone/>
            </a:pPr>
            <a:r>
              <a:rPr lang="en-GB" sz="1800" b="1" dirty="0">
                <a:effectLst/>
                <a:latin typeface="Times New Roman" panose="02020603050405020304" pitchFamily="18" charset="0"/>
                <a:ea typeface="Calibri" panose="020F0502020204030204" pitchFamily="34" charset="0"/>
                <a:cs typeface="Mangal" panose="02040503050203030202" pitchFamily="18" charset="0"/>
              </a:rPr>
              <a:t>			</a:t>
            </a:r>
            <a:r>
              <a:rPr lang="en-GB" sz="1800" b="1" dirty="0" err="1">
                <a:effectLst/>
                <a:latin typeface="Times New Roman" panose="02020603050405020304" pitchFamily="18" charset="0"/>
                <a:ea typeface="Calibri" panose="020F0502020204030204" pitchFamily="34" charset="0"/>
                <a:cs typeface="Mangal" panose="02040503050203030202" pitchFamily="18" charset="0"/>
              </a:rPr>
              <a:t>Akshay</a:t>
            </a:r>
            <a:r>
              <a:rPr lang="en-GB" sz="1800" b="1" dirty="0">
                <a:effectLst/>
                <a:latin typeface="Times New Roman" panose="02020603050405020304" pitchFamily="18" charset="0"/>
                <a:ea typeface="Calibri" panose="020F0502020204030204" pitchFamily="34" charset="0"/>
                <a:cs typeface="Mangal" panose="02040503050203030202" pitchFamily="18" charset="0"/>
              </a:rPr>
              <a:t> </a:t>
            </a:r>
            <a:r>
              <a:rPr lang="en-GB" sz="1800" b="1" dirty="0" err="1">
                <a:effectLst/>
                <a:latin typeface="Times New Roman" panose="02020603050405020304" pitchFamily="18" charset="0"/>
                <a:ea typeface="Calibri" panose="020F0502020204030204" pitchFamily="34" charset="0"/>
                <a:cs typeface="Mangal" panose="02040503050203030202" pitchFamily="18" charset="0"/>
              </a:rPr>
              <a:t>Salunkhe</a:t>
            </a:r>
            <a:r>
              <a:rPr lang="en-GB" sz="1800" b="1" dirty="0">
                <a:effectLst/>
                <a:latin typeface="Times New Roman" panose="02020603050405020304" pitchFamily="18" charset="0"/>
                <a:ea typeface="Calibri" panose="020F0502020204030204" pitchFamily="34" charset="0"/>
                <a:cs typeface="Mangal" panose="02040503050203030202" pitchFamily="18" charset="0"/>
              </a:rPr>
              <a:t> (210543181089)</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r">
              <a:lnSpc>
                <a:spcPct val="100000"/>
              </a:lnSpc>
              <a:spcAft>
                <a:spcPts val="1000"/>
              </a:spcAft>
              <a:buNone/>
            </a:pPr>
            <a:r>
              <a:rPr lang="en-GB" sz="1800" b="1" dirty="0">
                <a:effectLst/>
                <a:latin typeface="Times New Roman" panose="02020603050405020304" pitchFamily="18" charset="0"/>
                <a:ea typeface="Calibri" panose="020F0502020204030204" pitchFamily="34" charset="0"/>
                <a:cs typeface="Mangal" panose="02040503050203030202" pitchFamily="18" charset="0"/>
              </a:rPr>
              <a:t>			</a:t>
            </a:r>
            <a:r>
              <a:rPr lang="en-GB" sz="1800" b="1" dirty="0" err="1">
                <a:effectLst/>
                <a:latin typeface="Times New Roman" panose="02020603050405020304" pitchFamily="18" charset="0"/>
                <a:ea typeface="Calibri" panose="020F0502020204030204" pitchFamily="34" charset="0"/>
                <a:cs typeface="Mangal" panose="02040503050203030202" pitchFamily="18" charset="0"/>
              </a:rPr>
              <a:t>Supriya</a:t>
            </a:r>
            <a:r>
              <a:rPr lang="en-GB" sz="1800" b="1" dirty="0">
                <a:effectLst/>
                <a:latin typeface="Times New Roman" panose="02020603050405020304" pitchFamily="18" charset="0"/>
                <a:ea typeface="Calibri" panose="020F0502020204030204" pitchFamily="34" charset="0"/>
                <a:cs typeface="Mangal" panose="02040503050203030202" pitchFamily="18" charset="0"/>
              </a:rPr>
              <a:t> </a:t>
            </a:r>
            <a:r>
              <a:rPr lang="en-GB" sz="1800" b="1" dirty="0" err="1">
                <a:effectLst/>
                <a:latin typeface="Times New Roman" panose="02020603050405020304" pitchFamily="18" charset="0"/>
                <a:ea typeface="Calibri" panose="020F0502020204030204" pitchFamily="34" charset="0"/>
                <a:cs typeface="Mangal" panose="02040503050203030202" pitchFamily="18" charset="0"/>
              </a:rPr>
              <a:t>Birnale</a:t>
            </a:r>
            <a:r>
              <a:rPr lang="en-GB" sz="1800" b="1" dirty="0">
                <a:latin typeface="Times New Roman" panose="02020603050405020304" pitchFamily="18" charset="0"/>
                <a:ea typeface="Calibri" panose="020F0502020204030204" pitchFamily="34" charset="0"/>
                <a:cs typeface="Mangal" panose="02040503050203030202" pitchFamily="18" charset="0"/>
              </a:rPr>
              <a:t> </a:t>
            </a:r>
            <a:r>
              <a:rPr lang="en-GB" sz="1800" b="1" dirty="0">
                <a:effectLst/>
                <a:latin typeface="Times New Roman" panose="02020603050405020304" pitchFamily="18" charset="0"/>
                <a:ea typeface="Calibri" panose="020F0502020204030204" pitchFamily="34" charset="0"/>
                <a:cs typeface="Mangal" panose="02040503050203030202" pitchFamily="18" charset="0"/>
              </a:rPr>
              <a:t>(210543181109)</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r">
              <a:lnSpc>
                <a:spcPct val="100000"/>
              </a:lnSpc>
              <a:spcAft>
                <a:spcPts val="1000"/>
              </a:spcAft>
              <a:buNone/>
            </a:pPr>
            <a:r>
              <a:rPr lang="en-GB" sz="1800" b="1" dirty="0">
                <a:effectLst/>
                <a:latin typeface="Times New Roman" panose="02020603050405020304" pitchFamily="18" charset="0"/>
                <a:ea typeface="Calibri" panose="020F0502020204030204" pitchFamily="34" charset="0"/>
                <a:cs typeface="Mangal" panose="02040503050203030202" pitchFamily="18" charset="0"/>
              </a:rPr>
              <a:t>			                            Shubham Rote (210543181082)</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r">
              <a:lnSpc>
                <a:spcPct val="100000"/>
              </a:lnSpc>
              <a:spcAft>
                <a:spcPts val="1000"/>
              </a:spcAft>
              <a:buNone/>
            </a:pPr>
            <a:r>
              <a:rPr lang="en-GB" sz="1800" b="1" dirty="0">
                <a:effectLst/>
                <a:latin typeface="Times New Roman" panose="02020603050405020304" pitchFamily="18" charset="0"/>
                <a:ea typeface="Calibri" panose="020F0502020204030204" pitchFamily="34" charset="0"/>
                <a:cs typeface="Mangal" panose="02040503050203030202" pitchFamily="18" charset="0"/>
              </a:rPr>
              <a:t>			Rahul Chavan (210543181017)</a:t>
            </a: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5" name="Picture 4" descr="A picture containing table, indoor&#10;&#10;Description automatically generated">
            <a:extLst>
              <a:ext uri="{FF2B5EF4-FFF2-40B4-BE49-F238E27FC236}">
                <a16:creationId xmlns:a16="http://schemas.microsoft.com/office/drawing/2014/main" id="{06EF09C1-27F7-447A-8EBC-16F4F44C13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1594" y="3301637"/>
            <a:ext cx="4000858" cy="2030258"/>
          </a:xfrm>
          <a:prstGeom prst="rect">
            <a:avLst/>
          </a:prstGeom>
        </p:spPr>
      </p:pic>
      <p:pic>
        <p:nvPicPr>
          <p:cNvPr id="7" name="Picture 6" descr="A picture containing table, food, cheese, piece&#10;&#10;Description automatically generated">
            <a:extLst>
              <a:ext uri="{FF2B5EF4-FFF2-40B4-BE49-F238E27FC236}">
                <a16:creationId xmlns:a16="http://schemas.microsoft.com/office/drawing/2014/main" id="{04120403-F3A9-4FBF-B6ED-BA62DEB055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1594" y="5419490"/>
            <a:ext cx="3982697" cy="1350914"/>
          </a:xfrm>
          <a:prstGeom prst="rect">
            <a:avLst/>
          </a:prstGeom>
        </p:spPr>
      </p:pic>
      <p:pic>
        <p:nvPicPr>
          <p:cNvPr id="9" name="Picture 8" descr="A picture containing porcelain&#10;&#10;Description automatically generated">
            <a:extLst>
              <a:ext uri="{FF2B5EF4-FFF2-40B4-BE49-F238E27FC236}">
                <a16:creationId xmlns:a16="http://schemas.microsoft.com/office/drawing/2014/main" id="{82000AEB-69CD-45C3-A11B-52F2DA8D98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2404" y="1526105"/>
            <a:ext cx="3447774" cy="1902895"/>
          </a:xfrm>
          <a:prstGeom prst="rect">
            <a:avLst/>
          </a:prstGeom>
        </p:spPr>
      </p:pic>
      <p:pic>
        <p:nvPicPr>
          <p:cNvPr id="13" name="Picture 12" descr="A picture containing light, lit, candle, dark&#10;&#10;Description automatically generated">
            <a:extLst>
              <a:ext uri="{FF2B5EF4-FFF2-40B4-BE49-F238E27FC236}">
                <a16:creationId xmlns:a16="http://schemas.microsoft.com/office/drawing/2014/main" id="{DD77F9B1-CCC7-40AE-8E31-FF59C21DBB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696" y="3927001"/>
            <a:ext cx="3850516" cy="2838333"/>
          </a:xfrm>
          <a:prstGeom prst="rect">
            <a:avLst/>
          </a:prstGeom>
        </p:spPr>
      </p:pic>
      <p:pic>
        <p:nvPicPr>
          <p:cNvPr id="15" name="Picture 14" descr="A picture containing wall, indoor, different, doll&#10;&#10;Description automatically generated">
            <a:extLst>
              <a:ext uri="{FF2B5EF4-FFF2-40B4-BE49-F238E27FC236}">
                <a16:creationId xmlns:a16="http://schemas.microsoft.com/office/drawing/2014/main" id="{DF99A3BF-CBBA-4B37-A5EE-AF3A7A313D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16032" y="3875518"/>
            <a:ext cx="3396980" cy="2676202"/>
          </a:xfrm>
          <a:prstGeom prst="rect">
            <a:avLst/>
          </a:prstGeom>
        </p:spPr>
      </p:pic>
      <p:pic>
        <p:nvPicPr>
          <p:cNvPr id="17" name="Picture 16">
            <a:extLst>
              <a:ext uri="{FF2B5EF4-FFF2-40B4-BE49-F238E27FC236}">
                <a16:creationId xmlns:a16="http://schemas.microsoft.com/office/drawing/2014/main" id="{DD4E6EDF-7B76-4B5D-8841-E48CF93DE98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415914"/>
            <a:ext cx="4000859" cy="2418422"/>
          </a:xfrm>
          <a:prstGeom prst="rect">
            <a:avLst/>
          </a:prstGeom>
        </p:spPr>
      </p:pic>
    </p:spTree>
    <p:extLst>
      <p:ext uri="{BB962C8B-B14F-4D97-AF65-F5344CB8AC3E}">
        <p14:creationId xmlns:p14="http://schemas.microsoft.com/office/powerpoint/2010/main" val="2735049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58BFC-2DCD-4D3A-A658-C819D7598968}"/>
              </a:ext>
            </a:extLst>
          </p:cNvPr>
          <p:cNvSpPr>
            <a:spLocks noGrp="1"/>
          </p:cNvSpPr>
          <p:nvPr>
            <p:ph type="title"/>
          </p:nvPr>
        </p:nvSpPr>
        <p:spPr>
          <a:xfrm>
            <a:off x="0" y="1"/>
            <a:ext cx="12192000" cy="1660123"/>
          </a:xfrm>
        </p:spPr>
        <p:txBody>
          <a:bodyPr/>
          <a:lstStyle/>
          <a:p>
            <a:pPr algn="ctr"/>
            <a:r>
              <a:rPr lang="en-US" b="1" dirty="0">
                <a:latin typeface="Times New Roman" panose="02020603050405020304" pitchFamily="18" charset="0"/>
                <a:cs typeface="Times New Roman" panose="02020603050405020304" pitchFamily="18" charset="0"/>
              </a:rPr>
              <a:t>Future Scope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847F5E8-BB95-467C-A083-AFC8428C8AF4}"/>
              </a:ext>
            </a:extLst>
          </p:cNvPr>
          <p:cNvSpPr>
            <a:spLocks noGrp="1"/>
          </p:cNvSpPr>
          <p:nvPr>
            <p:ph idx="1"/>
          </p:nvPr>
        </p:nvSpPr>
        <p:spPr>
          <a:xfrm>
            <a:off x="198120" y="1722120"/>
            <a:ext cx="11490960" cy="4454843"/>
          </a:xfrm>
        </p:spPr>
        <p:txBody>
          <a:bodyPr/>
          <a:lstStyle/>
          <a:p>
            <a:r>
              <a:rPr lang="en-US" dirty="0">
                <a:latin typeface="Times New Roman" panose="02020603050405020304" pitchFamily="18" charset="0"/>
                <a:cs typeface="Times New Roman" panose="02020603050405020304" pitchFamily="18" charset="0"/>
              </a:rPr>
              <a:t>The elimination of long distances and geographical limitations is possible due to the e-commerce business. E-commerce is increasing day-by-day due to the growing use of the internet. </a:t>
            </a:r>
          </a:p>
          <a:p>
            <a:r>
              <a:rPr lang="en-US" dirty="0">
                <a:latin typeface="Times New Roman" panose="02020603050405020304" pitchFamily="18" charset="0"/>
                <a:cs typeface="Times New Roman" panose="02020603050405020304" pitchFamily="18" charset="0"/>
              </a:rPr>
              <a:t>Add all States of India as well as we can add all countries.</a:t>
            </a:r>
          </a:p>
          <a:p>
            <a:r>
              <a:rPr lang="en-US" dirty="0">
                <a:latin typeface="Times New Roman" panose="02020603050405020304" pitchFamily="18" charset="0"/>
                <a:cs typeface="Times New Roman" panose="02020603050405020304" pitchFamily="18" charset="0"/>
              </a:rPr>
              <a:t>Add all accessories State wise.</a:t>
            </a:r>
          </a:p>
          <a:p>
            <a:r>
              <a:rPr lang="en-US" dirty="0">
                <a:latin typeface="Times New Roman" panose="02020603050405020304" pitchFamily="18" charset="0"/>
                <a:cs typeface="Times New Roman" panose="02020603050405020304" pitchFamily="18" charset="0"/>
              </a:rPr>
              <a:t>Open Market for Local Manufacturer.</a:t>
            </a:r>
          </a:p>
          <a:p>
            <a:pPr marL="0" indent="0">
              <a:buNone/>
            </a:pPr>
            <a:endParaRPr lang="en-IN" dirty="0"/>
          </a:p>
        </p:txBody>
      </p:sp>
    </p:spTree>
    <p:extLst>
      <p:ext uri="{BB962C8B-B14F-4D97-AF65-F5344CB8AC3E}">
        <p14:creationId xmlns:p14="http://schemas.microsoft.com/office/powerpoint/2010/main" val="3188098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C2213D-624A-4741-885B-A331F0573DF6}"/>
              </a:ext>
            </a:extLst>
          </p:cNvPr>
          <p:cNvSpPr>
            <a:spLocks noGrp="1"/>
          </p:cNvSpPr>
          <p:nvPr>
            <p:ph idx="1"/>
          </p:nvPr>
        </p:nvSpPr>
        <p:spPr>
          <a:xfrm>
            <a:off x="144780" y="118744"/>
            <a:ext cx="11643360" cy="5862955"/>
          </a:xfrm>
        </p:spPr>
        <p:txBody>
          <a:bodyPr/>
          <a:lstStyle/>
          <a:p>
            <a:endParaRPr lang="en-US" dirty="0"/>
          </a:p>
          <a:p>
            <a:endParaRPr lang="en-IN" dirty="0"/>
          </a:p>
          <a:p>
            <a:pPr marL="0" indent="0" algn="ctr">
              <a:buNone/>
            </a:pPr>
            <a:r>
              <a:rPr lang="en-IN"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851620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F070F-B98A-4D62-9389-13C0AD8C57A1}"/>
              </a:ext>
            </a:extLst>
          </p:cNvPr>
          <p:cNvSpPr>
            <a:spLocks noGrp="1"/>
          </p:cNvSpPr>
          <p:nvPr>
            <p:ph type="title"/>
          </p:nvPr>
        </p:nvSpPr>
        <p:spPr>
          <a:xfrm>
            <a:off x="0" y="1"/>
            <a:ext cx="12192000" cy="1677879"/>
          </a:xfrm>
        </p:spPr>
        <p:txBody>
          <a:bodyPr/>
          <a:lstStyle/>
          <a:p>
            <a:pPr algn="ctr"/>
            <a:r>
              <a:rPr lang="en-US" b="1" dirty="0">
                <a:latin typeface="Times New Roman" panose="02020603050405020304" pitchFamily="18" charset="0"/>
                <a:cs typeface="Times New Roman" panose="02020603050405020304" pitchFamily="18" charset="0"/>
              </a:rPr>
              <a:t>Aim and Objectives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6E7AA7-8883-4158-AEFE-665894B36D52}"/>
              </a:ext>
            </a:extLst>
          </p:cNvPr>
          <p:cNvSpPr>
            <a:spLocks noGrp="1"/>
          </p:cNvSpPr>
          <p:nvPr>
            <p:ph idx="1"/>
          </p:nvPr>
        </p:nvSpPr>
        <p:spPr>
          <a:xfrm>
            <a:off x="114300" y="1677880"/>
            <a:ext cx="11887200" cy="5180119"/>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AIM:</a:t>
            </a:r>
          </a:p>
          <a:p>
            <a:pPr marL="0" indent="0">
              <a:buNone/>
            </a:pP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primary aim of this project is to demonstrate that with better interactive features in State wise Shopping  website could provide Festival accessories and select accessories related to State wise Festival.</a:t>
            </a:r>
          </a:p>
          <a:p>
            <a:pPr marL="0" indent="0">
              <a:buNone/>
            </a:pPr>
            <a:r>
              <a:rPr lang="en-US" dirty="0">
                <a:latin typeface="Times New Roman" panose="02020603050405020304" pitchFamily="18" charset="0"/>
                <a:cs typeface="Times New Roman" panose="02020603050405020304" pitchFamily="18" charset="0"/>
              </a:rPr>
              <a:t>Objectives:</a:t>
            </a:r>
          </a:p>
          <a:p>
            <a:pPr marL="571500" indent="-571500">
              <a:buFont typeface="+mj-lt"/>
              <a:buAutoNum type="romanLcPeriod"/>
            </a:pPr>
            <a:r>
              <a:rPr lang="en-US" sz="2000" dirty="0">
                <a:latin typeface="Times New Roman" panose="02020603050405020304" pitchFamily="18" charset="0"/>
                <a:cs typeface="Times New Roman" panose="02020603050405020304" pitchFamily="18" charset="0"/>
              </a:rPr>
              <a:t>Providing a unique customer experience.</a:t>
            </a:r>
          </a:p>
          <a:p>
            <a:pPr marL="571500" indent="-571500">
              <a:buFont typeface="+mj-lt"/>
              <a:buAutoNum type="romanLcPeriod"/>
            </a:pPr>
            <a:r>
              <a:rPr lang="en-US" sz="2000" dirty="0">
                <a:latin typeface="Times New Roman" panose="02020603050405020304" pitchFamily="18" charset="0"/>
                <a:cs typeface="Times New Roman" panose="02020603050405020304" pitchFamily="18" charset="0"/>
              </a:rPr>
              <a:t>Increasing the number of loyal customers.</a:t>
            </a:r>
          </a:p>
          <a:p>
            <a:pPr marL="571500" indent="-571500">
              <a:buFont typeface="+mj-lt"/>
              <a:buAutoNum type="romanLcPeriod"/>
            </a:pPr>
            <a:r>
              <a:rPr lang="en-US" sz="2000" dirty="0">
                <a:latin typeface="Times New Roman" panose="02020603050405020304" pitchFamily="18" charset="0"/>
                <a:cs typeface="Times New Roman" panose="02020603050405020304" pitchFamily="18" charset="0"/>
              </a:rPr>
              <a:t>Reduce management costs.</a:t>
            </a:r>
          </a:p>
          <a:p>
            <a:pPr marL="571500" indent="-571500">
              <a:buFont typeface="+mj-lt"/>
              <a:buAutoNum type="romanLcPeriod"/>
            </a:pPr>
            <a:r>
              <a:rPr lang="en-US" sz="2000" dirty="0">
                <a:latin typeface="Times New Roman" panose="02020603050405020304" pitchFamily="18" charset="0"/>
                <a:cs typeface="Times New Roman" panose="02020603050405020304" pitchFamily="18" charset="0"/>
              </a:rPr>
              <a:t>Boosting the efficiency of services</a:t>
            </a:r>
          </a:p>
          <a:p>
            <a:pPr marL="571500" indent="-571500">
              <a:buFont typeface="+mj-lt"/>
              <a:buAutoNum type="romanLcPeriod"/>
            </a:pPr>
            <a:r>
              <a:rPr lang="en-US" sz="2000" dirty="0">
                <a:latin typeface="Times New Roman" panose="02020603050405020304" pitchFamily="18" charset="0"/>
                <a:cs typeface="Times New Roman" panose="02020603050405020304" pitchFamily="18" charset="0"/>
              </a:rPr>
              <a:t>Making responsive ecommerce website.</a:t>
            </a:r>
          </a:p>
          <a:p>
            <a:pPr marL="571500" indent="-571500">
              <a:buFont typeface="+mj-lt"/>
              <a:buAutoNum type="romanLcPeriod"/>
            </a:pPr>
            <a:r>
              <a:rPr lang="en-US" sz="2000" dirty="0">
                <a:latin typeface="Times New Roman" panose="02020603050405020304" pitchFamily="18" charset="0"/>
                <a:cs typeface="Times New Roman" panose="02020603050405020304" pitchFamily="18" charset="0"/>
              </a:rPr>
              <a:t>Increasing sales.</a:t>
            </a:r>
          </a:p>
          <a:p>
            <a:pPr marL="571500" indent="-571500">
              <a:buFont typeface="+mj-lt"/>
              <a:buAutoNum type="romanLcPeriod"/>
            </a:pPr>
            <a:endParaRPr lang="en-US"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61016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B17CD-E62A-4CB2-A161-F5F61D48C57E}"/>
              </a:ext>
            </a:extLst>
          </p:cNvPr>
          <p:cNvSpPr>
            <a:spLocks noGrp="1"/>
          </p:cNvSpPr>
          <p:nvPr>
            <p:ph type="title"/>
          </p:nvPr>
        </p:nvSpPr>
        <p:spPr>
          <a:xfrm>
            <a:off x="0" y="62145"/>
            <a:ext cx="12192000" cy="1628544"/>
          </a:xfrm>
        </p:spPr>
        <p:txBody>
          <a:bodyPr/>
          <a:lstStyle/>
          <a:p>
            <a:pPr algn="ctr"/>
            <a:r>
              <a:rPr lang="en-GB" sz="4400" b="1" dirty="0">
                <a:effectLst/>
                <a:latin typeface="Times New Roman" panose="02020603050405020304" pitchFamily="18" charset="0"/>
                <a:ea typeface="Calibri" panose="020F0502020204030204" pitchFamily="34" charset="0"/>
                <a:cs typeface="Mangal" panose="02040503050203030202" pitchFamily="18" charset="0"/>
              </a:rPr>
              <a:t>Model Used</a:t>
            </a:r>
            <a:br>
              <a:rPr lang="en-IN" sz="44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385A5B29-3F62-422D-82EF-51A7A6512EBB}"/>
              </a:ext>
            </a:extLst>
          </p:cNvPr>
          <p:cNvSpPr>
            <a:spLocks noGrp="1"/>
          </p:cNvSpPr>
          <p:nvPr>
            <p:ph idx="1"/>
          </p:nvPr>
        </p:nvSpPr>
        <p:spPr>
          <a:xfrm>
            <a:off x="177553" y="1690688"/>
            <a:ext cx="11931589" cy="5105167"/>
          </a:xfrm>
        </p:spPr>
        <p:txBody>
          <a:bodyPr>
            <a:normAutofit/>
          </a:bodyPr>
          <a:lstStyle/>
          <a:p>
            <a:pPr marL="0" indent="0" algn="just">
              <a:lnSpc>
                <a:spcPct val="150000"/>
              </a:lnSpc>
              <a:spcAft>
                <a:spcPts val="1000"/>
              </a:spcAft>
              <a:buNone/>
            </a:pPr>
            <a:r>
              <a:rPr lang="en-GB" sz="1800" spc="10" dirty="0">
                <a:solidFill>
                  <a:srgbClr val="273239"/>
                </a:solidFill>
                <a:effectLst/>
                <a:latin typeface="Times New Roman" panose="02020603050405020304" pitchFamily="18" charset="0"/>
                <a:ea typeface="Calibri" panose="020F0502020204030204" pitchFamily="34" charset="0"/>
                <a:cs typeface="Mangal" panose="02040503050203030202" pitchFamily="18" charset="0"/>
              </a:rPr>
              <a:t>The Agile model was primarily designed to help a project to adapt to change requests quickly. So, the main aim of the Agile model is to facilitate quick project completion.</a:t>
            </a:r>
            <a:r>
              <a:rPr lang="en-IN" sz="1800" dirty="0">
                <a:effectLst/>
                <a:latin typeface="Calibri" panose="020F0502020204030204" pitchFamily="34" charset="0"/>
                <a:ea typeface="Calibri" panose="020F0502020204030204" pitchFamily="34" charset="0"/>
                <a:cs typeface="Mangal" panose="02040503050203030202" pitchFamily="18" charset="0"/>
              </a:rPr>
              <a:t> Agile model refers to a group of development processes. Agile model is the combination of iterative and incremental process models. Steps involve in agile SDLC models are: </a:t>
            </a:r>
          </a:p>
          <a:p>
            <a:pPr marL="342900" lvl="0" indent="-342900" fontAlgn="base">
              <a:lnSpc>
                <a:spcPct val="100000"/>
              </a:lnSpc>
              <a:spcAft>
                <a:spcPts val="1000"/>
              </a:spcAft>
              <a:buFont typeface="Symbol" panose="05050102010706020507" pitchFamily="18" charset="2"/>
              <a:buChar char=""/>
            </a:pPr>
            <a:r>
              <a:rPr lang="en-IN" sz="1800" spc="10" dirty="0">
                <a:solidFill>
                  <a:srgbClr val="273239"/>
                </a:solidFill>
                <a:effectLst/>
                <a:latin typeface="Times New Roman" panose="02020603050405020304" pitchFamily="18" charset="0"/>
                <a:ea typeface="Times New Roman" panose="02020603050405020304" pitchFamily="18" charset="0"/>
                <a:cs typeface="Mangal" panose="02040503050203030202" pitchFamily="18" charset="0"/>
              </a:rPr>
              <a:t>Requirement gathering</a:t>
            </a:r>
            <a:endParaRPr lang="en-IN" sz="1800" dirty="0">
              <a:solidFill>
                <a:srgbClr val="273239"/>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fontAlgn="base">
              <a:lnSpc>
                <a:spcPct val="100000"/>
              </a:lnSpc>
              <a:spcAft>
                <a:spcPts val="1000"/>
              </a:spcAft>
              <a:buFont typeface="Symbol" panose="05050102010706020507" pitchFamily="18" charset="2"/>
              <a:buChar char=""/>
            </a:pPr>
            <a:r>
              <a:rPr lang="en-IN" sz="1800" spc="10" dirty="0">
                <a:solidFill>
                  <a:srgbClr val="273239"/>
                </a:solidFill>
                <a:effectLst/>
                <a:latin typeface="Times New Roman" panose="02020603050405020304" pitchFamily="18" charset="0"/>
                <a:ea typeface="Times New Roman" panose="02020603050405020304" pitchFamily="18" charset="0"/>
                <a:cs typeface="Mangal" panose="02040503050203030202" pitchFamily="18" charset="0"/>
              </a:rPr>
              <a:t>Requirement Analysis</a:t>
            </a:r>
            <a:endParaRPr lang="en-IN" sz="1800" dirty="0">
              <a:solidFill>
                <a:srgbClr val="273239"/>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fontAlgn="base">
              <a:lnSpc>
                <a:spcPct val="100000"/>
              </a:lnSpc>
              <a:spcAft>
                <a:spcPts val="1000"/>
              </a:spcAft>
              <a:buFont typeface="Symbol" panose="05050102010706020507" pitchFamily="18" charset="2"/>
              <a:buChar char=""/>
            </a:pPr>
            <a:r>
              <a:rPr lang="en-IN" sz="1800" spc="10" dirty="0">
                <a:solidFill>
                  <a:srgbClr val="273239"/>
                </a:solidFill>
                <a:effectLst/>
                <a:latin typeface="Times New Roman" panose="02020603050405020304" pitchFamily="18" charset="0"/>
                <a:ea typeface="Times New Roman" panose="02020603050405020304" pitchFamily="18" charset="0"/>
                <a:cs typeface="Mangal" panose="02040503050203030202" pitchFamily="18" charset="0"/>
              </a:rPr>
              <a:t>Design</a:t>
            </a:r>
            <a:endParaRPr lang="en-IN" sz="1800" dirty="0">
              <a:solidFill>
                <a:srgbClr val="273239"/>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fontAlgn="base">
              <a:lnSpc>
                <a:spcPct val="100000"/>
              </a:lnSpc>
              <a:spcAft>
                <a:spcPts val="1000"/>
              </a:spcAft>
              <a:buFont typeface="Symbol" panose="05050102010706020507" pitchFamily="18" charset="2"/>
              <a:buChar char=""/>
            </a:pPr>
            <a:r>
              <a:rPr lang="en-IN" sz="1800" spc="10" dirty="0">
                <a:solidFill>
                  <a:srgbClr val="273239"/>
                </a:solidFill>
                <a:effectLst/>
                <a:latin typeface="Times New Roman" panose="02020603050405020304" pitchFamily="18" charset="0"/>
                <a:ea typeface="Times New Roman" panose="02020603050405020304" pitchFamily="18" charset="0"/>
                <a:cs typeface="Mangal" panose="02040503050203030202" pitchFamily="18" charset="0"/>
              </a:rPr>
              <a:t>Coding</a:t>
            </a:r>
            <a:endParaRPr lang="en-IN" sz="1800" dirty="0">
              <a:solidFill>
                <a:srgbClr val="273239"/>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fontAlgn="base">
              <a:lnSpc>
                <a:spcPct val="100000"/>
              </a:lnSpc>
              <a:spcAft>
                <a:spcPts val="1000"/>
              </a:spcAft>
              <a:buFont typeface="Symbol" panose="05050102010706020507" pitchFamily="18" charset="2"/>
              <a:buChar char=""/>
            </a:pPr>
            <a:r>
              <a:rPr lang="en-IN" sz="1800" spc="10" dirty="0">
                <a:solidFill>
                  <a:srgbClr val="273239"/>
                </a:solidFill>
                <a:effectLst/>
                <a:latin typeface="Times New Roman" panose="02020603050405020304" pitchFamily="18" charset="0"/>
                <a:ea typeface="Times New Roman" panose="02020603050405020304" pitchFamily="18" charset="0"/>
                <a:cs typeface="Mangal" panose="02040503050203030202" pitchFamily="18" charset="0"/>
              </a:rPr>
              <a:t>Unit testing</a:t>
            </a:r>
            <a:endParaRPr lang="en-IN" sz="1800" dirty="0">
              <a:solidFill>
                <a:srgbClr val="273239"/>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fontAlgn="base">
              <a:lnSpc>
                <a:spcPct val="100000"/>
              </a:lnSpc>
              <a:spcAft>
                <a:spcPts val="1000"/>
              </a:spcAft>
              <a:buFont typeface="Symbol" panose="05050102010706020507" pitchFamily="18" charset="2"/>
              <a:buChar char=""/>
            </a:pPr>
            <a:r>
              <a:rPr lang="en-IN" sz="1800" spc="10" dirty="0">
                <a:solidFill>
                  <a:srgbClr val="273239"/>
                </a:solidFill>
                <a:effectLst/>
                <a:latin typeface="Times New Roman" panose="02020603050405020304" pitchFamily="18" charset="0"/>
                <a:ea typeface="Times New Roman" panose="02020603050405020304" pitchFamily="18" charset="0"/>
                <a:cs typeface="Mangal" panose="02040503050203030202" pitchFamily="18" charset="0"/>
              </a:rPr>
              <a:t>Acceptance testing</a:t>
            </a:r>
            <a:endParaRPr lang="en-IN" sz="1800" dirty="0">
              <a:solidFill>
                <a:srgbClr val="273239"/>
              </a:solidFill>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605269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E6482-1C84-43E5-ACF0-A9445C3B99E6}"/>
              </a:ext>
            </a:extLst>
          </p:cNvPr>
          <p:cNvSpPr>
            <a:spLocks noGrp="1"/>
          </p:cNvSpPr>
          <p:nvPr>
            <p:ph type="title"/>
          </p:nvPr>
        </p:nvSpPr>
        <p:spPr>
          <a:xfrm>
            <a:off x="204186" y="88777"/>
            <a:ext cx="11904956" cy="1601911"/>
          </a:xfrm>
        </p:spPr>
        <p:txBody>
          <a:bodyPr>
            <a:normAutofit/>
          </a:bodyPr>
          <a:lstStyle/>
          <a:p>
            <a:pPr algn="ctr"/>
            <a:r>
              <a:rPr lang="en-GB" b="1" dirty="0">
                <a:effectLst/>
                <a:latin typeface="Times New Roman" panose="02020603050405020304" pitchFamily="18" charset="0"/>
                <a:ea typeface="Calibri" panose="020F0502020204030204" pitchFamily="34" charset="0"/>
                <a:cs typeface="Mangal" panose="02040503050203030202" pitchFamily="18" charset="0"/>
              </a:rPr>
              <a:t>Technologies Used</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60085C68-9EBA-4E2B-B099-D8137B0DE5A4}"/>
              </a:ext>
            </a:extLst>
          </p:cNvPr>
          <p:cNvSpPr>
            <a:spLocks noGrp="1"/>
          </p:cNvSpPr>
          <p:nvPr>
            <p:ph idx="1"/>
          </p:nvPr>
        </p:nvSpPr>
        <p:spPr>
          <a:xfrm>
            <a:off x="204186" y="1825624"/>
            <a:ext cx="11743974" cy="5032375"/>
          </a:xfrm>
        </p:spPr>
        <p:txBody>
          <a:bodyPr/>
          <a:lstStyle/>
          <a:p>
            <a:r>
              <a:rPr lang="en-GB" sz="1800" dirty="0">
                <a:latin typeface="Times New Roman" panose="02020603050405020304" pitchFamily="18" charset="0"/>
                <a:ea typeface="Calibri" panose="020F0502020204030204" pitchFamily="34" charset="0"/>
                <a:cs typeface="Mangal" panose="02040503050203030202" pitchFamily="18" charset="0"/>
              </a:rPr>
              <a:t>Spring Boot</a:t>
            </a:r>
          </a:p>
          <a:p>
            <a:r>
              <a:rPr lang="en-GB" sz="1800" dirty="0">
                <a:effectLst/>
                <a:latin typeface="Times New Roman" panose="02020603050405020304" pitchFamily="18" charset="0"/>
                <a:ea typeface="Calibri" panose="020F0502020204030204" pitchFamily="34" charset="0"/>
                <a:cs typeface="Mangal" panose="02040503050203030202" pitchFamily="18" charset="0"/>
              </a:rPr>
              <a:t>MySQL</a:t>
            </a:r>
          </a:p>
          <a:p>
            <a:r>
              <a:rPr lang="en-GB" sz="1800" dirty="0">
                <a:latin typeface="Times New Roman" panose="02020603050405020304" pitchFamily="18" charset="0"/>
                <a:ea typeface="Calibri" panose="020F0502020204030204" pitchFamily="34" charset="0"/>
                <a:cs typeface="Mangal" panose="02040503050203030202" pitchFamily="18" charset="0"/>
              </a:rPr>
              <a:t>JSP</a:t>
            </a:r>
          </a:p>
          <a:p>
            <a:r>
              <a:rPr lang="en-GB" sz="1800" dirty="0">
                <a:effectLst/>
                <a:latin typeface="Times New Roman" panose="02020603050405020304" pitchFamily="18" charset="0"/>
                <a:ea typeface="Calibri" panose="020F0502020204030204" pitchFamily="34" charset="0"/>
                <a:cs typeface="Mangal" panose="02040503050203030202" pitchFamily="18" charset="0"/>
              </a:rPr>
              <a:t>HTML</a:t>
            </a:r>
          </a:p>
          <a:p>
            <a:r>
              <a:rPr lang="en-GB" sz="1800" dirty="0">
                <a:latin typeface="Times New Roman" panose="02020603050405020304" pitchFamily="18" charset="0"/>
                <a:ea typeface="Calibri" panose="020F0502020204030204" pitchFamily="34" charset="0"/>
                <a:cs typeface="Mangal" panose="02040503050203030202" pitchFamily="18" charset="0"/>
              </a:rPr>
              <a:t>Bootstrap</a:t>
            </a:r>
          </a:p>
          <a:p>
            <a:r>
              <a:rPr lang="en-GB" sz="1800" dirty="0">
                <a:effectLst/>
                <a:latin typeface="Times New Roman" panose="02020603050405020304" pitchFamily="18" charset="0"/>
                <a:ea typeface="Calibri" panose="020F0502020204030204" pitchFamily="34" charset="0"/>
                <a:cs typeface="Mangal" panose="02040503050203030202" pitchFamily="18" charset="0"/>
              </a:rPr>
              <a:t>JavaScript</a:t>
            </a:r>
          </a:p>
          <a:p>
            <a:r>
              <a:rPr lang="en-GB" sz="1800" dirty="0">
                <a:latin typeface="Times New Roman" panose="02020603050405020304" pitchFamily="18" charset="0"/>
                <a:ea typeface="Calibri" panose="020F0502020204030204" pitchFamily="34" charset="0"/>
                <a:cs typeface="Mangal" panose="02040503050203030202" pitchFamily="18" charset="0"/>
              </a:rPr>
              <a:t>CSS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962459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0DE44-D4B2-40CC-B32E-D7736BA2AD68}"/>
              </a:ext>
            </a:extLst>
          </p:cNvPr>
          <p:cNvSpPr>
            <a:spLocks noGrp="1"/>
          </p:cNvSpPr>
          <p:nvPr>
            <p:ph type="title"/>
          </p:nvPr>
        </p:nvSpPr>
        <p:spPr>
          <a:xfrm>
            <a:off x="88777" y="1"/>
            <a:ext cx="12103223" cy="1690688"/>
          </a:xfrm>
        </p:spPr>
        <p:txBody>
          <a:bodyPr/>
          <a:lstStyle/>
          <a:p>
            <a:pPr algn="ctr"/>
            <a:r>
              <a:rPr lang="en-US" b="1" dirty="0">
                <a:latin typeface="Times New Roman" panose="02020603050405020304" pitchFamily="18" charset="0"/>
                <a:cs typeface="Times New Roman" panose="02020603050405020304" pitchFamily="18" charset="0"/>
              </a:rPr>
              <a:t>ER Diagram</a:t>
            </a:r>
            <a:endParaRPr lang="en-IN"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E8035DF3-2014-49DB-B0E7-39918D4CE8B6}"/>
              </a:ext>
            </a:extLst>
          </p:cNvPr>
          <p:cNvPicPr>
            <a:picLocks noGrp="1"/>
          </p:cNvPicPr>
          <p:nvPr>
            <p:ph idx="1"/>
          </p:nvPr>
        </p:nvPicPr>
        <p:blipFill>
          <a:blip r:embed="rId2"/>
          <a:srcRect/>
          <a:stretch>
            <a:fillRect/>
          </a:stretch>
        </p:blipFill>
        <p:spPr bwMode="auto">
          <a:xfrm>
            <a:off x="338137" y="2446019"/>
            <a:ext cx="11069003" cy="3855721"/>
          </a:xfrm>
          <a:prstGeom prst="rect">
            <a:avLst/>
          </a:prstGeom>
          <a:noFill/>
          <a:ln w="9525">
            <a:noFill/>
            <a:miter lim="800000"/>
            <a:headEnd/>
            <a:tailEnd/>
          </a:ln>
        </p:spPr>
      </p:pic>
    </p:spTree>
    <p:extLst>
      <p:ext uri="{BB962C8B-B14F-4D97-AF65-F5344CB8AC3E}">
        <p14:creationId xmlns:p14="http://schemas.microsoft.com/office/powerpoint/2010/main" val="100644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6A9D1-F283-47F8-AB13-4694F74EB328}"/>
              </a:ext>
            </a:extLst>
          </p:cNvPr>
          <p:cNvSpPr>
            <a:spLocks noGrp="1"/>
          </p:cNvSpPr>
          <p:nvPr>
            <p:ph type="title"/>
          </p:nvPr>
        </p:nvSpPr>
        <p:spPr>
          <a:xfrm>
            <a:off x="0" y="1"/>
            <a:ext cx="11353800" cy="1518081"/>
          </a:xfrm>
        </p:spPr>
        <p:txBody>
          <a:bodyPr>
            <a:normAutofit fontScale="90000"/>
          </a:bodyPr>
          <a:lstStyle/>
          <a:p>
            <a:pPr algn="ctr"/>
            <a:br>
              <a:rPr lang="en-GB" b="1" dirty="0">
                <a:effectLst/>
                <a:latin typeface="Times New Roman" panose="02020603050405020304" pitchFamily="18" charset="0"/>
                <a:ea typeface="Calibri" panose="020F0502020204030204" pitchFamily="34" charset="0"/>
                <a:cs typeface="Mangal" panose="02040503050203030202" pitchFamily="18" charset="0"/>
              </a:rPr>
            </a:br>
            <a:r>
              <a:rPr lang="en-GB" sz="4900" b="1" dirty="0">
                <a:effectLst/>
                <a:latin typeface="Times New Roman" panose="02020603050405020304" pitchFamily="18" charset="0"/>
                <a:ea typeface="Calibri" panose="020F0502020204030204" pitchFamily="34" charset="0"/>
                <a:cs typeface="Mangal" panose="02040503050203030202" pitchFamily="18" charset="0"/>
              </a:rPr>
              <a:t>Table Structures  </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90DD93B2-C16E-476B-A86E-725B95F1F05A}"/>
              </a:ext>
            </a:extLst>
          </p:cNvPr>
          <p:cNvSpPr>
            <a:spLocks noGrp="1"/>
          </p:cNvSpPr>
          <p:nvPr>
            <p:ph idx="1"/>
          </p:nvPr>
        </p:nvSpPr>
        <p:spPr>
          <a:xfrm>
            <a:off x="124286" y="1633491"/>
            <a:ext cx="12067713" cy="5224508"/>
          </a:xfrm>
        </p:spPr>
        <p:txBody>
          <a:bodyPr/>
          <a:lstStyle/>
          <a:p>
            <a:pPr marL="342900" indent="-342900" algn="just">
              <a:lnSpc>
                <a:spcPct val="150000"/>
              </a:lnSpc>
              <a:spcAft>
                <a:spcPts val="1000"/>
              </a:spcAft>
              <a:buFont typeface="+mj-lt"/>
              <a:buAutoNum type="arabicPeriod"/>
            </a:pPr>
            <a:r>
              <a:rPr lang="en-GB" sz="1800" b="1" dirty="0">
                <a:effectLst/>
                <a:latin typeface="Times New Roman" panose="02020603050405020304" pitchFamily="18" charset="0"/>
                <a:ea typeface="Calibri" panose="020F0502020204030204" pitchFamily="34" charset="0"/>
                <a:cs typeface="Mangal" panose="02040503050203030202" pitchFamily="18" charset="0"/>
              </a:rPr>
              <a:t>Admin                                                                                        2.   Product</a:t>
            </a:r>
          </a:p>
          <a:p>
            <a:pPr marL="342900" indent="-342900" algn="just">
              <a:lnSpc>
                <a:spcPct val="150000"/>
              </a:lnSpc>
              <a:spcAft>
                <a:spcPts val="1000"/>
              </a:spcAft>
              <a:buFont typeface="+mj-lt"/>
              <a:buAutoNum type="arabicPeriod"/>
            </a:pPr>
            <a:endParaRPr lang="en-GB" sz="1800" b="1" dirty="0">
              <a:latin typeface="Times New Roman" panose="02020603050405020304" pitchFamily="18" charset="0"/>
              <a:ea typeface="Calibri" panose="020F0502020204030204" pitchFamily="34" charset="0"/>
              <a:cs typeface="Mangal" panose="02040503050203030202" pitchFamily="18" charset="0"/>
            </a:endParaRPr>
          </a:p>
          <a:p>
            <a:pPr marL="342900" indent="-342900" algn="just">
              <a:lnSpc>
                <a:spcPct val="150000"/>
              </a:lnSpc>
              <a:spcAft>
                <a:spcPts val="1000"/>
              </a:spcAft>
              <a:buFont typeface="+mj-lt"/>
              <a:buAutoNum type="arabicPeriod"/>
            </a:pPr>
            <a:endParaRPr lang="en-GB" sz="1800" b="1" dirty="0">
              <a:effectLst/>
              <a:latin typeface="Times New Roman" panose="02020603050405020304" pitchFamily="18" charset="0"/>
              <a:ea typeface="Calibri" panose="020F0502020204030204" pitchFamily="34" charset="0"/>
              <a:cs typeface="Mangal" panose="02040503050203030202" pitchFamily="18" charset="0"/>
            </a:endParaRPr>
          </a:p>
          <a:p>
            <a:pPr marL="342900" indent="-342900" algn="just">
              <a:lnSpc>
                <a:spcPct val="150000"/>
              </a:lnSpc>
              <a:spcAft>
                <a:spcPts val="1000"/>
              </a:spcAft>
              <a:buFont typeface="+mj-lt"/>
              <a:buAutoNum type="arabicPeriod"/>
            </a:pPr>
            <a:endParaRPr lang="en-GB" sz="1800" b="1" dirty="0">
              <a:latin typeface="Times New Roman" panose="02020603050405020304" pitchFamily="18" charset="0"/>
              <a:ea typeface="Calibri" panose="020F0502020204030204" pitchFamily="34" charset="0"/>
              <a:cs typeface="Mangal" panose="02040503050203030202" pitchFamily="18" charset="0"/>
            </a:endParaRPr>
          </a:p>
          <a:p>
            <a:pPr marL="0" indent="0" algn="just">
              <a:lnSpc>
                <a:spcPct val="150000"/>
              </a:lnSpc>
              <a:spcAft>
                <a:spcPts val="1000"/>
              </a:spcAft>
              <a:buNone/>
            </a:pPr>
            <a:r>
              <a:rPr lang="en-GB" sz="1800" b="1" dirty="0">
                <a:effectLst/>
                <a:latin typeface="Times New Roman" panose="02020603050405020304" pitchFamily="18" charset="0"/>
                <a:ea typeface="Calibri" panose="020F0502020204030204" pitchFamily="34" charset="0"/>
                <a:cs typeface="Mangal" panose="02040503050203030202" pitchFamily="18" charset="0"/>
              </a:rPr>
              <a:t>3. User                                                                                           4.Cart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spcAft>
                <a:spcPts val="1000"/>
              </a:spcAft>
              <a:buNone/>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spcAft>
                <a:spcPts val="1000"/>
              </a:spcAft>
              <a:buFont typeface="+mj-lt"/>
              <a:buAutoNum type="arabicPeriod"/>
            </a:pP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descr="Graphical user interface, text, application&#10;&#10;Description automatically generated">
            <a:extLst>
              <a:ext uri="{FF2B5EF4-FFF2-40B4-BE49-F238E27FC236}">
                <a16:creationId xmlns:a16="http://schemas.microsoft.com/office/drawing/2014/main" id="{FFB8B40E-4390-4F31-989D-5B2A3AAC658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4284" y="2160516"/>
            <a:ext cx="4890167" cy="2115285"/>
          </a:xfrm>
          <a:prstGeom prst="rect">
            <a:avLst/>
          </a:prstGeom>
          <a:noFill/>
          <a:ln>
            <a:noFill/>
          </a:ln>
        </p:spPr>
      </p:pic>
      <p:pic>
        <p:nvPicPr>
          <p:cNvPr id="5" name="Picture 4" descr="Table&#10;&#10;Description automatically generated">
            <a:extLst>
              <a:ext uri="{FF2B5EF4-FFF2-40B4-BE49-F238E27FC236}">
                <a16:creationId xmlns:a16="http://schemas.microsoft.com/office/drawing/2014/main" id="{BBC3788A-5DBE-4CBB-AA22-146A1BD9A2E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087880"/>
            <a:ext cx="5623560" cy="2187921"/>
          </a:xfrm>
          <a:prstGeom prst="rect">
            <a:avLst/>
          </a:prstGeom>
          <a:noFill/>
          <a:ln>
            <a:noFill/>
          </a:ln>
        </p:spPr>
      </p:pic>
      <p:pic>
        <p:nvPicPr>
          <p:cNvPr id="6" name="Picture 5" descr="Table&#10;&#10;Description automatically generated">
            <a:extLst>
              <a:ext uri="{FF2B5EF4-FFF2-40B4-BE49-F238E27FC236}">
                <a16:creationId xmlns:a16="http://schemas.microsoft.com/office/drawing/2014/main" id="{6ABEAC25-51E3-4710-B798-AED52631FE2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24285" y="4670080"/>
            <a:ext cx="5116309" cy="2187920"/>
          </a:xfrm>
          <a:prstGeom prst="rect">
            <a:avLst/>
          </a:prstGeom>
          <a:noFill/>
          <a:ln>
            <a:noFill/>
          </a:ln>
        </p:spPr>
      </p:pic>
      <p:pic>
        <p:nvPicPr>
          <p:cNvPr id="7" name="Picture 6" descr="Table&#10;&#10;Description automatically generated">
            <a:extLst>
              <a:ext uri="{FF2B5EF4-FFF2-40B4-BE49-F238E27FC236}">
                <a16:creationId xmlns:a16="http://schemas.microsoft.com/office/drawing/2014/main" id="{FD9E83FE-E970-40D0-BEB2-61F0CB210399}"/>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088144" y="4670077"/>
            <a:ext cx="5597525" cy="2187921"/>
          </a:xfrm>
          <a:prstGeom prst="rect">
            <a:avLst/>
          </a:prstGeom>
          <a:noFill/>
          <a:ln>
            <a:noFill/>
          </a:ln>
        </p:spPr>
      </p:pic>
    </p:spTree>
    <p:extLst>
      <p:ext uri="{BB962C8B-B14F-4D97-AF65-F5344CB8AC3E}">
        <p14:creationId xmlns:p14="http://schemas.microsoft.com/office/powerpoint/2010/main" val="4237835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0FE69-8AE3-4EF5-84D8-33A7B33CCE19}"/>
              </a:ext>
            </a:extLst>
          </p:cNvPr>
          <p:cNvSpPr>
            <a:spLocks noGrp="1"/>
          </p:cNvSpPr>
          <p:nvPr>
            <p:ph type="title"/>
          </p:nvPr>
        </p:nvSpPr>
        <p:spPr>
          <a:xfrm>
            <a:off x="0" y="1"/>
            <a:ext cx="12191999" cy="1748900"/>
          </a:xfrm>
        </p:spPr>
        <p:txBody>
          <a:bodyPr>
            <a:normAutofit/>
          </a:bodyPr>
          <a:lstStyle/>
          <a:p>
            <a:pPr algn="ctr"/>
            <a:r>
              <a:rPr lang="en-US" b="1" dirty="0">
                <a:effectLst/>
                <a:latin typeface="Times New Roman" panose="02020603050405020304" pitchFamily="18" charset="0"/>
                <a:ea typeface="Calibri" panose="020F0502020204030204" pitchFamily="34" charset="0"/>
              </a:rPr>
              <a:t>End to End Flow of Application</a:t>
            </a:r>
            <a:endParaRPr lang="en-IN" dirty="0"/>
          </a:p>
        </p:txBody>
      </p:sp>
      <p:sp>
        <p:nvSpPr>
          <p:cNvPr id="3" name="Content Placeholder 2">
            <a:extLst>
              <a:ext uri="{FF2B5EF4-FFF2-40B4-BE49-F238E27FC236}">
                <a16:creationId xmlns:a16="http://schemas.microsoft.com/office/drawing/2014/main" id="{EDF32EBD-5497-4AFD-8119-4DE9D9606F1F}"/>
              </a:ext>
            </a:extLst>
          </p:cNvPr>
          <p:cNvSpPr>
            <a:spLocks noGrp="1"/>
          </p:cNvSpPr>
          <p:nvPr>
            <p:ph idx="1"/>
          </p:nvPr>
        </p:nvSpPr>
        <p:spPr>
          <a:xfrm>
            <a:off x="124287" y="1825624"/>
            <a:ext cx="12067713" cy="5032375"/>
          </a:xfrm>
        </p:spPr>
        <p:txBody>
          <a:bodyPr/>
          <a:lstStyle/>
          <a:p>
            <a:pPr marL="457200">
              <a:lnSpc>
                <a:spcPct val="100000"/>
              </a:lnSpc>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User:</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0000"/>
              </a:lnSpc>
              <a:buFont typeface="+mj-lt"/>
              <a:buAutoNum type="romanL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User will login to the portal or will have to register if he is not a registered user.</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0000"/>
              </a:lnSpc>
              <a:buFont typeface="+mj-lt"/>
              <a:buAutoNum type="romanL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After registration User will login and Dashboard page will be displayed to him which will display the Add Product list.</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0000"/>
              </a:lnSpc>
              <a:buFont typeface="+mj-lt"/>
              <a:buAutoNum type="romanL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From that page User can filter the products State wise of festival wise.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0000"/>
              </a:lnSpc>
              <a:buFont typeface="+mj-lt"/>
              <a:buAutoNum type="romanL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Select the Product and add to the cart.</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0000"/>
              </a:lnSpc>
              <a:spcAft>
                <a:spcPts val="1000"/>
              </a:spcAft>
              <a:buFont typeface="+mj-lt"/>
              <a:buAutoNum type="romanL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After that User can make payment for the product which is added into the cart.</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685800">
              <a:lnSpc>
                <a:spcPct val="100000"/>
              </a:lnSpc>
              <a:spcAft>
                <a:spcPts val="10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Admin:</a:t>
            </a:r>
          </a:p>
          <a:p>
            <a:pPr marL="742950" indent="-285750">
              <a:lnSpc>
                <a:spcPct val="100000"/>
              </a:lnSpc>
              <a:spcAft>
                <a:spcPts val="1000"/>
              </a:spcAft>
              <a:buFont typeface="+mj-lt"/>
              <a:buAutoNum type="romanL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Admin will login as Admin from the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Admin login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page and he can upload/add the product (State wise and Festival wise).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748230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15E6001-A3BB-4AAA-9006-6DED8FBDAE61}"/>
              </a:ext>
            </a:extLst>
          </p:cNvPr>
          <p:cNvPicPr>
            <a:picLocks noGrp="1" noChangeAspect="1"/>
          </p:cNvPicPr>
          <p:nvPr>
            <p:ph idx="1"/>
          </p:nvPr>
        </p:nvPicPr>
        <p:blipFill rotWithShape="1">
          <a:blip r:embed="rId2"/>
          <a:srcRect l="20000"/>
          <a:stretch/>
        </p:blipFill>
        <p:spPr>
          <a:xfrm>
            <a:off x="20" y="10"/>
            <a:ext cx="6095980" cy="3428990"/>
          </a:xfrm>
          <a:prstGeom prst="rect">
            <a:avLst/>
          </a:prstGeom>
        </p:spPr>
      </p:pic>
      <p:pic>
        <p:nvPicPr>
          <p:cNvPr id="12" name="Picture 11">
            <a:extLst>
              <a:ext uri="{FF2B5EF4-FFF2-40B4-BE49-F238E27FC236}">
                <a16:creationId xmlns:a16="http://schemas.microsoft.com/office/drawing/2014/main" id="{0B580595-B59C-4E7C-B6DE-68FD779DFC41}"/>
              </a:ext>
            </a:extLst>
          </p:cNvPr>
          <p:cNvPicPr>
            <a:picLocks noChangeAspect="1"/>
          </p:cNvPicPr>
          <p:nvPr/>
        </p:nvPicPr>
        <p:blipFill rotWithShape="1">
          <a:blip r:embed="rId3"/>
          <a:srcRect l="15768" r="22454"/>
          <a:stretch/>
        </p:blipFill>
        <p:spPr>
          <a:xfrm>
            <a:off x="6096000" y="10"/>
            <a:ext cx="6096000" cy="3428990"/>
          </a:xfrm>
          <a:prstGeom prst="rect">
            <a:avLst/>
          </a:prstGeom>
        </p:spPr>
      </p:pic>
      <p:pic>
        <p:nvPicPr>
          <p:cNvPr id="10" name="Picture 9">
            <a:extLst>
              <a:ext uri="{FF2B5EF4-FFF2-40B4-BE49-F238E27FC236}">
                <a16:creationId xmlns:a16="http://schemas.microsoft.com/office/drawing/2014/main" id="{868FF2A5-51FE-4FA4-A0DC-9259CAC33590}"/>
              </a:ext>
            </a:extLst>
          </p:cNvPr>
          <p:cNvPicPr>
            <a:picLocks noChangeAspect="1"/>
          </p:cNvPicPr>
          <p:nvPr/>
        </p:nvPicPr>
        <p:blipFill rotWithShape="1">
          <a:blip r:embed="rId4"/>
          <a:srcRect l="15708" r="14515" b="1"/>
          <a:stretch/>
        </p:blipFill>
        <p:spPr>
          <a:xfrm>
            <a:off x="20" y="3429000"/>
            <a:ext cx="6095980" cy="3429000"/>
          </a:xfrm>
          <a:prstGeom prst="rect">
            <a:avLst/>
          </a:prstGeom>
        </p:spPr>
      </p:pic>
      <p:pic>
        <p:nvPicPr>
          <p:cNvPr id="14" name="Picture 13">
            <a:extLst>
              <a:ext uri="{FF2B5EF4-FFF2-40B4-BE49-F238E27FC236}">
                <a16:creationId xmlns:a16="http://schemas.microsoft.com/office/drawing/2014/main" id="{E3B4BFF9-30D9-4B70-B2EF-8AC9C0EAC5AD}"/>
              </a:ext>
            </a:extLst>
          </p:cNvPr>
          <p:cNvPicPr>
            <a:picLocks noChangeAspect="1"/>
          </p:cNvPicPr>
          <p:nvPr/>
        </p:nvPicPr>
        <p:blipFill rotWithShape="1">
          <a:blip r:embed="rId5"/>
          <a:srcRect l="17541" r="16682"/>
          <a:stretch/>
        </p:blipFill>
        <p:spPr>
          <a:xfrm>
            <a:off x="6096000" y="3429000"/>
            <a:ext cx="6096000" cy="3429000"/>
          </a:xfrm>
          <a:prstGeom prst="rect">
            <a:avLst/>
          </a:prstGeom>
        </p:spPr>
      </p:pic>
      <p:sp>
        <p:nvSpPr>
          <p:cNvPr id="19" name="Rectangle 18">
            <a:extLst>
              <a:ext uri="{FF2B5EF4-FFF2-40B4-BE49-F238E27FC236}">
                <a16:creationId xmlns:a16="http://schemas.microsoft.com/office/drawing/2014/main" id="{B497CCB5-5FC2-473C-AFCC-2430CEF1D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409915" y="1742916"/>
            <a:ext cx="3372170" cy="3372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ame 20">
            <a:extLst>
              <a:ext uri="{FF2B5EF4-FFF2-40B4-BE49-F238E27FC236}">
                <a16:creationId xmlns:a16="http://schemas.microsoft.com/office/drawing/2014/main" id="{599C8C75-BFDF-44E7-A028-EEB5EDD58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971277" y="1304278"/>
            <a:ext cx="4249446" cy="4249444"/>
          </a:xfrm>
          <a:prstGeom prst="frame">
            <a:avLst>
              <a:gd name="adj1" fmla="val 1195"/>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D9DDE21-8D8F-40F0-A8CB-593F1787A695}"/>
              </a:ext>
            </a:extLst>
          </p:cNvPr>
          <p:cNvSpPr>
            <a:spLocks noGrp="1"/>
          </p:cNvSpPr>
          <p:nvPr>
            <p:ph type="title"/>
          </p:nvPr>
        </p:nvSpPr>
        <p:spPr>
          <a:xfrm>
            <a:off x="4286858" y="2761554"/>
            <a:ext cx="3618284" cy="1345720"/>
          </a:xfrm>
          <a:noFill/>
        </p:spPr>
        <p:txBody>
          <a:bodyPr vert="horz" lIns="91440" tIns="45720" rIns="91440" bIns="45720" rtlCol="0" anchor="ctr">
            <a:normAutofit/>
          </a:bodyPr>
          <a:lstStyle/>
          <a:p>
            <a:pPr algn="ctr"/>
            <a:r>
              <a:rPr lang="en-US" sz="2800" kern="1200">
                <a:solidFill>
                  <a:srgbClr val="080808"/>
                </a:solidFill>
                <a:latin typeface="+mj-lt"/>
                <a:ea typeface="+mj-ea"/>
                <a:cs typeface="+mj-cs"/>
              </a:rPr>
              <a:t>Front Page, User Login ,Registration and Admin Login</a:t>
            </a:r>
          </a:p>
        </p:txBody>
      </p:sp>
    </p:spTree>
    <p:extLst>
      <p:ext uri="{BB962C8B-B14F-4D97-AF65-F5344CB8AC3E}">
        <p14:creationId xmlns:p14="http://schemas.microsoft.com/office/powerpoint/2010/main" val="3538892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76A52-A67C-41BE-B75E-95BAAD957A0D}"/>
              </a:ext>
            </a:extLst>
          </p:cNvPr>
          <p:cNvSpPr>
            <a:spLocks noGrp="1"/>
          </p:cNvSpPr>
          <p:nvPr>
            <p:ph type="title"/>
          </p:nvPr>
        </p:nvSpPr>
        <p:spPr>
          <a:xfrm>
            <a:off x="0" y="1"/>
            <a:ext cx="12192000" cy="1562469"/>
          </a:xfrm>
        </p:spPr>
        <p:txBody>
          <a:bodyPr/>
          <a:lstStyle/>
          <a:p>
            <a:pPr algn="ctr"/>
            <a:r>
              <a:rPr lang="en-US" b="1" dirty="0">
                <a:latin typeface="Times New Roman" panose="02020603050405020304" pitchFamily="18" charset="0"/>
                <a:cs typeface="Times New Roman" panose="02020603050405020304" pitchFamily="18" charset="0"/>
              </a:rPr>
              <a:t>Product List, Cart, User Profile, Payment</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7342544-85FF-43CE-8E29-C10C6097B645}"/>
              </a:ext>
            </a:extLst>
          </p:cNvPr>
          <p:cNvPicPr>
            <a:picLocks noGrp="1" noChangeAspect="1"/>
          </p:cNvPicPr>
          <p:nvPr>
            <p:ph idx="1"/>
          </p:nvPr>
        </p:nvPicPr>
        <p:blipFill>
          <a:blip r:embed="rId2"/>
          <a:stretch>
            <a:fillRect/>
          </a:stretch>
        </p:blipFill>
        <p:spPr>
          <a:xfrm>
            <a:off x="403193" y="1886224"/>
            <a:ext cx="5171984" cy="2443711"/>
          </a:xfrm>
        </p:spPr>
      </p:pic>
      <p:pic>
        <p:nvPicPr>
          <p:cNvPr id="7" name="Picture 6">
            <a:extLst>
              <a:ext uri="{FF2B5EF4-FFF2-40B4-BE49-F238E27FC236}">
                <a16:creationId xmlns:a16="http://schemas.microsoft.com/office/drawing/2014/main" id="{324CEB71-0D5B-4849-B0F4-9D743A09F7F0}"/>
              </a:ext>
            </a:extLst>
          </p:cNvPr>
          <p:cNvPicPr>
            <a:picLocks noChangeAspect="1"/>
          </p:cNvPicPr>
          <p:nvPr/>
        </p:nvPicPr>
        <p:blipFill>
          <a:blip r:embed="rId3"/>
          <a:stretch>
            <a:fillRect/>
          </a:stretch>
        </p:blipFill>
        <p:spPr>
          <a:xfrm>
            <a:off x="6214370" y="1886224"/>
            <a:ext cx="5977630" cy="2561489"/>
          </a:xfrm>
          <a:prstGeom prst="rect">
            <a:avLst/>
          </a:prstGeom>
        </p:spPr>
      </p:pic>
      <p:pic>
        <p:nvPicPr>
          <p:cNvPr id="9" name="Picture 8">
            <a:extLst>
              <a:ext uri="{FF2B5EF4-FFF2-40B4-BE49-F238E27FC236}">
                <a16:creationId xmlns:a16="http://schemas.microsoft.com/office/drawing/2014/main" id="{E259F911-A515-4C09-B1B8-902119D42EB5}"/>
              </a:ext>
            </a:extLst>
          </p:cNvPr>
          <p:cNvPicPr>
            <a:picLocks noChangeAspect="1"/>
          </p:cNvPicPr>
          <p:nvPr/>
        </p:nvPicPr>
        <p:blipFill>
          <a:blip r:embed="rId4"/>
          <a:stretch>
            <a:fillRect/>
          </a:stretch>
        </p:blipFill>
        <p:spPr>
          <a:xfrm>
            <a:off x="79899" y="4560474"/>
            <a:ext cx="5921407" cy="1829393"/>
          </a:xfrm>
          <a:prstGeom prst="rect">
            <a:avLst/>
          </a:prstGeom>
        </p:spPr>
      </p:pic>
      <p:pic>
        <p:nvPicPr>
          <p:cNvPr id="11" name="Picture 10">
            <a:extLst>
              <a:ext uri="{FF2B5EF4-FFF2-40B4-BE49-F238E27FC236}">
                <a16:creationId xmlns:a16="http://schemas.microsoft.com/office/drawing/2014/main" id="{19B08C29-0586-4EA0-8D1B-A9D94BD0EF7C}"/>
              </a:ext>
            </a:extLst>
          </p:cNvPr>
          <p:cNvPicPr>
            <a:picLocks noChangeAspect="1"/>
          </p:cNvPicPr>
          <p:nvPr/>
        </p:nvPicPr>
        <p:blipFill>
          <a:blip r:embed="rId5"/>
          <a:stretch>
            <a:fillRect/>
          </a:stretch>
        </p:blipFill>
        <p:spPr>
          <a:xfrm>
            <a:off x="6001306" y="4447713"/>
            <a:ext cx="6043210" cy="2163083"/>
          </a:xfrm>
          <a:prstGeom prst="rect">
            <a:avLst/>
          </a:prstGeom>
        </p:spPr>
      </p:pic>
    </p:spTree>
    <p:extLst>
      <p:ext uri="{BB962C8B-B14F-4D97-AF65-F5344CB8AC3E}">
        <p14:creationId xmlns:p14="http://schemas.microsoft.com/office/powerpoint/2010/main" val="4088186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318</TotalTime>
  <Words>419</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Symbol</vt:lpstr>
      <vt:lpstr>Times New Roman</vt:lpstr>
      <vt:lpstr>Office Theme</vt:lpstr>
      <vt:lpstr>  Festive Dresses and Related Accessories For Different  States of India.                       </vt:lpstr>
      <vt:lpstr>Aim and Objectives </vt:lpstr>
      <vt:lpstr>Model Used </vt:lpstr>
      <vt:lpstr>Technologies Used </vt:lpstr>
      <vt:lpstr>ER Diagram</vt:lpstr>
      <vt:lpstr> Table Structures   </vt:lpstr>
      <vt:lpstr>End to End Flow of Application</vt:lpstr>
      <vt:lpstr>Front Page, User Login ,Registration and Admin Login</vt:lpstr>
      <vt:lpstr>Product List, Cart, User Profile, Payment</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Festive Dresses Related Accessories For Different  States Of India.                       </dc:title>
  <dc:creator>CHAVAN SANGRAMSINH SAMBHAJI</dc:creator>
  <cp:lastModifiedBy>CHAVAN SANGRAMSINH SAMBHAJI</cp:lastModifiedBy>
  <cp:revision>6</cp:revision>
  <dcterms:created xsi:type="dcterms:W3CDTF">2021-09-24T13:26:00Z</dcterms:created>
  <dcterms:modified xsi:type="dcterms:W3CDTF">2021-09-25T11:59:53Z</dcterms:modified>
</cp:coreProperties>
</file>