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392286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endParaRPr lang="en-US" sz="4000" spc="-15" dirty="0">
              <a:solidFill>
                <a:srgbClr val="FFC000"/>
              </a:solidFill>
              <a:latin typeface="Arial Black"/>
              <a:cs typeface="Arial Black"/>
            </a:endParaRPr>
          </a:p>
          <a:p>
            <a:pPr marL="777875" indent="-744220"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Project objective</a:t>
            </a: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27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7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roject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7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ata-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9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https://github.com/Akshay-Uttarwar/Credit_Card_Financial_Dashboard/upload/main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7.84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4.54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FFFFFF"/>
                </a:solidFill>
                <a:latin typeface="Calibri"/>
                <a:cs typeface="Calibri"/>
              </a:rPr>
              <a:t>70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536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Akshay Uttarwar</cp:lastModifiedBy>
  <cp:revision>3</cp:revision>
  <dcterms:created xsi:type="dcterms:W3CDTF">2024-06-23T16:57:21Z</dcterms:created>
  <dcterms:modified xsi:type="dcterms:W3CDTF">2024-06-23T17:21:14Z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2024-06-23T00:00:00Z</vt:filetime>
  </property>
</Properties>
</file>