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A0CE-68C5-4566-ADD2-18640736C6D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629F-561E-4C80-808B-43E9344C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3287" y="777239"/>
            <a:ext cx="2111433" cy="100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Query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26427" y="1273924"/>
            <a:ext cx="2036618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14753" y="785552"/>
            <a:ext cx="3616036" cy="100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Agent(Gemini 2.5pro)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(Tool Management &amp; Orchestration)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31330" y="1911927"/>
            <a:ext cx="20781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197138" y="3009207"/>
            <a:ext cx="28512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MCP Server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10549" y="4039985"/>
            <a:ext cx="20781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7009705" y="5137265"/>
            <a:ext cx="1629294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DataBase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032171" y="1936865"/>
            <a:ext cx="14549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46720" y="4039985"/>
            <a:ext cx="20781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9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2025-03-30T19:00:17Z</dcterms:created>
  <dcterms:modified xsi:type="dcterms:W3CDTF">2025-03-30T19:01:33Z</dcterms:modified>
</cp:coreProperties>
</file>