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OlympicSportAchivementReport-CountryWisedata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AFBC672-C4F3-4551-8B33-AA69DDFE0F6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Olympic Sport Achivement Report- Country Wise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9D9CADA-8436-4955-A057-60FDFFE2B02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10/24/2024 9:15:31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0C97230-E7B5-4D8C-BFDC-52E6342A0B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108075"/>
            <a:ext cx="11938000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2024-10-24T09:15:32Z</dcterms:created>
  <dcterms:modified xsi:type="dcterms:W3CDTF">2024-10-24T09:15:32Z</dcterms:modified>
</cp:coreProperties>
</file>