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Klein Bold" charset="1" panose="02000503060000020004"/>
      <p:regular r:id="rId12"/>
    </p:embeddedFont>
    <p:embeddedFont>
      <p:font typeface="Helios" charset="1" panose="020B0504020202020204"/>
      <p:regular r:id="rId13"/>
    </p:embeddedFont>
    <p:embeddedFont>
      <p:font typeface="Helios Bold" charset="1" panose="020B07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809539" y="3990069"/>
            <a:ext cx="10449761" cy="2541964"/>
            <a:chOff x="0" y="0"/>
            <a:chExt cx="13933014" cy="33892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3933014" cy="242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9"/>
                </a:lnSpc>
              </a:pPr>
              <a:r>
                <a:rPr lang="en-US" sz="11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HandToHeart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81683"/>
              <a:ext cx="13519127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Sign Language detection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0262" y="253548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998" y="627649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959784" y="5401310"/>
            <a:ext cx="5585113" cy="3248767"/>
            <a:chOff x="0" y="0"/>
            <a:chExt cx="7446817" cy="43316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744681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 u="none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Vision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05068"/>
              <a:ext cx="7446817" cy="30266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create a world where technology breaks down barriers, enabling seamless and effective communication for individuals of all abilities.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9411059" cy="10287000"/>
            <a:chOff x="0" y="0"/>
            <a:chExt cx="2478633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346105"/>
            <a:ext cx="6746873" cy="3259455"/>
            <a:chOff x="0" y="0"/>
            <a:chExt cx="8995831" cy="434594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8995831" cy="3031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Our </a:t>
              </a:r>
              <a:r>
                <a:rPr lang="en-US" sz="69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Mission and Vision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638338"/>
              <a:ext cx="7058405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59784" y="2117505"/>
            <a:ext cx="5585113" cy="2334367"/>
            <a:chOff x="0" y="0"/>
            <a:chExt cx="7446817" cy="31124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744681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 u="none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Mission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305068"/>
              <a:ext cx="7446817" cy="1807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create an inclusive and accessible conference platform that empowers non-verbal individuals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552" y="3728970"/>
            <a:ext cx="8972708" cy="4089773"/>
            <a:chOff x="0" y="0"/>
            <a:chExt cx="11963610" cy="54530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1963610" cy="456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Challenges Faced by Non-Verbal Individuals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45429"/>
              <a:ext cx="1060368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42260" y="3728970"/>
            <a:ext cx="7539863" cy="414910"/>
            <a:chOff x="0" y="0"/>
            <a:chExt cx="10053151" cy="553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314169" y="-66675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Communication Barriers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42260" y="4983032"/>
            <a:ext cx="7539863" cy="414910"/>
            <a:chOff x="0" y="0"/>
            <a:chExt cx="10053151" cy="5532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Limited Participation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42260" y="6237094"/>
            <a:ext cx="7539863" cy="414910"/>
            <a:chOff x="0" y="0"/>
            <a:chExt cx="10053151" cy="553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Challenges in Professional Settings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42260" y="7491157"/>
            <a:ext cx="7539863" cy="414910"/>
            <a:chOff x="0" y="0"/>
            <a:chExt cx="10053151" cy="5532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Dependence on Interpreters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42260" y="8745219"/>
            <a:ext cx="7539863" cy="414910"/>
            <a:chOff x="0" y="0"/>
            <a:chExt cx="10053151" cy="5532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Lack of Accessible Technology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728970"/>
            <a:ext cx="6044810" cy="5242298"/>
            <a:chOff x="0" y="0"/>
            <a:chExt cx="8059746" cy="69897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8059746" cy="6104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Existing Solutions and Their Limitations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282129"/>
              <a:ext cx="7143583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71462" y="3729923"/>
            <a:ext cx="7539863" cy="414910"/>
            <a:chOff x="0" y="0"/>
            <a:chExt cx="10053151" cy="5532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314169" y="-66675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Traditional interpreters.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71462" y="4687844"/>
            <a:ext cx="7539863" cy="414910"/>
            <a:chOff x="0" y="0"/>
            <a:chExt cx="10053151" cy="5532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Pre-recorded sign language videos.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71462" y="5610540"/>
            <a:ext cx="7539863" cy="414910"/>
            <a:chOff x="0" y="0"/>
            <a:chExt cx="10053151" cy="5532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Text-to-speech applications.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42260" y="7491157"/>
            <a:ext cx="7539863" cy="414910"/>
            <a:chOff x="0" y="0"/>
            <a:chExt cx="10053151" cy="5532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Dependence on human interpreters.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42260" y="8210866"/>
            <a:ext cx="7539863" cy="414910"/>
            <a:chOff x="0" y="0"/>
            <a:chExt cx="10053151" cy="5532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314169" y="-50842"/>
              <a:ext cx="8738982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Delay in communication.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25" id="25"/>
          <p:cNvSpPr txBox="true"/>
          <p:nvPr/>
        </p:nvSpPr>
        <p:spPr>
          <a:xfrm rot="0">
            <a:off x="5958424" y="2805472"/>
            <a:ext cx="4616410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Current Solutions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32994" y="6435024"/>
            <a:ext cx="2900124" cy="7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Limitations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642260" y="8834120"/>
            <a:ext cx="7539863" cy="848360"/>
            <a:chOff x="0" y="0"/>
            <a:chExt cx="10053151" cy="11311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288967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314169" y="-66675"/>
              <a:ext cx="8738982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High costs and limited availability of interpreters.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73413">
            <a:off x="9283310" y="-2113117"/>
            <a:ext cx="13265113" cy="13265113"/>
          </a:xfrm>
          <a:custGeom>
            <a:avLst/>
            <a:gdLst/>
            <a:ahLst/>
            <a:cxnLst/>
            <a:rect r="r" b="b" t="t" l="l"/>
            <a:pathLst>
              <a:path h="13265113" w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67802" y="-695325"/>
            <a:ext cx="12417410" cy="11560608"/>
            <a:chOff x="0" y="0"/>
            <a:chExt cx="6350000" cy="59118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4">
                <a:alphaModFix amt="90000"/>
              </a:blip>
              <a:stretch>
                <a:fillRect l="-12157" t="0" r="-12157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01016"/>
            <a:ext cx="982455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Technical Workflow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9089" y="3297103"/>
            <a:ext cx="7098745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Capture sign language through the webcam.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089" y="5564253"/>
            <a:ext cx="7384732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Convert recognized signs into text in real-time.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9089" y="6564090"/>
            <a:ext cx="890921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Display the translated text on the conference interface.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089" y="4528604"/>
            <a:ext cx="8689877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Process the video feed using AI/ML models trained to recognize sign language.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544045" y="5143500"/>
          <a:ext cx="7199910" cy="4609014"/>
        </p:xfrm>
        <a:graphic>
          <a:graphicData uri="http://schemas.openxmlformats.org/drawingml/2006/table">
            <a:tbl>
              <a:tblPr/>
              <a:tblGrid>
                <a:gridCol w="778904"/>
                <a:gridCol w="6421006"/>
              </a:tblGrid>
              <a:tr h="26289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31797" indent="-215899" lvl="1">
                        <a:lnSpc>
                          <a:spcPts val="27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Frontend: HTML, CSS, JavaScript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</a:p>
                    <a:p>
                      <a:pPr algn="l">
                        <a:lnSpc>
                          <a:spcPts val="2799"/>
                        </a:lnSpc>
                      </a:pPr>
                    </a:p>
                    <a:p>
                      <a:pPr algn="l" marL="431797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Backend: Django (Python)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</a:p>
                    <a:p>
                      <a:pPr algn="l">
                        <a:lnSpc>
                          <a:spcPts val="2799"/>
                        </a:lnSpc>
                      </a:pPr>
                    </a:p>
                    <a:p>
                      <a:pPr algn="l" marL="431797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AI/ML Models: TensorFlow</a:t>
                      </a:r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48268" y="952500"/>
            <a:ext cx="1399146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Technology 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DAGMLr0wBro</dc:identifier>
  <dcterms:modified xsi:type="dcterms:W3CDTF">2011-08-01T06:04:30Z</dcterms:modified>
  <cp:revision>1</cp:revision>
  <dc:title>HandToHeart_ppt</dc:title>
</cp:coreProperties>
</file>