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7" r:id="rId1"/>
  </p:sldMasterIdLst>
  <p:notesMasterIdLst>
    <p:notesMasterId r:id="rId2"/>
  </p:notesMasterIdLst>
  <p:handoutMasterIdLst>
    <p:handoutMasterId r:id="rId3"/>
  </p:handoutMasterIdLst>
  <p:sldIdLst>
    <p:sldId id="281" r:id="rId4"/>
    <p:sldId id="282" r:id="rId5"/>
    <p:sldId id="283" r:id="rId6"/>
    <p:sldId id="284" r:id="rId7"/>
    <p:sldId id="285" r:id="rId8"/>
    <p:sldId id="286" r:id="rId9"/>
    <p:sldId id="287" r:id="rId10"/>
    <p:sldId id="288" r:id="rId11"/>
    <p:sldId id="289" r:id="rId12"/>
    <p:sldId id="290" r:id="rId13"/>
    <p:sldId id="292" r:id="rId14"/>
    <p:sldId id="293" r:id="rId15"/>
    <p:sldId id="295"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1" d="2"/>
          <a:sy n="1" d="2"/>
        </p:scale>
        <p:origin x="0" y="0"/>
      </p:cViewPr>
    </p:cSldViewPr>
  </p:slideViewPr>
  <p:notesViewPr>
    <p:cSldViewPr snapToGrid="0">
      <p:cViewPr>
        <p:scale>
          <a:sx n="1" d="2"/>
          <a:sy n="1" d="2"/>
        </p:scale>
        <p:origin x="0" y="0"/>
      </p:cViewPr>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93" name=""/>
        <p:cNvGrpSpPr/>
        <p:nvPr/>
      </p:nvGrpSpPr>
      <p:grpSpPr>
        <a:xfrm>
          <a:off x="0" y="0"/>
          <a:ext cx="0" cy="0"/>
          <a:chOff x="0" y="0"/>
          <a:chExt cx="0" cy="0"/>
        </a:xfrm>
      </p:grpSpPr>
      <p:sp>
        <p:nvSpPr>
          <p:cNvPr id="104893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935"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EF1077DB-935E-4A0A-947A-D283B9F9F452}" type="datetimeFigureOut">
              <a:rPr lang="en-US" smtClean="0"/>
            </a:fld>
            <a:endParaRPr lang="en-US"/>
          </a:p>
        </p:txBody>
      </p:sp>
      <p:sp>
        <p:nvSpPr>
          <p:cNvPr id="1048936"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937"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682C0B10-7CAE-41E4-AB02-7E8B1FF2B898}" type="slidenum">
              <a:rPr lang="en-US" smtClean="0"/>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2" name=""/>
        <p:cNvGrpSpPr/>
        <p:nvPr/>
      </p:nvGrpSpPr>
      <p:grpSpPr>
        <a:xfrm>
          <a:off x="0" y="0"/>
          <a:ext cx="0" cy="0"/>
          <a:chOff x="0" y="0"/>
          <a:chExt cx="0" cy="0"/>
        </a:xfrm>
      </p:grpSpPr>
      <p:sp>
        <p:nvSpPr>
          <p:cNvPr id="104892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noProof="0"/>
          </a:p>
        </p:txBody>
      </p:sp>
      <p:sp>
        <p:nvSpPr>
          <p:cNvPr id="104892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19EDBDA2-4480-4D82-8886-1B64A7ECBBAC}" type="datetimeFigureOut">
              <a:rPr lang="en-US" noProof="0" smtClean="0"/>
            </a:fld>
            <a:endParaRPr lang="en-US" noProof="0"/>
          </a:p>
        </p:txBody>
      </p:sp>
      <p:sp>
        <p:nvSpPr>
          <p:cNvPr id="104893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noProof="0"/>
          </a:p>
        </p:txBody>
      </p:sp>
      <p:sp>
        <p:nvSpPr>
          <p:cNvPr id="104893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04893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noProof="0"/>
          </a:p>
        </p:txBody>
      </p:sp>
      <p:sp>
        <p:nvSpPr>
          <p:cNvPr id="104893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EFDDBACE-0F8F-43FD-98F0-DEE13552DADA}" type="slidenum">
              <a:rPr lang="en-US" noProof="0" smtClean="0"/>
            </a:fld>
            <a:endParaRPr lang="en-US" noProof="0"/>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87" name="Slide Image Placeholder 1"/>
          <p:cNvSpPr>
            <a:spLocks noChangeAspect="1" noRot="1" noGrp="1"/>
          </p:cNvSpPr>
          <p:nvPr>
            <p:ph type="sldImg"/>
          </p:nvPr>
        </p:nvSpPr>
        <p:spPr/>
      </p:sp>
      <p:sp>
        <p:nvSpPr>
          <p:cNvPr id="1048588" name="Notes Placeholder 2"/>
          <p:cNvSpPr>
            <a:spLocks noGrp="1"/>
          </p:cNvSpPr>
          <p:nvPr>
            <p:ph type="body" idx="1"/>
          </p:nvPr>
        </p:nvSpPr>
        <p:spPr/>
        <p:txBody>
          <a:bodyPr/>
          <a:p>
            <a:endParaRPr lang="en-US"/>
          </a:p>
        </p:txBody>
      </p:sp>
      <p:sp>
        <p:nvSpPr>
          <p:cNvPr id="1048589" name="Slide Number Placeholder 3"/>
          <p:cNvSpPr>
            <a:spLocks noGrp="1"/>
          </p:cNvSpPr>
          <p:nvPr>
            <p:ph type="sldNum" sz="quarter" idx="5"/>
          </p:nvPr>
        </p:nvSpPr>
        <p:spPr/>
        <p:txBody>
          <a:bodyPr/>
          <a:p>
            <a:fld id="{EFDDBACE-0F8F-43FD-98F0-DEE13552DADA}" type="slidenum">
              <a:rPr lang="en-US" noProof="0" smtClean="0"/>
            </a:fld>
            <a:endParaRPr lang="en-US" noProof="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596" name="Slide Image Placeholder 1"/>
          <p:cNvSpPr>
            <a:spLocks noChangeAspect="1" noRot="1" noGrp="1"/>
          </p:cNvSpPr>
          <p:nvPr>
            <p:ph type="sldImg"/>
          </p:nvPr>
        </p:nvSpPr>
        <p:spPr/>
      </p:sp>
      <p:sp>
        <p:nvSpPr>
          <p:cNvPr id="1048597" name="Notes Placeholder 2"/>
          <p:cNvSpPr>
            <a:spLocks noGrp="1"/>
          </p:cNvSpPr>
          <p:nvPr>
            <p:ph type="body" idx="1"/>
          </p:nvPr>
        </p:nvSpPr>
        <p:spPr/>
        <p:txBody>
          <a:bodyPr/>
          <a:p>
            <a:endParaRPr lang="en-US"/>
          </a:p>
        </p:txBody>
      </p:sp>
      <p:sp>
        <p:nvSpPr>
          <p:cNvPr id="1048598" name="Slide Number Placeholder 3"/>
          <p:cNvSpPr>
            <a:spLocks noGrp="1"/>
          </p:cNvSpPr>
          <p:nvPr>
            <p:ph type="sldNum" sz="quarter" idx="5"/>
          </p:nvPr>
        </p:nvSpPr>
        <p:spPr/>
        <p:txBody>
          <a:bodyPr/>
          <a:p>
            <a:fld id="{EFDDBACE-0F8F-43FD-98F0-DEE13552DADA}" type="slidenum">
              <a:rPr lang="en-US" noProof="0" smtClean="0"/>
            </a:fld>
            <a:endParaRPr lang="en-US" noProof="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30" name="Slide Image Placeholder 1"/>
          <p:cNvSpPr>
            <a:spLocks noChangeAspect="1" noRot="1" noGrp="1"/>
          </p:cNvSpPr>
          <p:nvPr>
            <p:ph type="sldImg"/>
          </p:nvPr>
        </p:nvSpPr>
        <p:spPr/>
      </p:sp>
      <p:sp>
        <p:nvSpPr>
          <p:cNvPr id="1048631" name="Notes Placeholder 2"/>
          <p:cNvSpPr>
            <a:spLocks noGrp="1"/>
          </p:cNvSpPr>
          <p:nvPr>
            <p:ph type="body" idx="1"/>
          </p:nvPr>
        </p:nvSpPr>
        <p:spPr/>
        <p:txBody>
          <a:bodyPr/>
          <a:p>
            <a:endParaRPr lang="en-US"/>
          </a:p>
        </p:txBody>
      </p:sp>
      <p:sp>
        <p:nvSpPr>
          <p:cNvPr id="1048632" name="Slide Number Placeholder 3"/>
          <p:cNvSpPr>
            <a:spLocks noGrp="1"/>
          </p:cNvSpPr>
          <p:nvPr>
            <p:ph type="sldNum" sz="quarter" idx="5"/>
          </p:nvPr>
        </p:nvSpPr>
        <p:spPr/>
        <p:txBody>
          <a:bodyPr/>
          <a:p>
            <a:fld id="{EFDDBACE-0F8F-43FD-98F0-DEE13552DADA}" type="slidenum">
              <a:rPr lang="en-US" noProof="0" smtClean="0"/>
            </a:fld>
            <a:endParaRPr lang="en-US" noProof="0"/>
          </a:p>
        </p:txBody>
      </p:sp>
    </p:spTree>
  </p:cSld>
  <p:clrMapOvr>
    <a:overrideClrMapping accent1="dk1" accent2="dk1" accent3="dk1" accent4="dk1" accent5="dk1" accent6="dk1" bg1="dk1" bg2="dk1" tx1="dk1" tx2="dk1" hlink="dk1" folHlink="dk1"/>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bg1">
            <a:lumMod val="95000"/>
          </a:schemeClr>
        </a:solidFill>
        <a:effectLst/>
      </p:bgPr>
    </p:bg>
    <p:spTree>
      <p:nvGrpSpPr>
        <p:cNvPr id="79" name=""/>
        <p:cNvGrpSpPr/>
        <p:nvPr/>
      </p:nvGrpSpPr>
      <p:grpSpPr>
        <a:xfrm>
          <a:off x="0" y="0"/>
          <a:ext cx="0" cy="0"/>
          <a:chOff x="0" y="0"/>
          <a:chExt cx="0" cy="0"/>
        </a:xfrm>
      </p:grpSpPr>
      <p:sp>
        <p:nvSpPr>
          <p:cNvPr id="1048799" name="Freeform: Shape 17"/>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anchor="ctr" rtlCol="0" wrap="square">
            <a:noAutofit/>
          </a:bodyPr>
          <a:p>
            <a:pPr lvl="0"/>
            <a:endParaRPr lang="en-US" noProof="0">
              <a:solidFill>
                <a:schemeClr val="tx1"/>
              </a:solidFill>
            </a:endParaRPr>
          </a:p>
        </p:txBody>
      </p:sp>
      <p:sp>
        <p:nvSpPr>
          <p:cNvPr id="1048800" name="Content Placeholder 2"/>
          <p:cNvSpPr>
            <a:spLocks noGrp="1"/>
          </p:cNvSpPr>
          <p:nvPr>
            <p:ph idx="13"/>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048801" name="Footer Placeholder 4"/>
          <p:cNvSpPr>
            <a:spLocks noGrp="1"/>
          </p:cNvSpPr>
          <p:nvPr>
            <p:ph type="ftr" sz="quarter" idx="14"/>
          </p:nvPr>
        </p:nvSpPr>
        <p:spPr/>
        <p:txBody>
          <a:bodyPr/>
          <a:p>
            <a:endParaRPr lang="en-US" noProof="0"/>
          </a:p>
        </p:txBody>
      </p:sp>
      <p:sp>
        <p:nvSpPr>
          <p:cNvPr id="1048802" name="Slide Number Placeholder 5"/>
          <p:cNvSpPr>
            <a:spLocks noGrp="1"/>
          </p:cNvSpPr>
          <p:nvPr>
            <p:ph type="sldNum" sz="quarter" idx="15"/>
          </p:nvPr>
        </p:nvSpPr>
        <p:spPr>
          <a:xfrm>
            <a:off x="11728948" y="6385422"/>
            <a:ext cx="288000" cy="288000"/>
          </a:xfrm>
          <a:prstGeom prst="ellipse"/>
          <a:solidFill>
            <a:schemeClr val="tx1"/>
          </a:solidFill>
        </p:spPr>
        <p:txBody>
          <a:bodyPr/>
          <a:lstStyle>
            <a:lvl1pPr algn="ctr"/>
          </a:lstStyle>
          <a:p>
            <a:fld id="{B67B645E-C5E5-4727-B977-D372A0AA71D9}" type="slidenum">
              <a:rPr lang="en-US" noProof="0" smtClean="0"/>
            </a:fld>
            <a:endParaRPr lang="en-US" noProof="0"/>
          </a:p>
        </p:txBody>
      </p:sp>
      <p:sp>
        <p:nvSpPr>
          <p:cNvPr id="1048803" name="Picture Placeholder 22"/>
          <p:cNvSpPr>
            <a:spLocks noGrp="1"/>
          </p:cNvSpPr>
          <p:nvPr>
            <p:ph type="pic" sz="quarter" idx="10" hasCustomPrompt="1"/>
          </p:nvPr>
        </p:nvSpPr>
        <p:spPr>
          <a:xfrm>
            <a:off x="4564609" y="196033"/>
            <a:ext cx="3475177" cy="3555252"/>
          </a:xfrm>
          <a:prstGeom prst="rect"/>
          <a:solidFill>
            <a:schemeClr val="bg1">
              <a:lumMod val="85000"/>
            </a:schemeClr>
          </a:solidFill>
          <a:effectLst>
            <a:softEdge rad="317500"/>
          </a:effectLst>
        </p:spPr>
        <p:txBody>
          <a:bodyPr anchor="t" bIns="0" lIns="0" rIns="0" tIns="1512000" wrap="square">
            <a:noAutofit/>
          </a:bodyPr>
          <a:lstStyle>
            <a:lvl1pPr algn="ctr" indent="0" marL="0">
              <a:buNone/>
              <a:defRPr sz="1100" i="1">
                <a:solidFill>
                  <a:schemeClr val="tx1"/>
                </a:solidFill>
                <a:latin typeface="+mn-lt"/>
                <a:cs typeface="Times New Roman" panose="02020603050405020304" pitchFamily="18" charset="0"/>
              </a:defRPr>
            </a:lvl1pPr>
          </a:lstStyle>
          <a:p>
            <a:r>
              <a:rPr lang="en-US" noProof="0"/>
              <a:t>Insert or Drag &amp; Drop </a:t>
            </a:r>
            <a:br>
              <a:rPr lang="en-US" noProof="0"/>
            </a:br>
            <a:r>
              <a:rPr lang="en-US" noProof="0"/>
              <a:t>Your Photo</a:t>
            </a:r>
            <a:endParaRPr lang="en-US" noProof="0"/>
          </a:p>
        </p:txBody>
      </p:sp>
      <p:sp>
        <p:nvSpPr>
          <p:cNvPr id="1048804" name="Title 1"/>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endParaRPr lang="en-US" noProof="0"/>
          </a:p>
        </p:txBody>
      </p:sp>
      <p:sp>
        <p:nvSpPr>
          <p:cNvPr id="1048805" name="Subtitle 2"/>
          <p:cNvSpPr>
            <a:spLocks noGrp="1"/>
          </p:cNvSpPr>
          <p:nvPr>
            <p:ph type="subTitle" idx="1"/>
          </p:nvPr>
        </p:nvSpPr>
        <p:spPr>
          <a:xfrm>
            <a:off x="7859469" y="3708115"/>
            <a:ext cx="3863221" cy="1415429"/>
          </a:xfrm>
        </p:spPr>
        <p:txBody>
          <a:bodyPr/>
          <a:lstStyle>
            <a:lvl1pPr algn="r" indent="0" marL="0">
              <a:buNone/>
              <a:defRPr sz="2400">
                <a:solidFill>
                  <a:schemeClr val="bg1"/>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noProof="0"/>
              <a:t>Click to edit Master subtitle style</a:t>
            </a:r>
            <a:endParaRPr 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60" name=""/>
        <p:cNvGrpSpPr/>
        <p:nvPr/>
      </p:nvGrpSpPr>
      <p:grpSpPr>
        <a:xfrm>
          <a:off x="0" y="0"/>
          <a:ext cx="0" cy="0"/>
          <a:chOff x="0" y="0"/>
          <a:chExt cx="0" cy="0"/>
        </a:xfrm>
      </p:grpSpPr>
      <p:grpSp>
        <p:nvGrpSpPr>
          <p:cNvPr id="61" name="Group 20"/>
          <p:cNvGrpSpPr/>
          <p:nvPr userDrawn="1"/>
        </p:nvGrpSpPr>
        <p:grpSpPr>
          <a:xfrm>
            <a:off x="-735060" y="-1"/>
            <a:ext cx="8994070" cy="7509123"/>
            <a:chOff x="-731331" y="-1"/>
            <a:chExt cx="8994070" cy="7509123"/>
          </a:xfrm>
        </p:grpSpPr>
        <p:sp>
          <p:nvSpPr>
            <p:cNvPr id="1048636" name="Freeform: Shape 21"/>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anchor="ctr" rtlCol="0" wrap="square">
              <a:noAutofit/>
            </a:bodyPr>
            <a:p>
              <a:endParaRPr lang="en-US" noProof="0"/>
            </a:p>
          </p:txBody>
        </p:sp>
        <p:sp>
          <p:nvSpPr>
            <p:cNvPr id="1048637" name="Freeform: Shape 22"/>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anchor="ctr" rtlCol="0" wrap="square">
              <a:noAutofit/>
            </a:bodyPr>
            <a:p>
              <a:endParaRPr lang="en-US" noProof="0"/>
            </a:p>
          </p:txBody>
        </p:sp>
      </p:grpSp>
      <p:sp>
        <p:nvSpPr>
          <p:cNvPr id="1048638" name="Content Placeholder 2"/>
          <p:cNvSpPr>
            <a:spLocks noGrp="1"/>
          </p:cNvSpPr>
          <p:nvPr>
            <p:ph idx="1" hasCustomPrompt="1"/>
          </p:nvPr>
        </p:nvSpPr>
        <p:spPr>
          <a:xfrm>
            <a:off x="431999" y="1728000"/>
            <a:ext cx="3240000" cy="720000"/>
          </a:xfrm>
          <a:noFill/>
          <a:ln w="28575">
            <a:noFill/>
          </a:ln>
        </p:spPr>
        <p:txBody>
          <a:bodyPr anchor="ctr" bIns="36000" lIns="108000" rIns="108000" tIns="36000"/>
          <a:lstStyle>
            <a:lvl1pPr algn="ctr" indent="0" marL="0">
              <a:buNone/>
              <a:defRPr>
                <a:solidFill>
                  <a:schemeClr val="tx1"/>
                </a:solidFill>
              </a:defRPr>
            </a:lvl1pPr>
          </a:lstStyle>
          <a:p>
            <a:pPr lvl="0"/>
            <a:r>
              <a:rPr lang="en-US" noProof="0"/>
              <a:t>Section 1 Title</a:t>
            </a:r>
            <a:endParaRPr lang="en-US" noProof="0"/>
          </a:p>
        </p:txBody>
      </p:sp>
      <p:sp>
        <p:nvSpPr>
          <p:cNvPr id="1048639" name="Content Placeholder 2"/>
          <p:cNvSpPr>
            <a:spLocks noGrp="1"/>
          </p:cNvSpPr>
          <p:nvPr>
            <p:ph idx="14"/>
          </p:nvPr>
        </p:nvSpPr>
        <p:spPr>
          <a:xfrm>
            <a:off x="431999" y="2448000"/>
            <a:ext cx="3240000" cy="3631338"/>
          </a:xfrm>
          <a:solidFill>
            <a:schemeClr val="bg1"/>
          </a:solidFill>
          <a:ln>
            <a:solidFill>
              <a:schemeClr val="bg1">
                <a:lumMod val="85000"/>
              </a:schemeClr>
            </a:solidFill>
          </a:ln>
        </p:spPr>
        <p:txBody>
          <a:bodyPr lIns="136800" rIns="136800" tIns="252000"/>
          <a:lstStyle>
            <a:lvl1pPr indent="-266700" marL="266700">
              <a:buClr>
                <a:schemeClr val="tx1">
                  <a:lumMod val="75000"/>
                  <a:lumOff val="25000"/>
                </a:schemeClr>
              </a:buClr>
              <a:buFont typeface="Arial" panose="020B0604020202020204" pitchFamily="34" charset="0"/>
              <a:buChar char="•"/>
            </a:lvl1pPr>
            <a:lvl2pPr>
              <a:buClr>
                <a:schemeClr val="tx1">
                  <a:lumMod val="75000"/>
                  <a:lumOff val="25000"/>
                </a:schemeClr>
              </a:buClr>
            </a:lvl2pPr>
            <a:lvl3pPr>
              <a:buClr>
                <a:schemeClr val="tx1">
                  <a:lumMod val="75000"/>
                  <a:lumOff val="25000"/>
                </a:schemeClr>
              </a:buClr>
            </a:lvl3pPr>
            <a:lvl4pPr>
              <a:buClr>
                <a:schemeClr val="tx1">
                  <a:lumMod val="75000"/>
                  <a:lumOff val="25000"/>
                </a:schemeClr>
              </a:buClr>
            </a:lvl4pPr>
            <a:lvl5pPr>
              <a:buClr>
                <a:schemeClr val="tx1">
                  <a:lumMod val="75000"/>
                  <a:lumOff val="25000"/>
                </a:schemeClr>
              </a:buCl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048640" name="Content Placeholder 2"/>
          <p:cNvSpPr>
            <a:spLocks noGrp="1"/>
          </p:cNvSpPr>
          <p:nvPr>
            <p:ph idx="17" hasCustomPrompt="1"/>
          </p:nvPr>
        </p:nvSpPr>
        <p:spPr>
          <a:xfrm>
            <a:off x="4476499" y="1728000"/>
            <a:ext cx="3240000" cy="720000"/>
          </a:xfrm>
          <a:noFill/>
          <a:ln w="28575">
            <a:noFill/>
          </a:ln>
        </p:spPr>
        <p:txBody>
          <a:bodyPr anchor="ctr" bIns="36000" lIns="108000" rIns="108000" tIns="36000"/>
          <a:lstStyle>
            <a:lvl1pPr algn="ctr" indent="0" marL="0">
              <a:buNone/>
              <a:defRPr>
                <a:solidFill>
                  <a:schemeClr val="tx1"/>
                </a:solidFill>
              </a:defRPr>
            </a:lvl1pPr>
          </a:lstStyle>
          <a:p>
            <a:pPr lvl="0"/>
            <a:r>
              <a:rPr lang="en-US" noProof="0"/>
              <a:t>Section 2 Title</a:t>
            </a:r>
            <a:endParaRPr lang="en-US" noProof="0"/>
          </a:p>
        </p:txBody>
      </p:sp>
      <p:sp>
        <p:nvSpPr>
          <p:cNvPr id="1048641" name="Content Placeholder 2"/>
          <p:cNvSpPr>
            <a:spLocks noGrp="1"/>
          </p:cNvSpPr>
          <p:nvPr>
            <p:ph idx="15"/>
          </p:nvPr>
        </p:nvSpPr>
        <p:spPr>
          <a:xfrm>
            <a:off x="4476499" y="2448000"/>
            <a:ext cx="3240000" cy="3631338"/>
          </a:xfrm>
          <a:solidFill>
            <a:schemeClr val="bg1"/>
          </a:solidFill>
          <a:ln>
            <a:solidFill>
              <a:schemeClr val="bg1">
                <a:lumMod val="85000"/>
              </a:schemeClr>
            </a:solidFill>
          </a:ln>
        </p:spPr>
        <p:txBody>
          <a:bodyPr lIns="136800" rIns="136800" tIns="252000"/>
          <a:lstStyle>
            <a:lvl1pPr indent="-266700" marL="266700">
              <a:buClr>
                <a:schemeClr val="tx1">
                  <a:lumMod val="75000"/>
                  <a:lumOff val="25000"/>
                </a:schemeClr>
              </a:buClr>
              <a:buFont typeface="Arial" panose="020B0604020202020204" pitchFamily="34" charset="0"/>
              <a:buChar char="•"/>
            </a:lvl1pPr>
            <a:lvl2pPr>
              <a:buClr>
                <a:schemeClr val="tx1">
                  <a:lumMod val="75000"/>
                  <a:lumOff val="25000"/>
                </a:schemeClr>
              </a:buClr>
            </a:lvl2pPr>
            <a:lvl3pPr>
              <a:buClr>
                <a:schemeClr val="tx1">
                  <a:lumMod val="75000"/>
                  <a:lumOff val="25000"/>
                </a:schemeClr>
              </a:buClr>
            </a:lvl3pPr>
            <a:lvl4pPr>
              <a:buClr>
                <a:schemeClr val="tx1">
                  <a:lumMod val="75000"/>
                  <a:lumOff val="25000"/>
                </a:schemeClr>
              </a:buClr>
            </a:lvl4pPr>
            <a:lvl5pPr>
              <a:buClr>
                <a:schemeClr val="tx1">
                  <a:lumMod val="75000"/>
                  <a:lumOff val="25000"/>
                </a:schemeClr>
              </a:buCl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048642" name="Content Placeholder 2"/>
          <p:cNvSpPr>
            <a:spLocks noGrp="1"/>
          </p:cNvSpPr>
          <p:nvPr>
            <p:ph idx="18" hasCustomPrompt="1"/>
          </p:nvPr>
        </p:nvSpPr>
        <p:spPr>
          <a:xfrm>
            <a:off x="8520999" y="1728000"/>
            <a:ext cx="3240000" cy="720000"/>
          </a:xfrm>
          <a:noFill/>
          <a:ln w="28575">
            <a:noFill/>
          </a:ln>
        </p:spPr>
        <p:txBody>
          <a:bodyPr anchor="ctr" bIns="36000" lIns="108000" rIns="108000" tIns="36000"/>
          <a:lstStyle>
            <a:lvl1pPr algn="ctr" indent="0" marL="0">
              <a:buNone/>
              <a:defRPr>
                <a:solidFill>
                  <a:schemeClr val="tx1"/>
                </a:solidFill>
              </a:defRPr>
            </a:lvl1pPr>
          </a:lstStyle>
          <a:p>
            <a:pPr lvl="0"/>
            <a:r>
              <a:rPr lang="en-US" noProof="0"/>
              <a:t>Section 3 Title</a:t>
            </a:r>
            <a:endParaRPr lang="en-US" noProof="0"/>
          </a:p>
        </p:txBody>
      </p:sp>
      <p:sp>
        <p:nvSpPr>
          <p:cNvPr id="1048643" name="Content Placeholder 2"/>
          <p:cNvSpPr>
            <a:spLocks noGrp="1"/>
          </p:cNvSpPr>
          <p:nvPr>
            <p:ph idx="16"/>
          </p:nvPr>
        </p:nvSpPr>
        <p:spPr>
          <a:xfrm>
            <a:off x="8520999" y="2448000"/>
            <a:ext cx="3240000" cy="3631338"/>
          </a:xfrm>
          <a:solidFill>
            <a:schemeClr val="bg1"/>
          </a:solidFill>
          <a:ln>
            <a:solidFill>
              <a:schemeClr val="bg1">
                <a:lumMod val="85000"/>
              </a:schemeClr>
            </a:solidFill>
          </a:ln>
        </p:spPr>
        <p:txBody>
          <a:bodyPr lIns="136800" rIns="136800" tIns="252000"/>
          <a:lstStyle>
            <a:lvl1pPr indent="-266700" marL="266700">
              <a:buClr>
                <a:schemeClr val="tx1">
                  <a:lumMod val="75000"/>
                  <a:lumOff val="25000"/>
                </a:schemeClr>
              </a:buClr>
              <a:buFont typeface="Arial" panose="020B0604020202020204" pitchFamily="34" charset="0"/>
              <a:buChar char="•"/>
            </a:lvl1pPr>
            <a:lvl2pPr>
              <a:buClr>
                <a:schemeClr val="tx1">
                  <a:lumMod val="75000"/>
                  <a:lumOff val="25000"/>
                </a:schemeClr>
              </a:buClr>
            </a:lvl2pPr>
            <a:lvl3pPr>
              <a:buClr>
                <a:schemeClr val="tx1">
                  <a:lumMod val="75000"/>
                  <a:lumOff val="25000"/>
                </a:schemeClr>
              </a:buClr>
            </a:lvl3pPr>
            <a:lvl4pPr>
              <a:buClr>
                <a:schemeClr val="tx1">
                  <a:lumMod val="75000"/>
                  <a:lumOff val="25000"/>
                </a:schemeClr>
              </a:buClr>
            </a:lvl4pPr>
            <a:lvl5pPr>
              <a:buClr>
                <a:schemeClr val="tx1">
                  <a:lumMod val="75000"/>
                  <a:lumOff val="25000"/>
                </a:schemeClr>
              </a:buCl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048644" name="Title 3"/>
          <p:cNvSpPr>
            <a:spLocks noGrp="1"/>
          </p:cNvSpPr>
          <p:nvPr>
            <p:ph type="title"/>
          </p:nvPr>
        </p:nvSpPr>
        <p:spPr/>
        <p:txBody>
          <a:bodyPr/>
          <a:p>
            <a:r>
              <a:rPr lang="en-US" noProof="0"/>
              <a:t>Click to edit Master title style</a:t>
            </a:r>
            <a:endParaRPr lang="en-US" noProof="0"/>
          </a:p>
        </p:txBody>
      </p:sp>
      <p:sp>
        <p:nvSpPr>
          <p:cNvPr id="1048645" name="Footer Placeholder 6"/>
          <p:cNvSpPr>
            <a:spLocks noGrp="1"/>
          </p:cNvSpPr>
          <p:nvPr>
            <p:ph type="ftr" sz="quarter" idx="19"/>
          </p:nvPr>
        </p:nvSpPr>
        <p:spPr/>
        <p:txBody>
          <a:bodyPr/>
          <a:p>
            <a:endParaRPr lang="en-US" noProof="0"/>
          </a:p>
        </p:txBody>
      </p:sp>
      <p:sp>
        <p:nvSpPr>
          <p:cNvPr id="1048646" name="Slide Number Placeholder 15"/>
          <p:cNvSpPr>
            <a:spLocks noGrp="1"/>
          </p:cNvSpPr>
          <p:nvPr>
            <p:ph type="sldNum" sz="quarter" idx="20"/>
          </p:nvPr>
        </p:nvSpPr>
        <p:spPr>
          <a:xfrm>
            <a:off x="11728948" y="6385422"/>
            <a:ext cx="288000" cy="288000"/>
          </a:xfrm>
          <a:prstGeom prst="ellipse"/>
        </p:spPr>
        <p:txBody>
          <a:bodyPr/>
          <a:lstStyle>
            <a:lvl1pPr algn="ctr"/>
          </a:lstStyle>
          <a:p>
            <a:fld id="{B67B645E-C5E5-4727-B977-D372A0AA71D9}" type="slidenum">
              <a:rPr lang="en-US" noProof="0" smtClean="0"/>
            </a:fld>
            <a:endParaRPr lang="en-US" noProof="0"/>
          </a:p>
        </p:txBody>
      </p:sp>
      <p:sp>
        <p:nvSpPr>
          <p:cNvPr id="1048647" name="Text Placeholder 4"/>
          <p:cNvSpPr>
            <a:spLocks noGrp="1"/>
          </p:cNvSpPr>
          <p:nvPr>
            <p:ph type="body" sz="quarter" idx="13" hasCustomPrompt="1"/>
          </p:nvPr>
        </p:nvSpPr>
        <p:spPr>
          <a:xfrm>
            <a:off x="431799" y="1008000"/>
            <a:ext cx="11329200" cy="252000"/>
          </a:xfrm>
        </p:spPr>
        <p:txBody>
          <a:bodyPr/>
          <a:lstStyle>
            <a:lvl1pPr indent="0" marL="0">
              <a:buNone/>
            </a:lvl1pPr>
            <a:lvl2pPr indent="0" marL="266700">
              <a:buNone/>
            </a:lvl2pPr>
            <a:lvl3pPr indent="0" marL="542925">
              <a:buNone/>
            </a:lvl3pPr>
            <a:lvl4pPr indent="0" marL="809625">
              <a:buNone/>
            </a:lvl4pPr>
            <a:lvl5pPr indent="0" marL="1076325">
              <a:buNone/>
            </a:lvl5pPr>
          </a:lstStyle>
          <a:p>
            <a:pPr lvl="0"/>
            <a:r>
              <a:rPr lang="en-US" noProof="0"/>
              <a:t>Subtitle</a:t>
            </a:r>
            <a:endParaRPr lang="en-US" noProof="0"/>
          </a:p>
        </p:txBody>
      </p:sp>
      <p:sp>
        <p:nvSpPr>
          <p:cNvPr id="1048648" name="Freeform: Shape 23"/>
          <p:cNvSpPr>
            <a:spLocks noChangeAspect="1"/>
          </p:cNvSpPr>
          <p:nvPr userDrawn="1"/>
        </p:nvSpPr>
        <p:spPr>
          <a:xfrm>
            <a:off x="3718631"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anchor="ctr" rtlCol="0"/>
          <a:p>
            <a:endParaRPr lang="en-US" noProof="0"/>
          </a:p>
        </p:txBody>
      </p:sp>
      <p:sp>
        <p:nvSpPr>
          <p:cNvPr id="1048649" name="Arrow: Right 25"/>
          <p:cNvSpPr/>
          <p:nvPr userDrawn="1"/>
        </p:nvSpPr>
        <p:spPr>
          <a:xfrm>
            <a:off x="3886924"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noProof="0"/>
          </a:p>
        </p:txBody>
      </p:sp>
      <p:sp>
        <p:nvSpPr>
          <p:cNvPr id="1048650" name="Freeform: Shape 27"/>
          <p:cNvSpPr>
            <a:spLocks noChangeAspect="1"/>
          </p:cNvSpPr>
          <p:nvPr userDrawn="1"/>
        </p:nvSpPr>
        <p:spPr>
          <a:xfrm>
            <a:off x="7763130"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anchor="ctr" rtlCol="0"/>
          <a:p>
            <a:endParaRPr lang="en-US" noProof="0"/>
          </a:p>
        </p:txBody>
      </p:sp>
      <p:sp>
        <p:nvSpPr>
          <p:cNvPr id="1048651" name="Arrow: Right 28"/>
          <p:cNvSpPr/>
          <p:nvPr userDrawn="1"/>
        </p:nvSpPr>
        <p:spPr>
          <a:xfrm>
            <a:off x="7931423"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72" name=""/>
        <p:cNvGrpSpPr/>
        <p:nvPr/>
      </p:nvGrpSpPr>
      <p:grpSpPr>
        <a:xfrm>
          <a:off x="0" y="0"/>
          <a:ext cx="0" cy="0"/>
          <a:chOff x="0" y="0"/>
          <a:chExt cx="0" cy="0"/>
        </a:xfrm>
      </p:grpSpPr>
      <p:cxnSp>
        <p:nvCxnSpPr>
          <p:cNvPr id="3145730" name="Straight Arrow Connector 12"/>
          <p:cNvCxnSpPr>
            <a:cxnSpLocks/>
          </p:cNvCxnSpPr>
          <p:nvPr userDrawn="1"/>
        </p:nvCxnSpPr>
        <p:spPr>
          <a:xfrm>
            <a:off x="431800" y="3866682"/>
            <a:ext cx="11329199" cy="0"/>
          </a:xfrm>
          <a:prstGeom prst="straightConnector1"/>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8690" name="Text Placeholder 10"/>
          <p:cNvSpPr>
            <a:spLocks noGrp="1"/>
          </p:cNvSpPr>
          <p:nvPr>
            <p:ph type="body" sz="quarter" idx="33" hasCustomPrompt="1"/>
          </p:nvPr>
        </p:nvSpPr>
        <p:spPr>
          <a:xfrm>
            <a:off x="3039269" y="3973125"/>
            <a:ext cx="415608" cy="201776"/>
          </a:xfrm>
        </p:spPr>
        <p:txBody>
          <a:bodyPr anchor="ctr"/>
          <a:lstStyle>
            <a:lvl1pPr algn="ctr" indent="0" marL="0">
              <a:buNone/>
              <a:defRPr sz="1400">
                <a:solidFill>
                  <a:schemeClr val="tx1">
                    <a:lumMod val="50000"/>
                    <a:lumOff val="50000"/>
                  </a:schemeClr>
                </a:solidFill>
              </a:defRPr>
            </a:lvl1pPr>
          </a:lstStyle>
          <a:p>
            <a:pPr lvl="0"/>
            <a:r>
              <a:rPr lang="en-US" noProof="0"/>
              <a:t>Year</a:t>
            </a:r>
            <a:endParaRPr lang="en-US" noProof="0"/>
          </a:p>
        </p:txBody>
      </p:sp>
      <p:sp>
        <p:nvSpPr>
          <p:cNvPr id="1048691" name="Text Placeholder 10"/>
          <p:cNvSpPr>
            <a:spLocks noGrp="1"/>
          </p:cNvSpPr>
          <p:nvPr>
            <p:ph type="body" sz="quarter" idx="34" hasCustomPrompt="1"/>
          </p:nvPr>
        </p:nvSpPr>
        <p:spPr>
          <a:xfrm>
            <a:off x="431799" y="3597398"/>
            <a:ext cx="377825" cy="201776"/>
          </a:xfrm>
        </p:spPr>
        <p:txBody>
          <a:bodyPr/>
          <a:lstStyle>
            <a:lvl1pPr algn="ctr" indent="0" marL="0">
              <a:buNone/>
              <a:defRPr sz="1200">
                <a:solidFill>
                  <a:schemeClr val="tx1">
                    <a:lumMod val="50000"/>
                    <a:lumOff val="50000"/>
                  </a:schemeClr>
                </a:solidFill>
              </a:defRPr>
            </a:lvl1pPr>
          </a:lstStyle>
          <a:p>
            <a:pPr lvl="0"/>
            <a:r>
              <a:rPr lang="en-US" noProof="0"/>
              <a:t>MM</a:t>
            </a:r>
            <a:endParaRPr lang="en-US" noProof="0"/>
          </a:p>
        </p:txBody>
      </p:sp>
      <p:sp>
        <p:nvSpPr>
          <p:cNvPr id="1048692" name="Text Placeholder 10"/>
          <p:cNvSpPr>
            <a:spLocks noGrp="1"/>
          </p:cNvSpPr>
          <p:nvPr>
            <p:ph type="body" sz="quarter" idx="35" hasCustomPrompt="1"/>
          </p:nvPr>
        </p:nvSpPr>
        <p:spPr>
          <a:xfrm>
            <a:off x="953293" y="3597398"/>
            <a:ext cx="377825" cy="201776"/>
          </a:xfrm>
        </p:spPr>
        <p:txBody>
          <a:bodyPr/>
          <a:lstStyle>
            <a:lvl1pPr algn="ctr" indent="0" marL="0">
              <a:buNone/>
              <a:defRPr sz="1200">
                <a:solidFill>
                  <a:schemeClr val="tx1">
                    <a:lumMod val="50000"/>
                    <a:lumOff val="50000"/>
                  </a:schemeClr>
                </a:solidFill>
              </a:defRPr>
            </a:lvl1pPr>
          </a:lstStyle>
          <a:p>
            <a:pPr lvl="0"/>
            <a:r>
              <a:rPr lang="en-US" noProof="0"/>
              <a:t>MM</a:t>
            </a:r>
            <a:endParaRPr lang="en-US" noProof="0"/>
          </a:p>
        </p:txBody>
      </p:sp>
      <p:sp>
        <p:nvSpPr>
          <p:cNvPr id="1048693" name="Text Placeholder 10"/>
          <p:cNvSpPr>
            <a:spLocks noGrp="1"/>
          </p:cNvSpPr>
          <p:nvPr>
            <p:ph type="body" sz="quarter" idx="36" hasCustomPrompt="1"/>
          </p:nvPr>
        </p:nvSpPr>
        <p:spPr>
          <a:xfrm>
            <a:off x="1474787" y="3597398"/>
            <a:ext cx="377825" cy="201776"/>
          </a:xfrm>
        </p:spPr>
        <p:txBody>
          <a:bodyPr/>
          <a:lstStyle>
            <a:lvl1pPr algn="ctr" indent="0" marL="0">
              <a:buNone/>
              <a:defRPr sz="1200">
                <a:solidFill>
                  <a:schemeClr val="tx1">
                    <a:lumMod val="50000"/>
                    <a:lumOff val="50000"/>
                  </a:schemeClr>
                </a:solidFill>
              </a:defRPr>
            </a:lvl1pPr>
          </a:lstStyle>
          <a:p>
            <a:pPr lvl="0"/>
            <a:r>
              <a:rPr lang="en-US" noProof="0"/>
              <a:t>MM</a:t>
            </a:r>
            <a:endParaRPr lang="en-US" noProof="0"/>
          </a:p>
        </p:txBody>
      </p:sp>
      <p:sp>
        <p:nvSpPr>
          <p:cNvPr id="1048694" name="Text Placeholder 10"/>
          <p:cNvSpPr>
            <a:spLocks noGrp="1"/>
          </p:cNvSpPr>
          <p:nvPr>
            <p:ph type="body" sz="quarter" idx="37" hasCustomPrompt="1"/>
          </p:nvPr>
        </p:nvSpPr>
        <p:spPr>
          <a:xfrm>
            <a:off x="1996281" y="3597398"/>
            <a:ext cx="377825" cy="201776"/>
          </a:xfrm>
        </p:spPr>
        <p:txBody>
          <a:bodyPr/>
          <a:lstStyle>
            <a:lvl1pPr algn="ctr" indent="0" marL="0">
              <a:buNone/>
              <a:defRPr sz="1200">
                <a:solidFill>
                  <a:schemeClr val="tx1">
                    <a:lumMod val="50000"/>
                    <a:lumOff val="50000"/>
                  </a:schemeClr>
                </a:solidFill>
              </a:defRPr>
            </a:lvl1pPr>
          </a:lstStyle>
          <a:p>
            <a:pPr lvl="0"/>
            <a:r>
              <a:rPr lang="en-US" noProof="0"/>
              <a:t>MM</a:t>
            </a:r>
            <a:endParaRPr lang="en-US" noProof="0"/>
          </a:p>
        </p:txBody>
      </p:sp>
      <p:sp>
        <p:nvSpPr>
          <p:cNvPr id="1048695" name="Text Placeholder 10"/>
          <p:cNvSpPr>
            <a:spLocks noGrp="1"/>
          </p:cNvSpPr>
          <p:nvPr>
            <p:ph type="body" sz="quarter" idx="38" hasCustomPrompt="1"/>
          </p:nvPr>
        </p:nvSpPr>
        <p:spPr>
          <a:xfrm>
            <a:off x="8775703" y="3973125"/>
            <a:ext cx="415608" cy="201776"/>
          </a:xfrm>
        </p:spPr>
        <p:txBody>
          <a:bodyPr anchor="ctr"/>
          <a:lstStyle>
            <a:lvl1pPr algn="ctr" indent="0" marL="0">
              <a:buNone/>
              <a:defRPr sz="1400">
                <a:solidFill>
                  <a:schemeClr val="tx1">
                    <a:lumMod val="50000"/>
                    <a:lumOff val="50000"/>
                  </a:schemeClr>
                </a:solidFill>
              </a:defRPr>
            </a:lvl1pPr>
          </a:lstStyle>
          <a:p>
            <a:pPr lvl="0"/>
            <a:r>
              <a:rPr lang="en-US" noProof="0"/>
              <a:t>Year</a:t>
            </a:r>
            <a:endParaRPr lang="en-US" noProof="0"/>
          </a:p>
        </p:txBody>
      </p:sp>
      <p:sp>
        <p:nvSpPr>
          <p:cNvPr id="1048696" name="Text Placeholder 10"/>
          <p:cNvSpPr>
            <a:spLocks noGrp="1"/>
          </p:cNvSpPr>
          <p:nvPr>
            <p:ph type="body" sz="quarter" idx="39" hasCustomPrompt="1"/>
          </p:nvPr>
        </p:nvSpPr>
        <p:spPr>
          <a:xfrm>
            <a:off x="2517775" y="3597398"/>
            <a:ext cx="377825" cy="201776"/>
          </a:xfrm>
        </p:spPr>
        <p:txBody>
          <a:bodyPr/>
          <a:lstStyle>
            <a:lvl1pPr algn="ctr" indent="0" marL="0">
              <a:buNone/>
              <a:defRPr sz="1200">
                <a:solidFill>
                  <a:schemeClr val="tx1">
                    <a:lumMod val="50000"/>
                    <a:lumOff val="50000"/>
                  </a:schemeClr>
                </a:solidFill>
              </a:defRPr>
            </a:lvl1pPr>
          </a:lstStyle>
          <a:p>
            <a:pPr lvl="0"/>
            <a:r>
              <a:rPr lang="en-US" noProof="0"/>
              <a:t>MM</a:t>
            </a:r>
            <a:endParaRPr lang="en-US" noProof="0"/>
          </a:p>
        </p:txBody>
      </p:sp>
      <p:sp>
        <p:nvSpPr>
          <p:cNvPr id="1048697" name="Text Placeholder 10"/>
          <p:cNvSpPr>
            <a:spLocks noGrp="1"/>
          </p:cNvSpPr>
          <p:nvPr>
            <p:ph type="body" sz="quarter" idx="40" hasCustomPrompt="1"/>
          </p:nvPr>
        </p:nvSpPr>
        <p:spPr>
          <a:xfrm>
            <a:off x="3039269" y="3597398"/>
            <a:ext cx="377825" cy="201776"/>
          </a:xfrm>
        </p:spPr>
        <p:txBody>
          <a:bodyPr/>
          <a:lstStyle>
            <a:lvl1pPr algn="ctr" indent="0" marL="0">
              <a:buNone/>
              <a:defRPr sz="1200">
                <a:solidFill>
                  <a:schemeClr val="tx1">
                    <a:lumMod val="50000"/>
                    <a:lumOff val="50000"/>
                  </a:schemeClr>
                </a:solidFill>
              </a:defRPr>
            </a:lvl1pPr>
          </a:lstStyle>
          <a:p>
            <a:pPr lvl="0"/>
            <a:r>
              <a:rPr lang="en-US" noProof="0"/>
              <a:t>MM</a:t>
            </a:r>
            <a:endParaRPr lang="en-US" noProof="0"/>
          </a:p>
        </p:txBody>
      </p:sp>
      <p:sp>
        <p:nvSpPr>
          <p:cNvPr id="1048698" name="Text Placeholder 10"/>
          <p:cNvSpPr>
            <a:spLocks noGrp="1"/>
          </p:cNvSpPr>
          <p:nvPr>
            <p:ph type="body" sz="quarter" idx="41" hasCustomPrompt="1"/>
          </p:nvPr>
        </p:nvSpPr>
        <p:spPr>
          <a:xfrm>
            <a:off x="3560763" y="3597398"/>
            <a:ext cx="377825" cy="201776"/>
          </a:xfrm>
        </p:spPr>
        <p:txBody>
          <a:bodyPr/>
          <a:lstStyle>
            <a:lvl1pPr algn="ctr" indent="0" marL="0">
              <a:buNone/>
              <a:defRPr sz="1200">
                <a:solidFill>
                  <a:schemeClr val="tx1">
                    <a:lumMod val="50000"/>
                    <a:lumOff val="50000"/>
                  </a:schemeClr>
                </a:solidFill>
              </a:defRPr>
            </a:lvl1pPr>
          </a:lstStyle>
          <a:p>
            <a:pPr lvl="0"/>
            <a:r>
              <a:rPr lang="en-US" noProof="0"/>
              <a:t>MM</a:t>
            </a:r>
            <a:endParaRPr lang="en-US" noProof="0"/>
          </a:p>
        </p:txBody>
      </p:sp>
      <p:sp>
        <p:nvSpPr>
          <p:cNvPr id="1048699" name="Text Placeholder 10"/>
          <p:cNvSpPr>
            <a:spLocks noGrp="1"/>
          </p:cNvSpPr>
          <p:nvPr>
            <p:ph type="body" sz="quarter" idx="42" hasCustomPrompt="1"/>
          </p:nvPr>
        </p:nvSpPr>
        <p:spPr>
          <a:xfrm>
            <a:off x="5125245" y="3597398"/>
            <a:ext cx="377825" cy="201776"/>
          </a:xfrm>
        </p:spPr>
        <p:txBody>
          <a:bodyPr/>
          <a:lstStyle>
            <a:lvl1pPr algn="ctr" indent="0" marL="0">
              <a:buNone/>
              <a:defRPr sz="1200">
                <a:solidFill>
                  <a:schemeClr val="tx1">
                    <a:lumMod val="50000"/>
                    <a:lumOff val="50000"/>
                  </a:schemeClr>
                </a:solidFill>
              </a:defRPr>
            </a:lvl1pPr>
          </a:lstStyle>
          <a:p>
            <a:pPr lvl="0"/>
            <a:r>
              <a:rPr lang="en-US" noProof="0"/>
              <a:t>MM</a:t>
            </a:r>
            <a:endParaRPr lang="en-US" noProof="0"/>
          </a:p>
        </p:txBody>
      </p:sp>
      <p:sp>
        <p:nvSpPr>
          <p:cNvPr id="1048700" name="Text Placeholder 10"/>
          <p:cNvSpPr>
            <a:spLocks noGrp="1"/>
          </p:cNvSpPr>
          <p:nvPr>
            <p:ph type="body" sz="quarter" idx="43" hasCustomPrompt="1"/>
          </p:nvPr>
        </p:nvSpPr>
        <p:spPr>
          <a:xfrm>
            <a:off x="4082257" y="3597398"/>
            <a:ext cx="377825" cy="201776"/>
          </a:xfrm>
        </p:spPr>
        <p:txBody>
          <a:bodyPr/>
          <a:lstStyle>
            <a:lvl1pPr algn="ctr" indent="0" marL="0">
              <a:buNone/>
              <a:defRPr sz="1200">
                <a:solidFill>
                  <a:schemeClr val="tx1">
                    <a:lumMod val="50000"/>
                    <a:lumOff val="50000"/>
                  </a:schemeClr>
                </a:solidFill>
              </a:defRPr>
            </a:lvl1pPr>
          </a:lstStyle>
          <a:p>
            <a:pPr lvl="0"/>
            <a:r>
              <a:rPr lang="en-US" noProof="0"/>
              <a:t>MM</a:t>
            </a:r>
            <a:endParaRPr lang="en-US" noProof="0"/>
          </a:p>
        </p:txBody>
      </p:sp>
      <p:sp>
        <p:nvSpPr>
          <p:cNvPr id="1048701" name="Text Placeholder 10"/>
          <p:cNvSpPr>
            <a:spLocks noGrp="1"/>
          </p:cNvSpPr>
          <p:nvPr>
            <p:ph type="body" sz="quarter" idx="44" hasCustomPrompt="1"/>
          </p:nvPr>
        </p:nvSpPr>
        <p:spPr>
          <a:xfrm>
            <a:off x="4603751" y="3597398"/>
            <a:ext cx="377825" cy="201776"/>
          </a:xfrm>
        </p:spPr>
        <p:txBody>
          <a:bodyPr/>
          <a:lstStyle>
            <a:lvl1pPr algn="ctr" indent="0" marL="0">
              <a:buNone/>
              <a:defRPr sz="1200">
                <a:solidFill>
                  <a:schemeClr val="tx1">
                    <a:lumMod val="50000"/>
                    <a:lumOff val="50000"/>
                  </a:schemeClr>
                </a:solidFill>
              </a:defRPr>
            </a:lvl1pPr>
          </a:lstStyle>
          <a:p>
            <a:pPr lvl="0"/>
            <a:r>
              <a:rPr lang="en-US" noProof="0"/>
              <a:t>MM</a:t>
            </a:r>
            <a:endParaRPr lang="en-US" noProof="0"/>
          </a:p>
        </p:txBody>
      </p:sp>
      <p:sp>
        <p:nvSpPr>
          <p:cNvPr id="1048702" name="Text Placeholder 10"/>
          <p:cNvSpPr>
            <a:spLocks noGrp="1"/>
          </p:cNvSpPr>
          <p:nvPr>
            <p:ph type="body" sz="quarter" idx="45" hasCustomPrompt="1"/>
          </p:nvPr>
        </p:nvSpPr>
        <p:spPr>
          <a:xfrm>
            <a:off x="5646739" y="3597398"/>
            <a:ext cx="377825" cy="201776"/>
          </a:xfrm>
        </p:spPr>
        <p:txBody>
          <a:bodyPr/>
          <a:lstStyle>
            <a:lvl1pPr algn="ctr" indent="0" marL="0">
              <a:buNone/>
              <a:defRPr sz="1200">
                <a:solidFill>
                  <a:schemeClr val="tx1">
                    <a:lumMod val="50000"/>
                    <a:lumOff val="50000"/>
                  </a:schemeClr>
                </a:solidFill>
              </a:defRPr>
            </a:lvl1pPr>
          </a:lstStyle>
          <a:p>
            <a:pPr lvl="0"/>
            <a:r>
              <a:rPr lang="en-US" noProof="0"/>
              <a:t>MM</a:t>
            </a:r>
            <a:endParaRPr lang="en-US" noProof="0"/>
          </a:p>
        </p:txBody>
      </p:sp>
      <p:sp>
        <p:nvSpPr>
          <p:cNvPr id="1048703" name="Text Placeholder 10"/>
          <p:cNvSpPr>
            <a:spLocks noGrp="1"/>
          </p:cNvSpPr>
          <p:nvPr>
            <p:ph type="body" sz="quarter" idx="46" hasCustomPrompt="1"/>
          </p:nvPr>
        </p:nvSpPr>
        <p:spPr>
          <a:xfrm>
            <a:off x="6168233" y="3597398"/>
            <a:ext cx="377825" cy="201776"/>
          </a:xfrm>
        </p:spPr>
        <p:txBody>
          <a:bodyPr/>
          <a:lstStyle>
            <a:lvl1pPr algn="ctr" indent="0" marL="0">
              <a:buNone/>
              <a:defRPr sz="1200">
                <a:solidFill>
                  <a:schemeClr val="tx1">
                    <a:lumMod val="50000"/>
                    <a:lumOff val="50000"/>
                  </a:schemeClr>
                </a:solidFill>
              </a:defRPr>
            </a:lvl1pPr>
          </a:lstStyle>
          <a:p>
            <a:pPr lvl="0"/>
            <a:r>
              <a:rPr lang="en-US" noProof="0"/>
              <a:t>MM</a:t>
            </a:r>
            <a:endParaRPr lang="en-US" noProof="0"/>
          </a:p>
        </p:txBody>
      </p:sp>
      <p:sp>
        <p:nvSpPr>
          <p:cNvPr id="1048704" name="Text Placeholder 10"/>
          <p:cNvSpPr>
            <a:spLocks noGrp="1"/>
          </p:cNvSpPr>
          <p:nvPr>
            <p:ph type="body" sz="quarter" idx="47" hasCustomPrompt="1"/>
          </p:nvPr>
        </p:nvSpPr>
        <p:spPr>
          <a:xfrm>
            <a:off x="6689727" y="3597398"/>
            <a:ext cx="377825" cy="201776"/>
          </a:xfrm>
        </p:spPr>
        <p:txBody>
          <a:bodyPr/>
          <a:lstStyle>
            <a:lvl1pPr algn="ctr" indent="0" marL="0">
              <a:buNone/>
              <a:defRPr sz="1200">
                <a:solidFill>
                  <a:schemeClr val="tx1">
                    <a:lumMod val="50000"/>
                    <a:lumOff val="50000"/>
                  </a:schemeClr>
                </a:solidFill>
              </a:defRPr>
            </a:lvl1pPr>
          </a:lstStyle>
          <a:p>
            <a:pPr lvl="0"/>
            <a:r>
              <a:rPr lang="en-US" noProof="0"/>
              <a:t>MM</a:t>
            </a:r>
            <a:endParaRPr lang="en-US" noProof="0"/>
          </a:p>
        </p:txBody>
      </p:sp>
      <p:sp>
        <p:nvSpPr>
          <p:cNvPr id="1048705" name="Text Placeholder 10"/>
          <p:cNvSpPr>
            <a:spLocks noGrp="1"/>
          </p:cNvSpPr>
          <p:nvPr>
            <p:ph type="body" sz="quarter" idx="48" hasCustomPrompt="1"/>
          </p:nvPr>
        </p:nvSpPr>
        <p:spPr>
          <a:xfrm>
            <a:off x="7211221" y="3597398"/>
            <a:ext cx="377825" cy="201776"/>
          </a:xfrm>
        </p:spPr>
        <p:txBody>
          <a:bodyPr/>
          <a:lstStyle>
            <a:lvl1pPr algn="ctr" indent="0" marL="0">
              <a:buNone/>
              <a:defRPr sz="1200">
                <a:solidFill>
                  <a:schemeClr val="tx1">
                    <a:lumMod val="50000"/>
                    <a:lumOff val="50000"/>
                  </a:schemeClr>
                </a:solidFill>
              </a:defRPr>
            </a:lvl1pPr>
          </a:lstStyle>
          <a:p>
            <a:pPr lvl="0"/>
            <a:r>
              <a:rPr lang="en-US" noProof="0"/>
              <a:t>MM</a:t>
            </a:r>
            <a:endParaRPr lang="en-US" noProof="0"/>
          </a:p>
        </p:txBody>
      </p:sp>
      <p:sp>
        <p:nvSpPr>
          <p:cNvPr id="1048706" name="Text Placeholder 10"/>
          <p:cNvSpPr>
            <a:spLocks noGrp="1"/>
          </p:cNvSpPr>
          <p:nvPr>
            <p:ph type="body" sz="quarter" idx="49" hasCustomPrompt="1"/>
          </p:nvPr>
        </p:nvSpPr>
        <p:spPr>
          <a:xfrm>
            <a:off x="7732715" y="3597398"/>
            <a:ext cx="377825" cy="201776"/>
          </a:xfrm>
        </p:spPr>
        <p:txBody>
          <a:bodyPr/>
          <a:lstStyle>
            <a:lvl1pPr algn="ctr" indent="0" marL="0">
              <a:buNone/>
              <a:defRPr sz="1200">
                <a:solidFill>
                  <a:schemeClr val="tx1">
                    <a:lumMod val="50000"/>
                    <a:lumOff val="50000"/>
                  </a:schemeClr>
                </a:solidFill>
              </a:defRPr>
            </a:lvl1pPr>
          </a:lstStyle>
          <a:p>
            <a:pPr lvl="0"/>
            <a:r>
              <a:rPr lang="en-US" noProof="0"/>
              <a:t>MM</a:t>
            </a:r>
            <a:endParaRPr lang="en-US" noProof="0"/>
          </a:p>
        </p:txBody>
      </p:sp>
      <p:sp>
        <p:nvSpPr>
          <p:cNvPr id="1048707" name="Text Placeholder 10"/>
          <p:cNvSpPr>
            <a:spLocks noGrp="1"/>
          </p:cNvSpPr>
          <p:nvPr>
            <p:ph type="body" sz="quarter" idx="50" hasCustomPrompt="1"/>
          </p:nvPr>
        </p:nvSpPr>
        <p:spPr>
          <a:xfrm>
            <a:off x="8254209" y="3597398"/>
            <a:ext cx="377825" cy="201776"/>
          </a:xfrm>
        </p:spPr>
        <p:txBody>
          <a:bodyPr/>
          <a:lstStyle>
            <a:lvl1pPr algn="ctr" indent="0" marL="0">
              <a:buNone/>
              <a:defRPr sz="1200">
                <a:solidFill>
                  <a:schemeClr val="tx1">
                    <a:lumMod val="50000"/>
                    <a:lumOff val="50000"/>
                  </a:schemeClr>
                </a:solidFill>
              </a:defRPr>
            </a:lvl1pPr>
          </a:lstStyle>
          <a:p>
            <a:pPr lvl="0"/>
            <a:r>
              <a:rPr lang="en-US" noProof="0"/>
              <a:t>MM</a:t>
            </a:r>
            <a:endParaRPr lang="en-US" noProof="0"/>
          </a:p>
        </p:txBody>
      </p:sp>
      <p:sp>
        <p:nvSpPr>
          <p:cNvPr id="1048708" name="Text Placeholder 10"/>
          <p:cNvSpPr>
            <a:spLocks noGrp="1"/>
          </p:cNvSpPr>
          <p:nvPr>
            <p:ph type="body" sz="quarter" idx="51" hasCustomPrompt="1"/>
          </p:nvPr>
        </p:nvSpPr>
        <p:spPr>
          <a:xfrm>
            <a:off x="8775703" y="3597398"/>
            <a:ext cx="377825" cy="201776"/>
          </a:xfrm>
        </p:spPr>
        <p:txBody>
          <a:bodyPr/>
          <a:lstStyle>
            <a:lvl1pPr algn="ctr" indent="0" marL="0">
              <a:buNone/>
              <a:defRPr sz="1200">
                <a:solidFill>
                  <a:schemeClr val="tx1">
                    <a:lumMod val="50000"/>
                    <a:lumOff val="50000"/>
                  </a:schemeClr>
                </a:solidFill>
              </a:defRPr>
            </a:lvl1pPr>
          </a:lstStyle>
          <a:p>
            <a:pPr lvl="0"/>
            <a:r>
              <a:rPr lang="en-US" noProof="0"/>
              <a:t>MM</a:t>
            </a:r>
            <a:endParaRPr lang="en-US" noProof="0"/>
          </a:p>
        </p:txBody>
      </p:sp>
      <p:sp>
        <p:nvSpPr>
          <p:cNvPr id="1048709" name="Text Placeholder 10"/>
          <p:cNvSpPr>
            <a:spLocks noGrp="1"/>
          </p:cNvSpPr>
          <p:nvPr>
            <p:ph type="body" sz="quarter" idx="52" hasCustomPrompt="1"/>
          </p:nvPr>
        </p:nvSpPr>
        <p:spPr>
          <a:xfrm>
            <a:off x="9297197" y="3597398"/>
            <a:ext cx="377825" cy="201776"/>
          </a:xfrm>
        </p:spPr>
        <p:txBody>
          <a:bodyPr/>
          <a:lstStyle>
            <a:lvl1pPr algn="ctr" indent="0" marL="0">
              <a:buNone/>
              <a:defRPr sz="1200">
                <a:solidFill>
                  <a:schemeClr val="tx1">
                    <a:lumMod val="50000"/>
                    <a:lumOff val="50000"/>
                  </a:schemeClr>
                </a:solidFill>
              </a:defRPr>
            </a:lvl1pPr>
          </a:lstStyle>
          <a:p>
            <a:pPr lvl="0"/>
            <a:r>
              <a:rPr lang="en-US" noProof="0"/>
              <a:t>MM</a:t>
            </a:r>
            <a:endParaRPr lang="en-US" noProof="0"/>
          </a:p>
        </p:txBody>
      </p:sp>
      <p:sp>
        <p:nvSpPr>
          <p:cNvPr id="1048710" name="Text Placeholder 10"/>
          <p:cNvSpPr>
            <a:spLocks noGrp="1"/>
          </p:cNvSpPr>
          <p:nvPr>
            <p:ph type="body" sz="quarter" idx="53" hasCustomPrompt="1"/>
          </p:nvPr>
        </p:nvSpPr>
        <p:spPr>
          <a:xfrm>
            <a:off x="9818691" y="3597398"/>
            <a:ext cx="377825" cy="201776"/>
          </a:xfrm>
        </p:spPr>
        <p:txBody>
          <a:bodyPr/>
          <a:lstStyle>
            <a:lvl1pPr algn="ctr" indent="0" marL="0">
              <a:buNone/>
              <a:defRPr sz="1200">
                <a:solidFill>
                  <a:schemeClr val="tx1">
                    <a:lumMod val="50000"/>
                    <a:lumOff val="50000"/>
                  </a:schemeClr>
                </a:solidFill>
              </a:defRPr>
            </a:lvl1pPr>
          </a:lstStyle>
          <a:p>
            <a:pPr lvl="0"/>
            <a:r>
              <a:rPr lang="en-US" noProof="0"/>
              <a:t>MM</a:t>
            </a:r>
            <a:endParaRPr lang="en-US" noProof="0"/>
          </a:p>
        </p:txBody>
      </p:sp>
      <p:sp>
        <p:nvSpPr>
          <p:cNvPr id="1048711" name="Text Placeholder 10"/>
          <p:cNvSpPr>
            <a:spLocks noGrp="1"/>
          </p:cNvSpPr>
          <p:nvPr>
            <p:ph type="body" sz="quarter" idx="54" hasCustomPrompt="1"/>
          </p:nvPr>
        </p:nvSpPr>
        <p:spPr>
          <a:xfrm>
            <a:off x="11383174" y="3597398"/>
            <a:ext cx="377825" cy="201776"/>
          </a:xfrm>
        </p:spPr>
        <p:txBody>
          <a:bodyPr/>
          <a:lstStyle>
            <a:lvl1pPr algn="ctr" indent="0" marL="0">
              <a:buNone/>
              <a:defRPr sz="1200">
                <a:solidFill>
                  <a:schemeClr val="tx1">
                    <a:lumMod val="50000"/>
                    <a:lumOff val="50000"/>
                  </a:schemeClr>
                </a:solidFill>
              </a:defRPr>
            </a:lvl1pPr>
          </a:lstStyle>
          <a:p>
            <a:pPr lvl="0"/>
            <a:r>
              <a:rPr lang="en-US" noProof="0"/>
              <a:t>MM</a:t>
            </a:r>
            <a:endParaRPr lang="en-US" noProof="0"/>
          </a:p>
        </p:txBody>
      </p:sp>
      <p:sp>
        <p:nvSpPr>
          <p:cNvPr id="1048712" name="Text Placeholder 10"/>
          <p:cNvSpPr>
            <a:spLocks noGrp="1"/>
          </p:cNvSpPr>
          <p:nvPr>
            <p:ph type="body" sz="quarter" idx="55" hasCustomPrompt="1"/>
          </p:nvPr>
        </p:nvSpPr>
        <p:spPr>
          <a:xfrm>
            <a:off x="10340185" y="3597398"/>
            <a:ext cx="377825" cy="201776"/>
          </a:xfrm>
        </p:spPr>
        <p:txBody>
          <a:bodyPr/>
          <a:lstStyle>
            <a:lvl1pPr algn="ctr" indent="0" marL="0">
              <a:buNone/>
              <a:defRPr sz="1200">
                <a:solidFill>
                  <a:schemeClr val="tx1">
                    <a:lumMod val="50000"/>
                    <a:lumOff val="50000"/>
                  </a:schemeClr>
                </a:solidFill>
              </a:defRPr>
            </a:lvl1pPr>
          </a:lstStyle>
          <a:p>
            <a:pPr lvl="0"/>
            <a:r>
              <a:rPr lang="en-US" noProof="0"/>
              <a:t>MM</a:t>
            </a:r>
            <a:endParaRPr lang="en-US" noProof="0"/>
          </a:p>
        </p:txBody>
      </p:sp>
      <p:sp>
        <p:nvSpPr>
          <p:cNvPr id="1048713" name="Text Placeholder 10"/>
          <p:cNvSpPr>
            <a:spLocks noGrp="1"/>
          </p:cNvSpPr>
          <p:nvPr>
            <p:ph type="body" sz="quarter" idx="56" hasCustomPrompt="1"/>
          </p:nvPr>
        </p:nvSpPr>
        <p:spPr>
          <a:xfrm>
            <a:off x="10861679" y="3597398"/>
            <a:ext cx="377825" cy="201776"/>
          </a:xfrm>
        </p:spPr>
        <p:txBody>
          <a:bodyPr/>
          <a:lstStyle>
            <a:lvl1pPr algn="ctr" indent="0" marL="0">
              <a:buNone/>
              <a:defRPr sz="1200">
                <a:solidFill>
                  <a:schemeClr val="tx1">
                    <a:lumMod val="50000"/>
                    <a:lumOff val="50000"/>
                  </a:schemeClr>
                </a:solidFill>
              </a:defRPr>
            </a:lvl1pPr>
          </a:lstStyle>
          <a:p>
            <a:pPr lvl="0"/>
            <a:r>
              <a:rPr lang="en-US" noProof="0"/>
              <a:t>MM</a:t>
            </a:r>
            <a:endParaRPr lang="en-US" noProof="0"/>
          </a:p>
        </p:txBody>
      </p:sp>
      <p:sp>
        <p:nvSpPr>
          <p:cNvPr id="1048714" name="Text Placeholder 3"/>
          <p:cNvSpPr>
            <a:spLocks noGrp="1"/>
          </p:cNvSpPr>
          <p:nvPr>
            <p:ph type="body" sz="quarter" idx="59" hasCustomPrompt="1"/>
          </p:nvPr>
        </p:nvSpPr>
        <p:spPr>
          <a:xfrm>
            <a:off x="5199063" y="2190750"/>
            <a:ext cx="1793875" cy="561975"/>
          </a:xfrm>
          <a:solidFill>
            <a:schemeClr val="bg1"/>
          </a:solidFill>
          <a:ln w="3175">
            <a:solidFill>
              <a:schemeClr val="accent1"/>
            </a:solidFill>
          </a:ln>
        </p:spPr>
        <p:txBody>
          <a:bodyPr anchor="t" tIns="36000"/>
          <a:lstStyle>
            <a:lvl1pPr algn="ctr" indent="0" marL="0">
              <a:buNone/>
              <a:defRPr sz="1600"/>
            </a:lvl1pPr>
          </a:lstStyle>
          <a:p>
            <a:pPr lvl="0"/>
            <a:r>
              <a:rPr lang="en-US" noProof="0"/>
              <a:t>Item Title</a:t>
            </a:r>
            <a:endParaRPr lang="en-US" noProof="0"/>
          </a:p>
        </p:txBody>
      </p:sp>
      <p:sp>
        <p:nvSpPr>
          <p:cNvPr id="1048715" name="Text Placeholder 36"/>
          <p:cNvSpPr>
            <a:spLocks noGrp="1"/>
          </p:cNvSpPr>
          <p:nvPr>
            <p:ph type="body" sz="quarter" idx="60" hasCustomPrompt="1"/>
          </p:nvPr>
        </p:nvSpPr>
        <p:spPr>
          <a:xfrm>
            <a:off x="5250792" y="2505005"/>
            <a:ext cx="1690417" cy="224670"/>
          </a:xfrm>
        </p:spPr>
        <p:txBody>
          <a:bodyPr/>
          <a:lstStyle>
            <a:lvl1pPr algn="ctr" indent="0" marL="0">
              <a:buNone/>
              <a:defRPr sz="1200">
                <a:solidFill>
                  <a:schemeClr val="tx1">
                    <a:lumMod val="50000"/>
                    <a:lumOff val="50000"/>
                  </a:schemeClr>
                </a:solidFill>
              </a:defRPr>
            </a:lvl1pPr>
          </a:lstStyle>
          <a:p>
            <a:pPr lvl="0"/>
            <a:r>
              <a:rPr lang="en-US" noProof="0"/>
              <a:t>Month, Year</a:t>
            </a:r>
            <a:endParaRPr lang="en-US" noProof="0"/>
          </a:p>
        </p:txBody>
      </p:sp>
      <p:sp>
        <p:nvSpPr>
          <p:cNvPr id="1048716" name="Title 3"/>
          <p:cNvSpPr>
            <a:spLocks noGrp="1"/>
          </p:cNvSpPr>
          <p:nvPr>
            <p:ph type="title"/>
          </p:nvPr>
        </p:nvSpPr>
        <p:spPr/>
        <p:txBody>
          <a:bodyPr/>
          <a:p>
            <a:r>
              <a:rPr lang="en-US" noProof="0"/>
              <a:t>Click to edit Master title style</a:t>
            </a:r>
            <a:endParaRPr lang="en-US" noProof="0"/>
          </a:p>
        </p:txBody>
      </p:sp>
      <p:sp>
        <p:nvSpPr>
          <p:cNvPr id="1048717" name="Footer Placeholder 5"/>
          <p:cNvSpPr>
            <a:spLocks noGrp="1"/>
          </p:cNvSpPr>
          <p:nvPr>
            <p:ph type="ftr" sz="quarter" idx="61"/>
          </p:nvPr>
        </p:nvSpPr>
        <p:spPr/>
        <p:txBody>
          <a:bodyPr/>
          <a:p>
            <a:endParaRPr lang="en-US" noProof="0"/>
          </a:p>
        </p:txBody>
      </p:sp>
      <p:sp>
        <p:nvSpPr>
          <p:cNvPr id="1048718" name="Slide Number Placeholder 6"/>
          <p:cNvSpPr>
            <a:spLocks noGrp="1"/>
          </p:cNvSpPr>
          <p:nvPr>
            <p:ph type="sldNum" sz="quarter" idx="62"/>
          </p:nvPr>
        </p:nvSpPr>
        <p:spPr>
          <a:xfrm>
            <a:off x="11728948" y="6385422"/>
            <a:ext cx="288000" cy="288000"/>
          </a:xfrm>
          <a:prstGeom prst="ellipse"/>
        </p:spPr>
        <p:txBody>
          <a:bodyPr/>
          <a:lstStyle>
            <a:lvl1pPr algn="ctr"/>
          </a:lstStyle>
          <a:p>
            <a:fld id="{B67B645E-C5E5-4727-B977-D372A0AA71D9}" type="slidenum">
              <a:rPr lang="en-US" noProof="0" smtClean="0"/>
            </a:fld>
            <a:endParaRPr lang="en-US" noProof="0"/>
          </a:p>
        </p:txBody>
      </p:sp>
      <p:sp>
        <p:nvSpPr>
          <p:cNvPr id="1048719" name="Text Placeholder 4"/>
          <p:cNvSpPr>
            <a:spLocks noGrp="1"/>
          </p:cNvSpPr>
          <p:nvPr>
            <p:ph type="body" sz="quarter" idx="13" hasCustomPrompt="1"/>
          </p:nvPr>
        </p:nvSpPr>
        <p:spPr>
          <a:xfrm>
            <a:off x="431799" y="1008000"/>
            <a:ext cx="11329200" cy="252000"/>
          </a:xfrm>
        </p:spPr>
        <p:txBody>
          <a:bodyPr/>
          <a:lstStyle>
            <a:lvl1pPr indent="0" marL="0">
              <a:buNone/>
            </a:lvl1pPr>
            <a:lvl2pPr indent="0" marL="266700">
              <a:buNone/>
            </a:lvl2pPr>
            <a:lvl3pPr indent="0" marL="542925">
              <a:buNone/>
            </a:lvl3pPr>
            <a:lvl4pPr indent="0" marL="809625">
              <a:buNone/>
            </a:lvl4pPr>
            <a:lvl5pPr indent="0" marL="1076325">
              <a:buNone/>
            </a:lvl5pPr>
          </a:lstStyle>
          <a:p>
            <a:pPr lvl="0"/>
            <a:r>
              <a:rPr lang="en-US" noProof="0"/>
              <a:t>Subtitle</a:t>
            </a:r>
            <a:endParaRPr 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76" name=""/>
        <p:cNvGrpSpPr/>
        <p:nvPr/>
      </p:nvGrpSpPr>
      <p:grpSpPr>
        <a:xfrm>
          <a:off x="0" y="0"/>
          <a:ext cx="0" cy="0"/>
          <a:chOff x="0" y="0"/>
          <a:chExt cx="0" cy="0"/>
        </a:xfrm>
      </p:grpSpPr>
      <p:sp>
        <p:nvSpPr>
          <p:cNvPr id="1048750" name="Freeform: Shape 27"/>
          <p:cNvSpPr/>
          <p:nvPr userDrawn="1"/>
        </p:nvSpPr>
        <p:spPr>
          <a:xfrm rot="10800000" flipH="1">
            <a:off x="3929261"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5000"/>
                </a:schemeClr>
              </a:gs>
            </a:gsLst>
            <a:path path="circle">
              <a:fillToRect r="100000" b="100000"/>
            </a:path>
            <a:tileRect l="-100000" t="-100000"/>
          </a:gradFill>
          <a:ln w="9525" cap="flat">
            <a:noFill/>
            <a:prstDash val="solid"/>
            <a:miter/>
          </a:ln>
        </p:spPr>
        <p:txBody>
          <a:bodyPr anchor="ctr" rtlCol="0" wrap="square">
            <a:noAutofit/>
          </a:bodyPr>
          <a:p>
            <a:endParaRPr lang="en-US" noProof="0"/>
          </a:p>
        </p:txBody>
      </p:sp>
      <p:sp>
        <p:nvSpPr>
          <p:cNvPr id="1048751" name="Freeform: Shape 28"/>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anchor="ctr" rtlCol="0" wrap="square">
            <a:noAutofit/>
          </a:bodyPr>
          <a:p>
            <a:endParaRPr lang="en-US" noProof="0"/>
          </a:p>
        </p:txBody>
      </p:sp>
      <p:sp>
        <p:nvSpPr>
          <p:cNvPr id="1048752" name="Picture Placeholder 26"/>
          <p:cNvSpPr>
            <a:spLocks noGrp="1"/>
          </p:cNvSpPr>
          <p:nvPr>
            <p:ph type="pic" sz="quarter" idx="38" hasCustomPrompt="1"/>
          </p:nvPr>
        </p:nvSpPr>
        <p:spPr>
          <a:xfrm>
            <a:off x="7744913" y="1952049"/>
            <a:ext cx="1452550" cy="1476000"/>
          </a:xfrm>
          <a:prstGeom prst="rect"/>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ctr" indent="-266700" marL="266700">
              <a:buNone/>
              <a:defRPr sz="1100" i="1" lang="en-ZA">
                <a:solidFill>
                  <a:schemeClr val="tx1"/>
                </a:solidFill>
                <a:latin typeface="+mn-lt"/>
                <a:cs typeface="Times New Roman" panose="02020603050405020304" pitchFamily="18" charset="0"/>
              </a:defRPr>
            </a:lvl1pPr>
          </a:lstStyle>
          <a:p>
            <a:pPr algn="ctr" indent="-266700" lvl="0" marL="266700"/>
            <a:r>
              <a:rPr lang="en-US" noProof="0"/>
              <a:t>Profile Photo</a:t>
            </a:r>
            <a:endParaRPr lang="en-US" noProof="0"/>
          </a:p>
        </p:txBody>
      </p:sp>
      <p:sp>
        <p:nvSpPr>
          <p:cNvPr id="1048753" name="Picture Placeholder 25"/>
          <p:cNvSpPr>
            <a:spLocks noGrp="1"/>
          </p:cNvSpPr>
          <p:nvPr>
            <p:ph type="pic" sz="quarter" idx="34" hasCustomPrompt="1"/>
          </p:nvPr>
        </p:nvSpPr>
        <p:spPr>
          <a:xfrm>
            <a:off x="4088297" y="1952049"/>
            <a:ext cx="1476951" cy="1476000"/>
          </a:xfrm>
          <a:prstGeom prst="rect"/>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ctr" indent="-266700" marL="266700">
              <a:buNone/>
              <a:defRPr sz="1100" i="1" lang="en-ZA">
                <a:solidFill>
                  <a:schemeClr val="tx1"/>
                </a:solidFill>
                <a:latin typeface="+mn-lt"/>
                <a:cs typeface="Times New Roman" panose="02020603050405020304" pitchFamily="18" charset="0"/>
              </a:defRPr>
            </a:lvl1pPr>
          </a:lstStyle>
          <a:p>
            <a:pPr algn="ctr" indent="-266700" lvl="0" marL="266700"/>
            <a:r>
              <a:rPr lang="en-US" noProof="0"/>
              <a:t>Profile Photo</a:t>
            </a:r>
            <a:endParaRPr lang="en-US" noProof="0"/>
          </a:p>
        </p:txBody>
      </p:sp>
      <p:sp>
        <p:nvSpPr>
          <p:cNvPr id="1048754" name="Picture Placeholder 24"/>
          <p:cNvSpPr>
            <a:spLocks noGrp="1"/>
          </p:cNvSpPr>
          <p:nvPr>
            <p:ph type="pic" sz="quarter" idx="14" hasCustomPrompt="1"/>
          </p:nvPr>
        </p:nvSpPr>
        <p:spPr>
          <a:xfrm>
            <a:off x="431800" y="1952049"/>
            <a:ext cx="1476951" cy="1476000"/>
          </a:xfrm>
          <a:prstGeom prst="rect"/>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ctr" indent="0" marL="0">
              <a:buNone/>
              <a:defRPr sz="1100" i="1" lang="en-ZA">
                <a:solidFill>
                  <a:schemeClr val="tx1"/>
                </a:solidFill>
                <a:latin typeface="+mn-lt"/>
                <a:cs typeface="Times New Roman" panose="02020603050405020304" pitchFamily="18" charset="0"/>
              </a:defRPr>
            </a:lvl1pPr>
          </a:lstStyle>
          <a:p>
            <a:pPr algn="ctr" indent="-266700" lvl="0" marL="266700"/>
            <a:r>
              <a:rPr lang="en-US" noProof="0"/>
              <a:t>Profile Photo</a:t>
            </a:r>
            <a:endParaRPr lang="en-US" noProof="0"/>
          </a:p>
        </p:txBody>
      </p:sp>
      <p:sp>
        <p:nvSpPr>
          <p:cNvPr id="1048755" name="Text Placeholder 8"/>
          <p:cNvSpPr>
            <a:spLocks noGrp="1"/>
          </p:cNvSpPr>
          <p:nvPr>
            <p:ph type="body" sz="quarter" idx="15" hasCustomPrompt="1"/>
          </p:nvPr>
        </p:nvSpPr>
        <p:spPr>
          <a:xfrm>
            <a:off x="431800" y="3557684"/>
            <a:ext cx="2830441" cy="395805"/>
          </a:xfrm>
        </p:spPr>
        <p:txBody>
          <a:bodyPr anchor="b"/>
          <a:lstStyle>
            <a:lvl1pPr algn="l" indent="0" marL="0">
              <a:buFont typeface="Arial" panose="020B0604020202020204" pitchFamily="34" charset="0"/>
              <a:buNone/>
              <a:defRPr sz="2400"/>
            </a:lvl1pPr>
          </a:lstStyle>
          <a:p>
            <a:pPr lvl="0"/>
            <a:r>
              <a:rPr lang="en-US" noProof="0"/>
              <a:t>Name</a:t>
            </a:r>
            <a:endParaRPr lang="en-US" noProof="0"/>
          </a:p>
        </p:txBody>
      </p:sp>
      <p:sp>
        <p:nvSpPr>
          <p:cNvPr id="1048756" name="Text Placeholder 10"/>
          <p:cNvSpPr>
            <a:spLocks noGrp="1"/>
          </p:cNvSpPr>
          <p:nvPr>
            <p:ph type="body" sz="quarter" idx="16" hasCustomPrompt="1"/>
          </p:nvPr>
        </p:nvSpPr>
        <p:spPr>
          <a:xfrm>
            <a:off x="431800" y="4452773"/>
            <a:ext cx="2830441" cy="1250615"/>
          </a:xfrm>
        </p:spPr>
        <p:txBody>
          <a:bodyPr/>
          <a:lstStyle>
            <a:lvl1pPr algn="l" indent="0" marL="0">
              <a:buNone/>
              <a:defRPr sz="1400">
                <a:solidFill>
                  <a:schemeClr val="tx1">
                    <a:lumMod val="95000"/>
                    <a:lumOff val="5000"/>
                  </a:schemeClr>
                </a:solidFill>
              </a:defRPr>
            </a:lvl1pPr>
          </a:lstStyle>
          <a:p>
            <a:pPr lvl="0"/>
            <a:r>
              <a:rPr lang="en-US" noProof="0"/>
              <a:t>Short Bio</a:t>
            </a:r>
            <a:endParaRPr lang="en-US" noProof="0"/>
          </a:p>
        </p:txBody>
      </p:sp>
      <p:sp>
        <p:nvSpPr>
          <p:cNvPr id="1048757" name="Text Placeholder 8"/>
          <p:cNvSpPr>
            <a:spLocks noGrp="1"/>
          </p:cNvSpPr>
          <p:nvPr>
            <p:ph type="body" sz="quarter" idx="33" hasCustomPrompt="1"/>
          </p:nvPr>
        </p:nvSpPr>
        <p:spPr>
          <a:xfrm>
            <a:off x="431800" y="4082173"/>
            <a:ext cx="2830441" cy="245885"/>
          </a:xfrm>
        </p:spPr>
        <p:txBody>
          <a:bodyPr/>
          <a:lstStyle>
            <a:lvl1pPr algn="l" indent="0" marL="0">
              <a:buFont typeface="Arial" panose="020B0604020202020204" pitchFamily="34" charset="0"/>
              <a:buNone/>
              <a:defRPr sz="1400">
                <a:solidFill>
                  <a:schemeClr val="tx1">
                    <a:lumMod val="95000"/>
                    <a:lumOff val="5000"/>
                  </a:schemeClr>
                </a:solidFill>
              </a:defRPr>
            </a:lvl1pPr>
          </a:lstStyle>
          <a:p>
            <a:pPr lvl="0"/>
            <a:r>
              <a:rPr lang="en-US" noProof="0"/>
              <a:t>Title</a:t>
            </a:r>
            <a:endParaRPr lang="en-US" noProof="0"/>
          </a:p>
        </p:txBody>
      </p:sp>
      <p:sp>
        <p:nvSpPr>
          <p:cNvPr id="1048758" name="Text Placeholder 8"/>
          <p:cNvSpPr>
            <a:spLocks noGrp="1"/>
          </p:cNvSpPr>
          <p:nvPr>
            <p:ph type="body" sz="quarter" idx="35" hasCustomPrompt="1"/>
          </p:nvPr>
        </p:nvSpPr>
        <p:spPr>
          <a:xfrm>
            <a:off x="4088297" y="3557684"/>
            <a:ext cx="2830441" cy="395805"/>
          </a:xfrm>
        </p:spPr>
        <p:txBody>
          <a:bodyPr anchor="b"/>
          <a:lstStyle>
            <a:lvl1pPr algn="l" indent="0" marL="0">
              <a:buFont typeface="Arial" panose="020B0604020202020204" pitchFamily="34" charset="0"/>
              <a:buNone/>
              <a:defRPr sz="2400"/>
            </a:lvl1pPr>
          </a:lstStyle>
          <a:p>
            <a:pPr lvl="0"/>
            <a:r>
              <a:rPr lang="en-US" noProof="0"/>
              <a:t>Name</a:t>
            </a:r>
            <a:endParaRPr lang="en-US" noProof="0"/>
          </a:p>
        </p:txBody>
      </p:sp>
      <p:sp>
        <p:nvSpPr>
          <p:cNvPr id="1048759" name="Text Placeholder 10"/>
          <p:cNvSpPr>
            <a:spLocks noGrp="1"/>
          </p:cNvSpPr>
          <p:nvPr>
            <p:ph type="body" sz="quarter" idx="36" hasCustomPrompt="1"/>
          </p:nvPr>
        </p:nvSpPr>
        <p:spPr>
          <a:xfrm>
            <a:off x="4088297" y="4452773"/>
            <a:ext cx="2830441" cy="1250615"/>
          </a:xfrm>
        </p:spPr>
        <p:txBody>
          <a:bodyPr/>
          <a:lstStyle>
            <a:lvl1pPr algn="l" indent="0" marL="0">
              <a:buNone/>
              <a:defRPr sz="1400">
                <a:solidFill>
                  <a:schemeClr val="tx1">
                    <a:lumMod val="95000"/>
                    <a:lumOff val="5000"/>
                  </a:schemeClr>
                </a:solidFill>
              </a:defRPr>
            </a:lvl1pPr>
          </a:lstStyle>
          <a:p>
            <a:pPr lvl="0"/>
            <a:r>
              <a:rPr lang="en-US" noProof="0"/>
              <a:t>Short Bio</a:t>
            </a:r>
            <a:endParaRPr lang="en-US" noProof="0"/>
          </a:p>
        </p:txBody>
      </p:sp>
      <p:sp>
        <p:nvSpPr>
          <p:cNvPr id="1048760" name="Text Placeholder 8"/>
          <p:cNvSpPr>
            <a:spLocks noGrp="1"/>
          </p:cNvSpPr>
          <p:nvPr>
            <p:ph type="body" sz="quarter" idx="37" hasCustomPrompt="1"/>
          </p:nvPr>
        </p:nvSpPr>
        <p:spPr>
          <a:xfrm>
            <a:off x="4088297" y="4082173"/>
            <a:ext cx="2830441" cy="245885"/>
          </a:xfrm>
        </p:spPr>
        <p:txBody>
          <a:bodyPr/>
          <a:lstStyle>
            <a:lvl1pPr algn="l" indent="0" marL="0">
              <a:buFont typeface="Arial" panose="020B0604020202020204" pitchFamily="34" charset="0"/>
              <a:buNone/>
              <a:defRPr sz="1400">
                <a:solidFill>
                  <a:schemeClr val="tx1">
                    <a:lumMod val="95000"/>
                    <a:lumOff val="5000"/>
                  </a:schemeClr>
                </a:solidFill>
              </a:defRPr>
            </a:lvl1pPr>
          </a:lstStyle>
          <a:p>
            <a:pPr lvl="0"/>
            <a:r>
              <a:rPr lang="en-US" noProof="0"/>
              <a:t>Title</a:t>
            </a:r>
            <a:endParaRPr lang="en-US" noProof="0"/>
          </a:p>
        </p:txBody>
      </p:sp>
      <p:sp>
        <p:nvSpPr>
          <p:cNvPr id="1048761" name="Text Placeholder 8"/>
          <p:cNvSpPr>
            <a:spLocks noGrp="1"/>
          </p:cNvSpPr>
          <p:nvPr>
            <p:ph type="body" sz="quarter" idx="39" hasCustomPrompt="1"/>
          </p:nvPr>
        </p:nvSpPr>
        <p:spPr>
          <a:xfrm>
            <a:off x="7744794" y="3557684"/>
            <a:ext cx="2830441" cy="395805"/>
          </a:xfrm>
        </p:spPr>
        <p:txBody>
          <a:bodyPr anchor="b"/>
          <a:lstStyle>
            <a:lvl1pPr algn="l" indent="0" marL="0">
              <a:buFont typeface="Arial" panose="020B0604020202020204" pitchFamily="34" charset="0"/>
              <a:buNone/>
              <a:defRPr sz="2400"/>
            </a:lvl1pPr>
          </a:lstStyle>
          <a:p>
            <a:pPr lvl="0"/>
            <a:r>
              <a:rPr lang="en-US" noProof="0"/>
              <a:t>Name</a:t>
            </a:r>
            <a:endParaRPr lang="en-US" noProof="0"/>
          </a:p>
        </p:txBody>
      </p:sp>
      <p:sp>
        <p:nvSpPr>
          <p:cNvPr id="1048762" name="Text Placeholder 10"/>
          <p:cNvSpPr>
            <a:spLocks noGrp="1"/>
          </p:cNvSpPr>
          <p:nvPr>
            <p:ph type="body" sz="quarter" idx="40" hasCustomPrompt="1"/>
          </p:nvPr>
        </p:nvSpPr>
        <p:spPr>
          <a:xfrm>
            <a:off x="7744794" y="4452773"/>
            <a:ext cx="2830441" cy="1250615"/>
          </a:xfrm>
        </p:spPr>
        <p:txBody>
          <a:bodyPr/>
          <a:lstStyle>
            <a:lvl1pPr algn="l" indent="0" marL="0">
              <a:buNone/>
              <a:defRPr sz="1400">
                <a:solidFill>
                  <a:schemeClr val="tx1">
                    <a:lumMod val="95000"/>
                    <a:lumOff val="5000"/>
                  </a:schemeClr>
                </a:solidFill>
              </a:defRPr>
            </a:lvl1pPr>
          </a:lstStyle>
          <a:p>
            <a:pPr lvl="0"/>
            <a:r>
              <a:rPr lang="en-US" noProof="0"/>
              <a:t>Short Bio</a:t>
            </a:r>
            <a:endParaRPr lang="en-US" noProof="0"/>
          </a:p>
        </p:txBody>
      </p:sp>
      <p:sp>
        <p:nvSpPr>
          <p:cNvPr id="1048763" name="Text Placeholder 8"/>
          <p:cNvSpPr>
            <a:spLocks noGrp="1"/>
          </p:cNvSpPr>
          <p:nvPr>
            <p:ph type="body" sz="quarter" idx="41" hasCustomPrompt="1"/>
          </p:nvPr>
        </p:nvSpPr>
        <p:spPr>
          <a:xfrm>
            <a:off x="7744794" y="4082173"/>
            <a:ext cx="2830441" cy="245885"/>
          </a:xfrm>
        </p:spPr>
        <p:txBody>
          <a:bodyPr/>
          <a:lstStyle>
            <a:lvl1pPr algn="l" indent="0" marL="0">
              <a:buFont typeface="Arial" panose="020B0604020202020204" pitchFamily="34" charset="0"/>
              <a:buNone/>
              <a:defRPr sz="1400">
                <a:solidFill>
                  <a:schemeClr val="tx1">
                    <a:lumMod val="95000"/>
                    <a:lumOff val="5000"/>
                  </a:schemeClr>
                </a:solidFill>
              </a:defRPr>
            </a:lvl1pPr>
          </a:lstStyle>
          <a:p>
            <a:pPr lvl="0"/>
            <a:r>
              <a:rPr lang="en-US" noProof="0"/>
              <a:t>Title</a:t>
            </a:r>
            <a:endParaRPr lang="en-US" noProof="0"/>
          </a:p>
        </p:txBody>
      </p:sp>
      <p:sp>
        <p:nvSpPr>
          <p:cNvPr id="1048764" name="Title 3"/>
          <p:cNvSpPr>
            <a:spLocks noGrp="1"/>
          </p:cNvSpPr>
          <p:nvPr>
            <p:ph type="title"/>
          </p:nvPr>
        </p:nvSpPr>
        <p:spPr/>
        <p:txBody>
          <a:bodyPr/>
          <a:p>
            <a:r>
              <a:rPr lang="en-US" noProof="0"/>
              <a:t>Click to edit Master title style</a:t>
            </a:r>
            <a:endParaRPr lang="en-US" noProof="0"/>
          </a:p>
        </p:txBody>
      </p:sp>
      <p:sp>
        <p:nvSpPr>
          <p:cNvPr id="1048765" name="Footer Placeholder 5"/>
          <p:cNvSpPr>
            <a:spLocks noGrp="1"/>
          </p:cNvSpPr>
          <p:nvPr>
            <p:ph type="ftr" sz="quarter" idx="42"/>
          </p:nvPr>
        </p:nvSpPr>
        <p:spPr/>
        <p:txBody>
          <a:bodyPr/>
          <a:p>
            <a:endParaRPr lang="en-US" noProof="0"/>
          </a:p>
        </p:txBody>
      </p:sp>
      <p:sp>
        <p:nvSpPr>
          <p:cNvPr id="1048766" name="Slide Number Placeholder 6"/>
          <p:cNvSpPr>
            <a:spLocks noGrp="1"/>
          </p:cNvSpPr>
          <p:nvPr>
            <p:ph type="sldNum" sz="quarter" idx="43"/>
          </p:nvPr>
        </p:nvSpPr>
        <p:spPr>
          <a:xfrm>
            <a:off x="11728948" y="6385422"/>
            <a:ext cx="288000" cy="288000"/>
          </a:xfrm>
          <a:prstGeom prst="ellipse"/>
        </p:spPr>
        <p:txBody>
          <a:bodyPr/>
          <a:lstStyle>
            <a:lvl1pPr algn="ctr"/>
          </a:lstStyle>
          <a:p>
            <a:fld id="{B67B645E-C5E5-4727-B977-D372A0AA71D9}" type="slidenum">
              <a:rPr lang="en-US" noProof="0" smtClean="0"/>
            </a:fld>
            <a:endParaRPr lang="en-US" noProof="0"/>
          </a:p>
        </p:txBody>
      </p:sp>
      <p:sp>
        <p:nvSpPr>
          <p:cNvPr id="1048767" name="Text Placeholder 4"/>
          <p:cNvSpPr>
            <a:spLocks noGrp="1"/>
          </p:cNvSpPr>
          <p:nvPr>
            <p:ph type="body" sz="quarter" idx="13" hasCustomPrompt="1"/>
          </p:nvPr>
        </p:nvSpPr>
        <p:spPr>
          <a:xfrm>
            <a:off x="431799" y="1008000"/>
            <a:ext cx="11329200" cy="252000"/>
          </a:xfrm>
        </p:spPr>
        <p:txBody>
          <a:bodyPr/>
          <a:lstStyle>
            <a:lvl1pPr indent="0" marL="0">
              <a:buNone/>
            </a:lvl1pPr>
            <a:lvl2pPr indent="0" marL="266700">
              <a:buNone/>
            </a:lvl2pPr>
            <a:lvl3pPr indent="0" marL="542925">
              <a:buNone/>
            </a:lvl3pPr>
            <a:lvl4pPr indent="0" marL="809625">
              <a:buNone/>
            </a:lvl4pPr>
            <a:lvl5pPr indent="0" marL="1076325">
              <a:buNone/>
            </a:lvl5pPr>
          </a:lstStyle>
          <a:p>
            <a:pPr lvl="0"/>
            <a:r>
              <a:rPr lang="en-US" noProof="0"/>
              <a:t>Subtitle</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80" name=""/>
        <p:cNvGrpSpPr/>
        <p:nvPr/>
      </p:nvGrpSpPr>
      <p:grpSpPr>
        <a:xfrm>
          <a:off x="0" y="0"/>
          <a:ext cx="0" cy="0"/>
          <a:chOff x="0" y="0"/>
          <a:chExt cx="0" cy="0"/>
        </a:xfrm>
      </p:grpSpPr>
      <p:grpSp>
        <p:nvGrpSpPr>
          <p:cNvPr id="81" name="Group 7"/>
          <p:cNvGrpSpPr/>
          <p:nvPr userDrawn="1"/>
        </p:nvGrpSpPr>
        <p:grpSpPr>
          <a:xfrm flipH="1">
            <a:off x="3923644" y="-1"/>
            <a:ext cx="8994070" cy="7509123"/>
            <a:chOff x="-731331" y="-1"/>
            <a:chExt cx="8994070" cy="7509123"/>
          </a:xfrm>
        </p:grpSpPr>
        <p:sp>
          <p:nvSpPr>
            <p:cNvPr id="1048806" name="Freeform: Shape 47"/>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anchor="ctr" rtlCol="0" wrap="square">
              <a:noAutofit/>
            </a:bodyPr>
            <a:p>
              <a:endParaRPr lang="en-US" noProof="0"/>
            </a:p>
          </p:txBody>
        </p:sp>
        <p:sp>
          <p:nvSpPr>
            <p:cNvPr id="1048807" name="Freeform: Shape 48"/>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anchor="ctr" rtlCol="0" wrap="square">
              <a:noAutofit/>
            </a:bodyPr>
            <a:p>
              <a:endParaRPr lang="en-US" noProof="0"/>
            </a:p>
          </p:txBody>
        </p:sp>
      </p:grpSp>
      <p:sp>
        <p:nvSpPr>
          <p:cNvPr id="1048808" name="Picture Placeholder 46"/>
          <p:cNvSpPr>
            <a:spLocks noGrp="1"/>
          </p:cNvSpPr>
          <p:nvPr>
            <p:ph type="pic" sz="quarter" idx="57" hasCustomPrompt="1"/>
          </p:nvPr>
        </p:nvSpPr>
        <p:spPr>
          <a:xfrm>
            <a:off x="8812249" y="4023015"/>
            <a:ext cx="1217130" cy="1216800"/>
          </a:xfrm>
          <a:prstGeom prst="rect"/>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ctr" indent="-266700" marL="266700">
              <a:buNone/>
              <a:defRPr sz="1100" i="1" lang="en-ZA">
                <a:solidFill>
                  <a:schemeClr val="tx1"/>
                </a:solidFill>
                <a:latin typeface="+mn-lt"/>
                <a:cs typeface="Times New Roman" panose="02020603050405020304" pitchFamily="18" charset="0"/>
              </a:defRPr>
            </a:lvl1pPr>
          </a:lstStyle>
          <a:p>
            <a:pPr algn="ctr" indent="-266700" lvl="0" marL="266700"/>
            <a:r>
              <a:rPr lang="en-US" noProof="0"/>
              <a:t>Profile Photo</a:t>
            </a:r>
            <a:endParaRPr lang="en-US" noProof="0"/>
          </a:p>
        </p:txBody>
      </p:sp>
      <p:sp>
        <p:nvSpPr>
          <p:cNvPr id="1048809" name="Picture Placeholder 45"/>
          <p:cNvSpPr>
            <a:spLocks noGrp="1"/>
          </p:cNvSpPr>
          <p:nvPr>
            <p:ph type="pic" sz="quarter" idx="56" hasCustomPrompt="1"/>
          </p:nvPr>
        </p:nvSpPr>
        <p:spPr>
          <a:xfrm>
            <a:off x="4652453" y="4023015"/>
            <a:ext cx="1215022" cy="1216800"/>
          </a:xfrm>
          <a:prstGeom prst="rect"/>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ctr" indent="-266700" marL="266700">
              <a:buNone/>
              <a:defRPr sz="1100" i="1" lang="en-ZA">
                <a:solidFill>
                  <a:schemeClr val="tx1"/>
                </a:solidFill>
                <a:latin typeface="+mn-lt"/>
                <a:cs typeface="Times New Roman" panose="02020603050405020304" pitchFamily="18" charset="0"/>
              </a:defRPr>
            </a:lvl1pPr>
          </a:lstStyle>
          <a:p>
            <a:pPr algn="ctr" indent="-266700" lvl="0" marL="266700"/>
            <a:r>
              <a:rPr lang="en-US" noProof="0"/>
              <a:t>Profile Photo</a:t>
            </a:r>
            <a:endParaRPr lang="en-US" noProof="0"/>
          </a:p>
        </p:txBody>
      </p:sp>
      <p:sp>
        <p:nvSpPr>
          <p:cNvPr id="1048810" name="Picture Placeholder 44"/>
          <p:cNvSpPr>
            <a:spLocks noGrp="1"/>
          </p:cNvSpPr>
          <p:nvPr>
            <p:ph type="pic" sz="quarter" idx="55" hasCustomPrompt="1"/>
          </p:nvPr>
        </p:nvSpPr>
        <p:spPr>
          <a:xfrm>
            <a:off x="492755" y="4023015"/>
            <a:ext cx="1197469" cy="1216800"/>
          </a:xfrm>
          <a:prstGeom prst="rect"/>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ctr" indent="-266700" marL="266700">
              <a:buNone/>
              <a:defRPr sz="1100" i="1" lang="en-ZA">
                <a:solidFill>
                  <a:schemeClr val="tx1"/>
                </a:solidFill>
                <a:latin typeface="+mn-lt"/>
                <a:cs typeface="Times New Roman" panose="02020603050405020304" pitchFamily="18" charset="0"/>
              </a:defRPr>
            </a:lvl1pPr>
          </a:lstStyle>
          <a:p>
            <a:pPr algn="ctr" indent="-266700" lvl="0" marL="266700"/>
            <a:r>
              <a:rPr lang="en-US" noProof="0"/>
              <a:t>Profile Photo</a:t>
            </a:r>
            <a:endParaRPr lang="en-US" noProof="0"/>
          </a:p>
        </p:txBody>
      </p:sp>
      <p:sp>
        <p:nvSpPr>
          <p:cNvPr id="1048811" name="Picture Placeholder 43"/>
          <p:cNvSpPr>
            <a:spLocks noGrp="1"/>
          </p:cNvSpPr>
          <p:nvPr>
            <p:ph type="pic" sz="quarter" idx="43" hasCustomPrompt="1"/>
          </p:nvPr>
        </p:nvSpPr>
        <p:spPr>
          <a:xfrm>
            <a:off x="8812249" y="2256300"/>
            <a:ext cx="1189394" cy="1216800"/>
          </a:xfrm>
          <a:prstGeom prst="rect"/>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ctr" indent="-266700" marL="266700">
              <a:buNone/>
              <a:defRPr sz="1100" i="1" lang="en-ZA">
                <a:solidFill>
                  <a:schemeClr val="tx1"/>
                </a:solidFill>
                <a:latin typeface="+mn-lt"/>
                <a:cs typeface="Times New Roman" panose="02020603050405020304" pitchFamily="18" charset="0"/>
              </a:defRPr>
            </a:lvl1pPr>
          </a:lstStyle>
          <a:p>
            <a:pPr algn="ctr" indent="-266700" lvl="0" marL="266700"/>
            <a:r>
              <a:rPr lang="en-US" noProof="0"/>
              <a:t>Profile Photo</a:t>
            </a:r>
            <a:endParaRPr lang="en-US" noProof="0"/>
          </a:p>
        </p:txBody>
      </p:sp>
      <p:sp>
        <p:nvSpPr>
          <p:cNvPr id="1048812" name="Picture Placeholder 42"/>
          <p:cNvSpPr>
            <a:spLocks noGrp="1"/>
          </p:cNvSpPr>
          <p:nvPr>
            <p:ph type="pic" sz="quarter" idx="42" hasCustomPrompt="1"/>
          </p:nvPr>
        </p:nvSpPr>
        <p:spPr>
          <a:xfrm>
            <a:off x="4652453" y="2256300"/>
            <a:ext cx="1217130" cy="1216800"/>
          </a:xfrm>
          <a:prstGeom prst="rect"/>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ctr" indent="-266700" marL="266700">
              <a:buNone/>
              <a:defRPr sz="1100" i="1" lang="en-ZA">
                <a:solidFill>
                  <a:schemeClr val="tx1"/>
                </a:solidFill>
                <a:latin typeface="+mn-lt"/>
                <a:cs typeface="Times New Roman" panose="02020603050405020304" pitchFamily="18" charset="0"/>
              </a:defRPr>
            </a:lvl1pPr>
          </a:lstStyle>
          <a:p>
            <a:pPr algn="ctr" indent="-266700" lvl="0" marL="266700"/>
            <a:r>
              <a:rPr lang="en-US" noProof="0"/>
              <a:t>Profile Photo</a:t>
            </a:r>
            <a:endParaRPr lang="en-US" noProof="0"/>
          </a:p>
        </p:txBody>
      </p:sp>
      <p:sp>
        <p:nvSpPr>
          <p:cNvPr id="1048813" name="Picture Placeholder 41"/>
          <p:cNvSpPr>
            <a:spLocks noGrp="1"/>
          </p:cNvSpPr>
          <p:nvPr>
            <p:ph type="pic" sz="quarter" idx="41" hasCustomPrompt="1"/>
          </p:nvPr>
        </p:nvSpPr>
        <p:spPr>
          <a:xfrm>
            <a:off x="492656" y="2256300"/>
            <a:ext cx="1217130" cy="1216800"/>
          </a:xfrm>
          <a:prstGeom prst="rect"/>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ctr" indent="-266700" marL="266700">
              <a:buNone/>
              <a:defRPr sz="1100" i="1" lang="en-ZA">
                <a:solidFill>
                  <a:schemeClr val="tx1"/>
                </a:solidFill>
                <a:latin typeface="+mn-lt"/>
                <a:cs typeface="Times New Roman" panose="02020603050405020304" pitchFamily="18" charset="0"/>
              </a:defRPr>
            </a:lvl1pPr>
          </a:lstStyle>
          <a:p>
            <a:pPr algn="ctr" indent="-266700" lvl="0" marL="266700"/>
            <a:r>
              <a:rPr lang="en-US" noProof="0"/>
              <a:t>Profile Photo</a:t>
            </a:r>
            <a:endParaRPr lang="en-US" noProof="0"/>
          </a:p>
        </p:txBody>
      </p:sp>
      <p:sp>
        <p:nvSpPr>
          <p:cNvPr id="1048814" name="Text Placeholder 8"/>
          <p:cNvSpPr>
            <a:spLocks noGrp="1"/>
          </p:cNvSpPr>
          <p:nvPr>
            <p:ph type="body" sz="quarter" idx="17" hasCustomPrompt="1"/>
          </p:nvPr>
        </p:nvSpPr>
        <p:spPr>
          <a:xfrm>
            <a:off x="1867409" y="2418150"/>
            <a:ext cx="1572736" cy="656544"/>
          </a:xfrm>
        </p:spPr>
        <p:txBody>
          <a:bodyPr anchor="b" bIns="0" tIns="0"/>
          <a:lstStyle>
            <a:lvl1pPr algn="l" indent="0" marL="0">
              <a:buFont typeface="Arial" panose="020B0604020202020204" pitchFamily="34" charset="0"/>
              <a:buNone/>
              <a:defRPr sz="2400"/>
            </a:lvl1pPr>
          </a:lstStyle>
          <a:p>
            <a:pPr lvl="0"/>
            <a:r>
              <a:rPr lang="en-US" noProof="0"/>
              <a:t>Full Name</a:t>
            </a:r>
            <a:endParaRPr lang="en-US" noProof="0"/>
          </a:p>
        </p:txBody>
      </p:sp>
      <p:sp>
        <p:nvSpPr>
          <p:cNvPr id="1048815" name="Text Placeholder 10"/>
          <p:cNvSpPr>
            <a:spLocks noGrp="1"/>
          </p:cNvSpPr>
          <p:nvPr>
            <p:ph type="body" sz="quarter" idx="18" hasCustomPrompt="1"/>
          </p:nvPr>
        </p:nvSpPr>
        <p:spPr>
          <a:xfrm>
            <a:off x="1883223" y="3118312"/>
            <a:ext cx="1572736" cy="355118"/>
          </a:xfrm>
        </p:spPr>
        <p:txBody>
          <a:bodyPr/>
          <a:lstStyle>
            <a:lvl1pPr algn="l" indent="0" marL="0">
              <a:buNone/>
              <a:defRPr sz="1400">
                <a:solidFill>
                  <a:schemeClr val="tx1">
                    <a:lumMod val="50000"/>
                    <a:lumOff val="50000"/>
                  </a:schemeClr>
                </a:solidFill>
              </a:defRPr>
            </a:lvl1pPr>
          </a:lstStyle>
          <a:p>
            <a:pPr lvl="0"/>
            <a:r>
              <a:rPr lang="en-US" noProof="0"/>
              <a:t>Bullet Description</a:t>
            </a:r>
            <a:endParaRPr lang="en-US" noProof="0"/>
          </a:p>
        </p:txBody>
      </p:sp>
      <p:sp>
        <p:nvSpPr>
          <p:cNvPr id="1048816" name="Text Placeholder 8"/>
          <p:cNvSpPr>
            <a:spLocks noGrp="1"/>
          </p:cNvSpPr>
          <p:nvPr>
            <p:ph type="body" sz="quarter" idx="49" hasCustomPrompt="1"/>
          </p:nvPr>
        </p:nvSpPr>
        <p:spPr>
          <a:xfrm>
            <a:off x="6027207" y="2418150"/>
            <a:ext cx="1572736" cy="656544"/>
          </a:xfrm>
        </p:spPr>
        <p:txBody>
          <a:bodyPr anchor="b" bIns="0" tIns="0"/>
          <a:lstStyle>
            <a:lvl1pPr algn="l" indent="0" marL="0">
              <a:buFont typeface="Arial" panose="020B0604020202020204" pitchFamily="34" charset="0"/>
              <a:buNone/>
              <a:defRPr sz="2400"/>
            </a:lvl1pPr>
          </a:lstStyle>
          <a:p>
            <a:pPr lvl="0"/>
            <a:r>
              <a:rPr lang="en-US" noProof="0"/>
              <a:t>Full Name</a:t>
            </a:r>
            <a:endParaRPr lang="en-US" noProof="0"/>
          </a:p>
        </p:txBody>
      </p:sp>
      <p:sp>
        <p:nvSpPr>
          <p:cNvPr id="1048817" name="Text Placeholder 10"/>
          <p:cNvSpPr>
            <a:spLocks noGrp="1"/>
          </p:cNvSpPr>
          <p:nvPr>
            <p:ph type="body" sz="quarter" idx="50" hasCustomPrompt="1"/>
          </p:nvPr>
        </p:nvSpPr>
        <p:spPr>
          <a:xfrm>
            <a:off x="6027207" y="3118312"/>
            <a:ext cx="1572736" cy="355118"/>
          </a:xfrm>
        </p:spPr>
        <p:txBody>
          <a:bodyPr/>
          <a:lstStyle>
            <a:lvl1pPr algn="l" indent="0" marL="0">
              <a:buNone/>
              <a:defRPr sz="1400">
                <a:solidFill>
                  <a:schemeClr val="tx1">
                    <a:lumMod val="50000"/>
                    <a:lumOff val="50000"/>
                  </a:schemeClr>
                </a:solidFill>
              </a:defRPr>
            </a:lvl1pPr>
          </a:lstStyle>
          <a:p>
            <a:pPr lvl="0"/>
            <a:r>
              <a:rPr lang="en-US" noProof="0"/>
              <a:t>Bullet Description</a:t>
            </a:r>
            <a:endParaRPr lang="en-US" noProof="0"/>
          </a:p>
        </p:txBody>
      </p:sp>
      <p:sp>
        <p:nvSpPr>
          <p:cNvPr id="1048818" name="Text Placeholder 8"/>
          <p:cNvSpPr>
            <a:spLocks noGrp="1"/>
          </p:cNvSpPr>
          <p:nvPr>
            <p:ph type="body" sz="quarter" idx="51" hasCustomPrompt="1"/>
          </p:nvPr>
        </p:nvSpPr>
        <p:spPr>
          <a:xfrm>
            <a:off x="10187004" y="2418150"/>
            <a:ext cx="1572736" cy="656544"/>
          </a:xfrm>
        </p:spPr>
        <p:txBody>
          <a:bodyPr anchor="b" bIns="0" tIns="0"/>
          <a:lstStyle>
            <a:lvl1pPr algn="l" indent="0" marL="0">
              <a:buFont typeface="Arial" panose="020B0604020202020204" pitchFamily="34" charset="0"/>
              <a:buNone/>
              <a:defRPr sz="2400"/>
            </a:lvl1pPr>
          </a:lstStyle>
          <a:p>
            <a:pPr lvl="0"/>
            <a:r>
              <a:rPr lang="en-US" noProof="0"/>
              <a:t>Full Name</a:t>
            </a:r>
            <a:endParaRPr lang="en-US" noProof="0"/>
          </a:p>
        </p:txBody>
      </p:sp>
      <p:sp>
        <p:nvSpPr>
          <p:cNvPr id="1048819" name="Text Placeholder 10"/>
          <p:cNvSpPr>
            <a:spLocks noGrp="1"/>
          </p:cNvSpPr>
          <p:nvPr>
            <p:ph type="body" sz="quarter" idx="52" hasCustomPrompt="1"/>
          </p:nvPr>
        </p:nvSpPr>
        <p:spPr>
          <a:xfrm>
            <a:off x="10187004" y="3118312"/>
            <a:ext cx="1572736" cy="355118"/>
          </a:xfrm>
        </p:spPr>
        <p:txBody>
          <a:bodyPr/>
          <a:lstStyle>
            <a:lvl1pPr algn="l" indent="0" marL="0">
              <a:buNone/>
              <a:defRPr sz="1400">
                <a:solidFill>
                  <a:schemeClr val="tx1">
                    <a:lumMod val="50000"/>
                    <a:lumOff val="50000"/>
                  </a:schemeClr>
                </a:solidFill>
              </a:defRPr>
            </a:lvl1pPr>
          </a:lstStyle>
          <a:p>
            <a:pPr lvl="0"/>
            <a:r>
              <a:rPr lang="en-US" noProof="0"/>
              <a:t>Bullet Description</a:t>
            </a:r>
            <a:endParaRPr lang="en-US" noProof="0"/>
          </a:p>
        </p:txBody>
      </p:sp>
      <p:sp>
        <p:nvSpPr>
          <p:cNvPr id="1048820" name="Text Placeholder 8"/>
          <p:cNvSpPr>
            <a:spLocks noGrp="1"/>
          </p:cNvSpPr>
          <p:nvPr>
            <p:ph type="body" sz="quarter" idx="53" hasCustomPrompt="1"/>
          </p:nvPr>
        </p:nvSpPr>
        <p:spPr>
          <a:xfrm>
            <a:off x="1867409" y="4184865"/>
            <a:ext cx="1572736" cy="656544"/>
          </a:xfrm>
        </p:spPr>
        <p:txBody>
          <a:bodyPr anchor="b" bIns="0" tIns="0"/>
          <a:lstStyle>
            <a:lvl1pPr algn="l" indent="0" marL="0">
              <a:buFont typeface="Arial" panose="020B0604020202020204" pitchFamily="34" charset="0"/>
              <a:buNone/>
              <a:defRPr sz="2400"/>
            </a:lvl1pPr>
          </a:lstStyle>
          <a:p>
            <a:pPr lvl="0"/>
            <a:r>
              <a:rPr lang="en-US" noProof="0"/>
              <a:t>Full Name</a:t>
            </a:r>
            <a:endParaRPr lang="en-US" noProof="0"/>
          </a:p>
        </p:txBody>
      </p:sp>
      <p:sp>
        <p:nvSpPr>
          <p:cNvPr id="1048821" name="Text Placeholder 10"/>
          <p:cNvSpPr>
            <a:spLocks noGrp="1"/>
          </p:cNvSpPr>
          <p:nvPr>
            <p:ph type="body" sz="quarter" idx="54" hasCustomPrompt="1"/>
          </p:nvPr>
        </p:nvSpPr>
        <p:spPr>
          <a:xfrm>
            <a:off x="1883223" y="4885027"/>
            <a:ext cx="1572736" cy="355118"/>
          </a:xfrm>
        </p:spPr>
        <p:txBody>
          <a:bodyPr/>
          <a:lstStyle>
            <a:lvl1pPr algn="l" indent="0" marL="0">
              <a:buNone/>
              <a:defRPr sz="1400">
                <a:solidFill>
                  <a:schemeClr val="tx1">
                    <a:lumMod val="50000"/>
                    <a:lumOff val="50000"/>
                  </a:schemeClr>
                </a:solidFill>
              </a:defRPr>
            </a:lvl1pPr>
          </a:lstStyle>
          <a:p>
            <a:pPr lvl="0"/>
            <a:r>
              <a:rPr lang="en-US" noProof="0"/>
              <a:t>Bullet Description</a:t>
            </a:r>
            <a:endParaRPr lang="en-US" noProof="0"/>
          </a:p>
        </p:txBody>
      </p:sp>
      <p:sp>
        <p:nvSpPr>
          <p:cNvPr id="1048822" name="Text Placeholder 8"/>
          <p:cNvSpPr>
            <a:spLocks noGrp="1"/>
          </p:cNvSpPr>
          <p:nvPr>
            <p:ph type="body" sz="quarter" idx="58" hasCustomPrompt="1"/>
          </p:nvPr>
        </p:nvSpPr>
        <p:spPr>
          <a:xfrm>
            <a:off x="6027207" y="4184865"/>
            <a:ext cx="1572736" cy="656544"/>
          </a:xfrm>
        </p:spPr>
        <p:txBody>
          <a:bodyPr anchor="b" bIns="0" tIns="0"/>
          <a:lstStyle>
            <a:lvl1pPr algn="l" indent="0" marL="0">
              <a:buFont typeface="Arial" panose="020B0604020202020204" pitchFamily="34" charset="0"/>
              <a:buNone/>
              <a:defRPr sz="2400"/>
            </a:lvl1pPr>
          </a:lstStyle>
          <a:p>
            <a:pPr lvl="0"/>
            <a:r>
              <a:rPr lang="en-US" noProof="0"/>
              <a:t>Full Name</a:t>
            </a:r>
            <a:endParaRPr lang="en-US" noProof="0"/>
          </a:p>
        </p:txBody>
      </p:sp>
      <p:sp>
        <p:nvSpPr>
          <p:cNvPr id="1048823" name="Text Placeholder 10"/>
          <p:cNvSpPr>
            <a:spLocks noGrp="1"/>
          </p:cNvSpPr>
          <p:nvPr>
            <p:ph type="body" sz="quarter" idx="59" hasCustomPrompt="1"/>
          </p:nvPr>
        </p:nvSpPr>
        <p:spPr>
          <a:xfrm>
            <a:off x="6027207" y="4885027"/>
            <a:ext cx="1572736" cy="355118"/>
          </a:xfrm>
        </p:spPr>
        <p:txBody>
          <a:bodyPr/>
          <a:lstStyle>
            <a:lvl1pPr algn="l" indent="0" marL="0">
              <a:buNone/>
              <a:defRPr sz="1400">
                <a:solidFill>
                  <a:schemeClr val="tx1">
                    <a:lumMod val="50000"/>
                    <a:lumOff val="50000"/>
                  </a:schemeClr>
                </a:solidFill>
              </a:defRPr>
            </a:lvl1pPr>
          </a:lstStyle>
          <a:p>
            <a:pPr lvl="0"/>
            <a:r>
              <a:rPr lang="en-US" noProof="0"/>
              <a:t>Bullet Description</a:t>
            </a:r>
            <a:endParaRPr lang="en-US" noProof="0"/>
          </a:p>
        </p:txBody>
      </p:sp>
      <p:sp>
        <p:nvSpPr>
          <p:cNvPr id="1048824" name="Text Placeholder 8"/>
          <p:cNvSpPr>
            <a:spLocks noGrp="1"/>
          </p:cNvSpPr>
          <p:nvPr>
            <p:ph type="body" sz="quarter" idx="60" hasCustomPrompt="1"/>
          </p:nvPr>
        </p:nvSpPr>
        <p:spPr>
          <a:xfrm>
            <a:off x="10187004" y="4184865"/>
            <a:ext cx="1572736" cy="656544"/>
          </a:xfrm>
        </p:spPr>
        <p:txBody>
          <a:bodyPr anchor="b" bIns="0" tIns="0"/>
          <a:lstStyle>
            <a:lvl1pPr algn="l" indent="0" marL="0">
              <a:buFont typeface="Arial" panose="020B0604020202020204" pitchFamily="34" charset="0"/>
              <a:buNone/>
              <a:defRPr sz="2400"/>
            </a:lvl1pPr>
          </a:lstStyle>
          <a:p>
            <a:pPr lvl="0"/>
            <a:r>
              <a:rPr lang="en-US" noProof="0"/>
              <a:t>Full Name</a:t>
            </a:r>
            <a:endParaRPr lang="en-US" noProof="0"/>
          </a:p>
        </p:txBody>
      </p:sp>
      <p:sp>
        <p:nvSpPr>
          <p:cNvPr id="1048825" name="Text Placeholder 10"/>
          <p:cNvSpPr>
            <a:spLocks noGrp="1"/>
          </p:cNvSpPr>
          <p:nvPr>
            <p:ph type="body" sz="quarter" idx="61" hasCustomPrompt="1"/>
          </p:nvPr>
        </p:nvSpPr>
        <p:spPr>
          <a:xfrm>
            <a:off x="10187004" y="4885027"/>
            <a:ext cx="1572736" cy="355118"/>
          </a:xfrm>
        </p:spPr>
        <p:txBody>
          <a:bodyPr/>
          <a:lstStyle>
            <a:lvl1pPr algn="l" indent="0" marL="0">
              <a:buNone/>
              <a:defRPr sz="1400">
                <a:solidFill>
                  <a:schemeClr val="tx1">
                    <a:lumMod val="50000"/>
                    <a:lumOff val="50000"/>
                  </a:schemeClr>
                </a:solidFill>
              </a:defRPr>
            </a:lvl1pPr>
          </a:lstStyle>
          <a:p>
            <a:pPr lvl="0"/>
            <a:r>
              <a:rPr lang="en-US" noProof="0"/>
              <a:t>Bullet Description</a:t>
            </a:r>
            <a:endParaRPr lang="en-US" noProof="0"/>
          </a:p>
        </p:txBody>
      </p:sp>
      <p:sp>
        <p:nvSpPr>
          <p:cNvPr id="1048826" name="Title 3"/>
          <p:cNvSpPr>
            <a:spLocks noGrp="1"/>
          </p:cNvSpPr>
          <p:nvPr>
            <p:ph type="title"/>
          </p:nvPr>
        </p:nvSpPr>
        <p:spPr/>
        <p:txBody>
          <a:bodyPr/>
          <a:p>
            <a:r>
              <a:rPr lang="en-US" noProof="0"/>
              <a:t>Click to edit Master title style</a:t>
            </a:r>
            <a:endParaRPr lang="en-US" noProof="0"/>
          </a:p>
        </p:txBody>
      </p:sp>
      <p:sp>
        <p:nvSpPr>
          <p:cNvPr id="1048827" name="Footer Placeholder 5"/>
          <p:cNvSpPr>
            <a:spLocks noGrp="1"/>
          </p:cNvSpPr>
          <p:nvPr>
            <p:ph type="ftr" sz="quarter" idx="62"/>
          </p:nvPr>
        </p:nvSpPr>
        <p:spPr/>
        <p:txBody>
          <a:bodyPr/>
          <a:p>
            <a:endParaRPr lang="en-US" noProof="0"/>
          </a:p>
        </p:txBody>
      </p:sp>
      <p:sp>
        <p:nvSpPr>
          <p:cNvPr id="1048828" name="Slide Number Placeholder 6"/>
          <p:cNvSpPr>
            <a:spLocks noGrp="1"/>
          </p:cNvSpPr>
          <p:nvPr>
            <p:ph type="sldNum" sz="quarter" idx="63"/>
          </p:nvPr>
        </p:nvSpPr>
        <p:spPr>
          <a:xfrm>
            <a:off x="11728948" y="6385422"/>
            <a:ext cx="288000" cy="288000"/>
          </a:xfrm>
          <a:prstGeom prst="ellipse"/>
        </p:spPr>
        <p:txBody>
          <a:bodyPr/>
          <a:lstStyle>
            <a:lvl1pPr algn="ctr"/>
          </a:lstStyle>
          <a:p>
            <a:fld id="{B67B645E-C5E5-4727-B977-D372A0AA71D9}" type="slidenum">
              <a:rPr lang="en-US" noProof="0" smtClean="0"/>
            </a:fld>
            <a:endParaRPr lang="en-US" noProof="0"/>
          </a:p>
        </p:txBody>
      </p:sp>
      <p:sp>
        <p:nvSpPr>
          <p:cNvPr id="1048829" name="Text Placeholder 4"/>
          <p:cNvSpPr>
            <a:spLocks noGrp="1"/>
          </p:cNvSpPr>
          <p:nvPr>
            <p:ph type="body" sz="quarter" idx="13" hasCustomPrompt="1"/>
          </p:nvPr>
        </p:nvSpPr>
        <p:spPr>
          <a:xfrm>
            <a:off x="431799" y="1008000"/>
            <a:ext cx="11329200" cy="252000"/>
          </a:xfrm>
        </p:spPr>
        <p:txBody>
          <a:bodyPr/>
          <a:lstStyle>
            <a:lvl1pPr indent="0" marL="0">
              <a:buNone/>
            </a:lvl1pPr>
            <a:lvl2pPr indent="0" marL="266700">
              <a:buNone/>
            </a:lvl2pPr>
            <a:lvl3pPr indent="0" marL="542925">
              <a:buNone/>
            </a:lvl3pPr>
            <a:lvl4pPr indent="0" marL="809625">
              <a:buNone/>
            </a:lvl4pPr>
            <a:lvl5pPr indent="0" marL="1076325">
              <a:buNone/>
            </a:lvl5pPr>
          </a:lstStyle>
          <a:p>
            <a:pPr lvl="0"/>
            <a:r>
              <a:rPr lang="en-US" noProof="0"/>
              <a:t>Subtitle</a:t>
            </a:r>
            <a:endParaRPr 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2_Section Header With Image">
    <p:bg bwMode="grayWhite">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88" name=""/>
        <p:cNvGrpSpPr/>
        <p:nvPr/>
      </p:nvGrpSpPr>
      <p:grpSpPr>
        <a:xfrm>
          <a:off x="0" y="0"/>
          <a:ext cx="0" cy="0"/>
          <a:chOff x="0" y="0"/>
          <a:chExt cx="0" cy="0"/>
        </a:xfrm>
      </p:grpSpPr>
      <p:sp>
        <p:nvSpPr>
          <p:cNvPr id="1048893" name="Freeform: Shape 15"/>
          <p:cNvSpPr/>
          <p:nvPr userDrawn="1"/>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100000">
                <a:schemeClr val="accent1">
                  <a:alpha val="29000"/>
                </a:schemeClr>
              </a:gs>
            </a:gsLst>
            <a:path path="circle">
              <a:fillToRect l="100000" b="100000"/>
            </a:path>
            <a:tileRect t="-100000" r="-100000"/>
          </a:gradFill>
          <a:ln w="9525" cap="flat">
            <a:noFill/>
            <a:prstDash val="solid"/>
            <a:miter/>
          </a:ln>
        </p:spPr>
        <p:txBody>
          <a:bodyPr anchor="ctr" rtlCol="0" wrap="square">
            <a:noAutofit/>
          </a:bodyPr>
          <a:p>
            <a:endParaRPr lang="en-US" noProof="0"/>
          </a:p>
        </p:txBody>
      </p:sp>
      <p:sp>
        <p:nvSpPr>
          <p:cNvPr id="1048894" name="Freeform: Shape 10"/>
          <p:cNvSpPr/>
          <p:nvPr userDrawn="1"/>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anchor="ctr" rtlCol="0"/>
          <a:p>
            <a:endParaRPr lang="en-US" noProof="0"/>
          </a:p>
        </p:txBody>
      </p:sp>
      <p:sp>
        <p:nvSpPr>
          <p:cNvPr id="1048895" name="Title 1"/>
          <p:cNvSpPr>
            <a:spLocks noGrp="1"/>
          </p:cNvSpPr>
          <p:nvPr>
            <p:ph type="title" hasCustomPrompt="1"/>
          </p:nvPr>
        </p:nvSpPr>
        <p:spPr>
          <a:xfrm>
            <a:off x="6842710" y="1641059"/>
            <a:ext cx="4793714" cy="2078699"/>
          </a:xfrm>
        </p:spPr>
        <p:txBody>
          <a:bodyPr anchor="b"/>
          <a:lstStyle>
            <a:lvl1pPr algn="r" defTabSz="914400" eaLnBrk="1" hangingPunct="1" latinLnBrk="0" rtl="0">
              <a:lnSpc>
                <a:spcPts val="5000"/>
              </a:lnSpc>
              <a:spcBef>
                <a:spcPct val="0"/>
              </a:spcBef>
              <a:buNone/>
              <a:defRPr baseline="0" b="1" cap="all" dirty="0" sz="6000" kern="1200" lang="en-ZA" spc="-150">
                <a:solidFill>
                  <a:schemeClr val="bg1"/>
                </a:solidFill>
                <a:latin typeface="+mj-lt"/>
                <a:ea typeface="+mj-ea"/>
                <a:cs typeface="+mj-cs"/>
              </a:defRPr>
            </a:lvl1pPr>
          </a:lstStyle>
          <a:p>
            <a:r>
              <a:rPr lang="en-US" noProof="0"/>
              <a:t>Thank </a:t>
            </a:r>
            <a:br>
              <a:rPr lang="en-US" noProof="0"/>
            </a:br>
            <a:r>
              <a:rPr lang="en-US" noProof="0"/>
              <a:t>You</a:t>
            </a:r>
            <a:endParaRPr lang="en-US" noProof="0"/>
          </a:p>
        </p:txBody>
      </p:sp>
      <p:sp>
        <p:nvSpPr>
          <p:cNvPr id="1048896" name="Footer Placeholder 6"/>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a:p>
        </p:txBody>
      </p:sp>
      <p:sp>
        <p:nvSpPr>
          <p:cNvPr id="1048897" name="Slide Number Placeholder 9"/>
          <p:cNvSpPr>
            <a:spLocks noGrp="1"/>
          </p:cNvSpPr>
          <p:nvPr>
            <p:ph type="sldNum" sz="quarter" idx="11"/>
          </p:nvPr>
        </p:nvSpPr>
        <p:spPr>
          <a:xfrm>
            <a:off x="11728948" y="6385422"/>
            <a:ext cx="288000" cy="288000"/>
          </a:xfrm>
          <a:prstGeom prst="ellipse"/>
          <a:solidFill>
            <a:schemeClr val="tx1"/>
          </a:solidFill>
        </p:spPr>
        <p:txBody>
          <a:bodyPr/>
          <a:lstStyle>
            <a:lvl1pPr>
              <a:defRPr>
                <a:solidFill>
                  <a:schemeClr val="bg1"/>
                </a:solidFill>
              </a:defRPr>
            </a:lvl1pPr>
          </a:lstStyle>
          <a:p>
            <a:fld id="{B67B645E-C5E5-4727-B977-D372A0AA71D9}" type="slidenum">
              <a:rPr lang="en-US" noProof="0" smtClean="0"/>
            </a:fld>
            <a:endParaRPr lang="en-US" noProof="0"/>
          </a:p>
        </p:txBody>
      </p:sp>
      <p:sp>
        <p:nvSpPr>
          <p:cNvPr id="1048898" name="Subtitle 2"/>
          <p:cNvSpPr>
            <a:spLocks noGrp="1"/>
          </p:cNvSpPr>
          <p:nvPr>
            <p:ph type="subTitle" idx="1" hasCustomPrompt="1"/>
          </p:nvPr>
        </p:nvSpPr>
        <p:spPr>
          <a:xfrm>
            <a:off x="6650685" y="3820804"/>
            <a:ext cx="4303959" cy="271807"/>
          </a:xfrm>
        </p:spPr>
        <p:txBody>
          <a:bodyPr/>
          <a:lstStyle>
            <a:lvl1pPr algn="r" indent="0" marL="0">
              <a:buNone/>
              <a:defRPr sz="1600">
                <a:solidFill>
                  <a:schemeClr val="bg1"/>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noProof="0"/>
              <a:t>Full Name</a:t>
            </a:r>
            <a:endParaRPr lang="en-US" noProof="0"/>
          </a:p>
        </p:txBody>
      </p:sp>
      <p:sp>
        <p:nvSpPr>
          <p:cNvPr id="1048899" name="Text Placeholder 4"/>
          <p:cNvSpPr>
            <a:spLocks noGrp="1"/>
          </p:cNvSpPr>
          <p:nvPr>
            <p:ph type="body" sz="quarter" idx="15" hasCustomPrompt="1"/>
          </p:nvPr>
        </p:nvSpPr>
        <p:spPr>
          <a:xfrm>
            <a:off x="6650685" y="4226974"/>
            <a:ext cx="4303959" cy="252000"/>
          </a:xfrm>
        </p:spPr>
        <p:txBody>
          <a:bodyPr/>
          <a:lstStyle>
            <a:lvl1pPr algn="r" indent="0" marL="0">
              <a:buNone/>
              <a:defRPr sz="1600">
                <a:solidFill>
                  <a:schemeClr val="bg1"/>
                </a:solidFill>
              </a:defRPr>
            </a:lvl1pPr>
            <a:lvl2pPr indent="0" marL="266700">
              <a:buNone/>
            </a:lvl2pPr>
            <a:lvl3pPr indent="0" marL="542925">
              <a:buNone/>
            </a:lvl3pPr>
            <a:lvl4pPr indent="0" marL="809625">
              <a:buNone/>
            </a:lvl4pPr>
            <a:lvl5pPr indent="0" marL="1076325">
              <a:buNone/>
            </a:lvl5pPr>
          </a:lstStyle>
          <a:p>
            <a:pPr lvl="0"/>
            <a:r>
              <a:rPr lang="en-US" noProof="0"/>
              <a:t>Phone</a:t>
            </a:r>
            <a:endParaRPr lang="en-US" noProof="0"/>
          </a:p>
        </p:txBody>
      </p:sp>
      <p:sp>
        <p:nvSpPr>
          <p:cNvPr id="1048900" name="Text Placeholder 10"/>
          <p:cNvSpPr>
            <a:spLocks noGrp="1"/>
          </p:cNvSpPr>
          <p:nvPr>
            <p:ph type="body" sz="quarter" idx="16" hasCustomPrompt="1"/>
          </p:nvPr>
        </p:nvSpPr>
        <p:spPr>
          <a:xfrm>
            <a:off x="6650685" y="4613337"/>
            <a:ext cx="4303959" cy="252000"/>
          </a:xfrm>
        </p:spPr>
        <p:txBody>
          <a:bodyPr/>
          <a:lstStyle>
            <a:lvl1pPr algn="r" indent="0" marL="0">
              <a:buNone/>
              <a:defRPr sz="1600">
                <a:solidFill>
                  <a:schemeClr val="bg1"/>
                </a:solidFill>
              </a:defRPr>
            </a:lvl1pPr>
          </a:lstStyle>
          <a:p>
            <a:pPr lvl="0"/>
            <a:r>
              <a:rPr lang="en-US" noProof="0"/>
              <a:t>Email</a:t>
            </a:r>
            <a:endParaRPr lang="en-US" noProof="0"/>
          </a:p>
        </p:txBody>
      </p:sp>
      <p:sp>
        <p:nvSpPr>
          <p:cNvPr id="1048901" name="Text Placeholder 15"/>
          <p:cNvSpPr>
            <a:spLocks noGrp="1"/>
          </p:cNvSpPr>
          <p:nvPr>
            <p:ph type="body" sz="quarter" idx="17" hasCustomPrompt="1"/>
          </p:nvPr>
        </p:nvSpPr>
        <p:spPr>
          <a:xfrm>
            <a:off x="6650828" y="4999701"/>
            <a:ext cx="4305582" cy="252413"/>
          </a:xfrm>
        </p:spPr>
        <p:txBody>
          <a:bodyPr/>
          <a:lstStyle>
            <a:lvl1pPr algn="r" indent="0" marL="0">
              <a:buNone/>
              <a:defRPr sz="1600">
                <a:solidFill>
                  <a:schemeClr val="bg1"/>
                </a:solidFill>
              </a:defRPr>
            </a:lvl1pPr>
          </a:lstStyle>
          <a:p>
            <a:pPr lvl="0"/>
            <a:r>
              <a:rPr lang="en-US" noProof="0"/>
              <a:t>Website</a:t>
            </a:r>
            <a:endParaRPr 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Title Slide">
    <p:bg>
      <p:bgPr>
        <a:gradFill>
          <a:gsLst>
            <a:gs pos="0">
              <a:schemeClr val="tx2">
                <a:lumMod val="75000"/>
              </a:schemeClr>
            </a:gs>
            <a:gs pos="76000">
              <a:schemeClr val="accent1"/>
            </a:gs>
          </a:gsLst>
          <a:path path="circle">
            <a:fillToRect l="100000" b="100000"/>
          </a:path>
        </a:gradFill>
        <a:effectLst/>
      </p:bgPr>
    </p:bg>
    <p:spTree>
      <p:nvGrpSpPr>
        <p:cNvPr id="47" name=""/>
        <p:cNvGrpSpPr/>
        <p:nvPr/>
      </p:nvGrpSpPr>
      <p:grpSpPr>
        <a:xfrm>
          <a:off x="0" y="0"/>
          <a:ext cx="0" cy="0"/>
          <a:chOff x="0" y="0"/>
          <a:chExt cx="0" cy="0"/>
        </a:xfrm>
      </p:grpSpPr>
      <p:sp>
        <p:nvSpPr>
          <p:cNvPr id="1048590" name="Freeform: Shape 10"/>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7000">
                <a:schemeClr val="accent1">
                  <a:alpha val="81000"/>
                </a:schemeClr>
              </a:gs>
              <a:gs pos="100000">
                <a:schemeClr val="bg1">
                  <a:lumMod val="95000"/>
                </a:schemeClr>
              </a:gs>
            </a:gsLst>
            <a:path path="circle">
              <a:fillToRect l="100000" b="100000"/>
            </a:path>
            <a:tileRect t="-100000" r="-100000"/>
          </a:gradFill>
          <a:ln w="9525" cap="flat">
            <a:noFill/>
            <a:prstDash val="solid"/>
            <a:miter/>
          </a:ln>
        </p:spPr>
        <p:txBody>
          <a:bodyPr anchor="ctr" rtlCol="0" wrap="square">
            <a:noAutofit/>
          </a:bodyPr>
          <a:p>
            <a:endParaRPr lang="en-US" noProof="0"/>
          </a:p>
        </p:txBody>
      </p:sp>
      <p:sp>
        <p:nvSpPr>
          <p:cNvPr id="1048591" name="Title 1"/>
          <p:cNvSpPr>
            <a:spLocks noGrp="1"/>
          </p:cNvSpPr>
          <p:nvPr>
            <p:ph type="ctrTitle"/>
          </p:nvPr>
        </p:nvSpPr>
        <p:spPr>
          <a:xfrm>
            <a:off x="7171062" y="3133725"/>
            <a:ext cx="4099187" cy="2078700"/>
          </a:xfrm>
        </p:spPr>
        <p:txBody>
          <a:bodyPr anchor="b"/>
          <a:lstStyle>
            <a:lvl1pPr algn="r">
              <a:lnSpc>
                <a:spcPts val="5000"/>
              </a:lnSpc>
              <a:defRPr baseline="0" cap="all" sz="4400">
                <a:solidFill>
                  <a:schemeClr val="bg1"/>
                </a:solidFill>
              </a:defRPr>
            </a:lvl1pPr>
          </a:lstStyle>
          <a:p>
            <a:r>
              <a:rPr lang="en-US" noProof="0"/>
              <a:t>Click to edit Master title style</a:t>
            </a:r>
            <a:endParaRPr lang="en-US" noProof="0"/>
          </a:p>
        </p:txBody>
      </p:sp>
      <p:sp>
        <p:nvSpPr>
          <p:cNvPr id="1048592" name="Subtitle 2"/>
          <p:cNvSpPr>
            <a:spLocks noGrp="1"/>
          </p:cNvSpPr>
          <p:nvPr>
            <p:ph type="subTitle" idx="1"/>
          </p:nvPr>
        </p:nvSpPr>
        <p:spPr>
          <a:xfrm>
            <a:off x="7171062" y="5428423"/>
            <a:ext cx="4099187" cy="1048939"/>
          </a:xfrm>
        </p:spPr>
        <p:txBody>
          <a:bodyPr/>
          <a:lstStyle>
            <a:lvl1pPr algn="r" indent="0" marL="0">
              <a:buNone/>
              <a:defRPr baseline="0" b="1" cap="all" sz="2000">
                <a:solidFill>
                  <a:schemeClr val="bg1"/>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noProof="0"/>
              <a:t>Click to edit Master subtitle style</a:t>
            </a:r>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Title Slide With Image">
    <p:bg>
      <p:bgPr>
        <a:gradFill>
          <a:gsLst>
            <a:gs pos="0">
              <a:schemeClr val="tx2">
                <a:lumMod val="75000"/>
              </a:schemeClr>
            </a:gs>
            <a:gs pos="76000">
              <a:schemeClr val="accent1"/>
            </a:gs>
          </a:gsLst>
          <a:path path="circle">
            <a:fillToRect l="100000" b="100000"/>
          </a:path>
        </a:gradFill>
        <a:effectLst/>
      </p:bgPr>
    </p:bg>
    <p:spTree>
      <p:nvGrpSpPr>
        <p:cNvPr id="39" name=""/>
        <p:cNvGrpSpPr/>
        <p:nvPr/>
      </p:nvGrpSpPr>
      <p:grpSpPr>
        <a:xfrm>
          <a:off x="0" y="0"/>
          <a:ext cx="0" cy="0"/>
          <a:chOff x="0" y="0"/>
          <a:chExt cx="0" cy="0"/>
        </a:xfrm>
      </p:grpSpPr>
      <p:sp>
        <p:nvSpPr>
          <p:cNvPr id="1048580" name="Freeform: Shape 11"/>
          <p:cNvSpPr/>
          <p:nvPr userDrawn="1"/>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71000"/>
                </a:schemeClr>
              </a:gs>
            </a:gsLst>
            <a:path path="circle">
              <a:fillToRect l="100000" b="100000"/>
            </a:path>
          </a:gradFill>
          <a:ln w="9525" cap="flat">
            <a:noFill/>
            <a:prstDash val="solid"/>
            <a:miter/>
          </a:ln>
        </p:spPr>
        <p:txBody>
          <a:bodyPr anchor="ctr" rtlCol="0"/>
          <a:p>
            <a:endParaRPr lang="en-US" noProof="0"/>
          </a:p>
        </p:txBody>
      </p:sp>
      <p:sp>
        <p:nvSpPr>
          <p:cNvPr id="1048581" name="Picture Placeholder 8"/>
          <p:cNvSpPr>
            <a:spLocks noGrp="1"/>
          </p:cNvSpPr>
          <p:nvPr>
            <p:ph type="pic" sz="quarter" idx="10" hasCustomPrompt="1"/>
          </p:nvPr>
        </p:nvSpPr>
        <p:spPr>
          <a:xfrm>
            <a:off x="1394222" y="1145254"/>
            <a:ext cx="4567666" cy="4688435"/>
          </a:xfrm>
          <a:prstGeom prst="rect"/>
          <a:solidFill>
            <a:schemeClr val="tx2">
              <a:lumMod val="75000"/>
            </a:schemeClr>
          </a:solidFill>
          <a:effectLst>
            <a:softEdge rad="317500"/>
          </a:effectLst>
        </p:spPr>
        <p:txBody>
          <a:bodyPr anchor="ctr" wrap="square">
            <a:noAutofit/>
          </a:bodyPr>
          <a:lstStyle>
            <a:lvl1pPr algn="ctr" indent="0" marL="0">
              <a:buNone/>
              <a:defRPr i="1">
                <a:solidFill>
                  <a:schemeClr val="bg1"/>
                </a:solidFill>
              </a:defRPr>
            </a:lvl1pPr>
          </a:lstStyle>
          <a:p>
            <a:r>
              <a:rPr lang="en-US" noProof="0"/>
              <a:t>Insert or Drag &amp; Drop Your Photo</a:t>
            </a:r>
            <a:endParaRPr lang="en-US" noProof="0"/>
          </a:p>
        </p:txBody>
      </p:sp>
      <p:sp>
        <p:nvSpPr>
          <p:cNvPr id="1048582" name="Title 1"/>
          <p:cNvSpPr>
            <a:spLocks noGrp="1"/>
          </p:cNvSpPr>
          <p:nvPr>
            <p:ph type="ctrTitle"/>
          </p:nvPr>
        </p:nvSpPr>
        <p:spPr>
          <a:xfrm>
            <a:off x="7171062" y="3133725"/>
            <a:ext cx="4099187" cy="2078700"/>
          </a:xfrm>
        </p:spPr>
        <p:txBody>
          <a:bodyPr anchor="b"/>
          <a:lstStyle>
            <a:lvl1pPr algn="r">
              <a:lnSpc>
                <a:spcPts val="5000"/>
              </a:lnSpc>
              <a:defRPr baseline="0" cap="all" sz="4400">
                <a:solidFill>
                  <a:schemeClr val="bg1"/>
                </a:solidFill>
              </a:defRPr>
            </a:lvl1pPr>
          </a:lstStyle>
          <a:p>
            <a:r>
              <a:rPr lang="en-US" noProof="0"/>
              <a:t>Click to edit Master title style</a:t>
            </a:r>
            <a:endParaRPr lang="en-US" noProof="0"/>
          </a:p>
        </p:txBody>
      </p:sp>
      <p:sp>
        <p:nvSpPr>
          <p:cNvPr id="1048583" name="Subtitle 2"/>
          <p:cNvSpPr>
            <a:spLocks noGrp="1"/>
          </p:cNvSpPr>
          <p:nvPr>
            <p:ph type="subTitle" idx="1"/>
          </p:nvPr>
        </p:nvSpPr>
        <p:spPr>
          <a:xfrm>
            <a:off x="7171062" y="5428423"/>
            <a:ext cx="4099187" cy="1048939"/>
          </a:xfrm>
        </p:spPr>
        <p:txBody>
          <a:bodyPr/>
          <a:lstStyle>
            <a:lvl1pPr algn="r" indent="0" marL="0">
              <a:buNone/>
              <a:defRPr baseline="0" b="1" cap="all" sz="2000">
                <a:solidFill>
                  <a:schemeClr val="bg1"/>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noProof="0"/>
              <a:t>Click to edit Master subtitle style</a:t>
            </a:r>
            <a:endParaRPr 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86" name=""/>
        <p:cNvGrpSpPr/>
        <p:nvPr/>
      </p:nvGrpSpPr>
      <p:grpSpPr>
        <a:xfrm>
          <a:off x="0" y="0"/>
          <a:ext cx="0" cy="0"/>
          <a:chOff x="0" y="0"/>
          <a:chExt cx="0" cy="0"/>
        </a:xfrm>
      </p:grpSpPr>
      <p:sp>
        <p:nvSpPr>
          <p:cNvPr id="1048869" name="Freeform: Shape 15"/>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000">
                <a:schemeClr val="tx2">
                  <a:lumMod val="20000"/>
                  <a:lumOff val="80000"/>
                </a:schemeClr>
              </a:gs>
              <a:gs pos="100000">
                <a:schemeClr val="accent1"/>
              </a:gs>
            </a:gsLst>
            <a:path path="circle">
              <a:fillToRect l="100000" b="100000"/>
            </a:path>
            <a:tileRect t="-100000" r="-100000"/>
          </a:gradFill>
          <a:ln w="9525" cap="flat">
            <a:noFill/>
            <a:prstDash val="solid"/>
            <a:miter/>
          </a:ln>
        </p:spPr>
        <p:txBody>
          <a:bodyPr anchor="ctr" rtlCol="0" wrap="square">
            <a:noAutofit/>
          </a:bodyPr>
          <a:p>
            <a:endParaRPr lang="en-US" noProof="0"/>
          </a:p>
        </p:txBody>
      </p:sp>
      <p:sp>
        <p:nvSpPr>
          <p:cNvPr id="1048870" name="Title 1"/>
          <p:cNvSpPr>
            <a:spLocks noGrp="1"/>
          </p:cNvSpPr>
          <p:nvPr>
            <p:ph type="title"/>
          </p:nvPr>
        </p:nvSpPr>
        <p:spPr>
          <a:xfrm>
            <a:off x="504000" y="2781300"/>
            <a:ext cx="4793714" cy="2078699"/>
          </a:xfrm>
        </p:spPr>
        <p:txBody>
          <a:bodyPr anchor="b"/>
          <a:lstStyle>
            <a:lvl1pPr algn="l" defTabSz="914400" eaLnBrk="1" hangingPunct="1" latinLnBrk="0" rtl="0">
              <a:lnSpc>
                <a:spcPts val="5000"/>
              </a:lnSpc>
              <a:spcBef>
                <a:spcPct val="0"/>
              </a:spcBef>
              <a:buNone/>
              <a:defRPr baseline="0" b="1" cap="all" dirty="0" sz="4400" kern="1200" lang="en-ZA" spc="-150">
                <a:solidFill>
                  <a:schemeClr val="bg1"/>
                </a:solidFill>
                <a:latin typeface="+mj-lt"/>
                <a:ea typeface="+mj-ea"/>
                <a:cs typeface="+mj-cs"/>
              </a:defRPr>
            </a:lvl1pPr>
          </a:lstStyle>
          <a:p>
            <a:r>
              <a:rPr lang="en-US" noProof="0"/>
              <a:t>Click to edit Master title style</a:t>
            </a:r>
            <a:endParaRPr lang="en-US" noProof="0"/>
          </a:p>
        </p:txBody>
      </p:sp>
      <p:sp>
        <p:nvSpPr>
          <p:cNvPr id="1048871" name="Text Placeholder 2"/>
          <p:cNvSpPr>
            <a:spLocks noGrp="1"/>
          </p:cNvSpPr>
          <p:nvPr>
            <p:ph type="body" idx="1"/>
          </p:nvPr>
        </p:nvSpPr>
        <p:spPr>
          <a:xfrm>
            <a:off x="504000" y="5076000"/>
            <a:ext cx="4793714" cy="1047600"/>
          </a:xfrm>
        </p:spPr>
        <p:txBody>
          <a:bodyPr/>
          <a:lstStyle>
            <a:lvl1pPr algn="l" defTabSz="914400" eaLnBrk="1" hangingPunct="1" indent="0" latinLnBrk="0" marL="0" rtl="0">
              <a:lnSpc>
                <a:spcPct val="90000"/>
              </a:lnSpc>
              <a:spcBef>
                <a:spcPts val="1000"/>
              </a:spcBef>
              <a:buFont typeface="Arial" panose="020B0604020202020204" pitchFamily="34" charset="0"/>
              <a:buNone/>
              <a:defRPr baseline="0" b="1" cap="all" dirty="0" sz="2000" kern="1200" lang="en-US">
                <a:solidFill>
                  <a:schemeClr val="bg1"/>
                </a:solidFill>
                <a:latin typeface="+mn-lt"/>
                <a:ea typeface="+mn-ea"/>
                <a:cs typeface="+mn-cs"/>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noProof="0"/>
              <a:t>Edit Master text styles</a:t>
            </a:r>
            <a:endParaRPr lang="en-US" noProof="0"/>
          </a:p>
        </p:txBody>
      </p:sp>
      <p:sp>
        <p:nvSpPr>
          <p:cNvPr id="1048872" name="Footer Placeholder 6"/>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a:p>
        </p:txBody>
      </p:sp>
      <p:sp>
        <p:nvSpPr>
          <p:cNvPr id="1048873" name="Slide Number Placeholder 9"/>
          <p:cNvSpPr>
            <a:spLocks noGrp="1"/>
          </p:cNvSpPr>
          <p:nvPr>
            <p:ph type="sldNum" sz="quarter" idx="11"/>
          </p:nvPr>
        </p:nvSpPr>
        <p:spPr>
          <a:xfrm>
            <a:off x="11728948" y="6385422"/>
            <a:ext cx="288000" cy="288000"/>
          </a:xfrm>
          <a:prstGeom prst="ellipse"/>
          <a:solidFill>
            <a:schemeClr val="tx1"/>
          </a:solidFill>
        </p:spPr>
        <p:txBody>
          <a:bodyPr/>
          <a:p>
            <a:pPr algn="ctr"/>
            <a:fld id="{B67B645E-C5E5-4727-B977-D372A0AA71D9}" type="slidenum">
              <a:rPr lang="en-US" noProof="0" smtClean="0"/>
            </a:fld>
            <a:endParaRPr lang="en-US" noProof="0"/>
          </a:p>
        </p:txBody>
      </p:sp>
      <p:sp>
        <p:nvSpPr>
          <p:cNvPr id="1048874" name="Freeform: Shape 11"/>
          <p:cNvSpPr/>
          <p:nvPr userDrawn="1"/>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96000"/>
                </a:schemeClr>
              </a:gs>
            </a:gsLst>
            <a:path path="circle">
              <a:fillToRect l="100000" b="100000"/>
            </a:path>
          </a:gradFill>
          <a:ln w="9525" cap="flat">
            <a:noFill/>
            <a:prstDash val="solid"/>
            <a:miter/>
          </a:ln>
        </p:spPr>
        <p:txBody>
          <a:bodyPr anchor="ctr" rtlCol="0"/>
          <a:p>
            <a:endParaRPr lang="en-US" noProof="0"/>
          </a:p>
        </p:txBody>
      </p:sp>
      <p:sp>
        <p:nvSpPr>
          <p:cNvPr id="1048875" name="Picture Placeholder 12"/>
          <p:cNvSpPr>
            <a:spLocks noGrp="1"/>
          </p:cNvSpPr>
          <p:nvPr>
            <p:ph type="pic" sz="quarter" idx="12" hasCustomPrompt="1"/>
          </p:nvPr>
        </p:nvSpPr>
        <p:spPr>
          <a:xfrm>
            <a:off x="7031223" y="1172675"/>
            <a:ext cx="4290933" cy="4404388"/>
          </a:xfrm>
          <a:prstGeom prst="rect"/>
          <a:solidFill>
            <a:schemeClr val="tx2">
              <a:lumMod val="75000"/>
            </a:schemeClr>
          </a:solidFill>
          <a:effectLst>
            <a:softEdge rad="317500"/>
          </a:effectLst>
        </p:spPr>
        <p:txBody>
          <a:bodyPr anchor="ctr" wrap="square">
            <a:noAutofit/>
          </a:bodyPr>
          <a:lstStyle>
            <a:lvl1pPr algn="ctr" indent="0" marL="0">
              <a:buNone/>
              <a:defRPr i="1">
                <a:solidFill>
                  <a:schemeClr val="bg1"/>
                </a:solidFill>
              </a:defRPr>
            </a:lvl1pPr>
          </a:lstStyle>
          <a:p>
            <a:r>
              <a:rPr lang="en-US" noProof="0"/>
              <a:t>Insert or Drag &amp; Drop Your Photo</a:t>
            </a:r>
            <a:endParaRPr lang="en-US"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1_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69" name=""/>
        <p:cNvGrpSpPr/>
        <p:nvPr/>
      </p:nvGrpSpPr>
      <p:grpSpPr>
        <a:xfrm>
          <a:off x="0" y="0"/>
          <a:ext cx="0" cy="0"/>
          <a:chOff x="0" y="0"/>
          <a:chExt cx="0" cy="0"/>
        </a:xfrm>
      </p:grpSpPr>
      <p:sp>
        <p:nvSpPr>
          <p:cNvPr id="1048674" name="Freeform: Shape 15"/>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94000">
                <a:schemeClr val="accent1"/>
              </a:gs>
            </a:gsLst>
            <a:path path="circle">
              <a:fillToRect l="100000" b="100000"/>
            </a:path>
            <a:tileRect t="-100000" r="-100000"/>
          </a:gradFill>
          <a:ln w="9525" cap="flat">
            <a:noFill/>
            <a:prstDash val="solid"/>
            <a:miter/>
          </a:ln>
        </p:spPr>
        <p:txBody>
          <a:bodyPr anchor="ctr" rtlCol="0" wrap="square">
            <a:noAutofit/>
          </a:bodyPr>
          <a:p>
            <a:endParaRPr lang="en-US" noProof="0"/>
          </a:p>
        </p:txBody>
      </p:sp>
      <p:sp>
        <p:nvSpPr>
          <p:cNvPr id="1048675" name="Freeform: Shape 10"/>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anchor="ctr" rtlCol="0"/>
          <a:p>
            <a:endParaRPr lang="en-US" noProof="0"/>
          </a:p>
        </p:txBody>
      </p:sp>
      <p:sp>
        <p:nvSpPr>
          <p:cNvPr id="1048676" name="Title 1"/>
          <p:cNvSpPr>
            <a:spLocks noGrp="1"/>
          </p:cNvSpPr>
          <p:nvPr>
            <p:ph type="title"/>
          </p:nvPr>
        </p:nvSpPr>
        <p:spPr>
          <a:xfrm>
            <a:off x="504000" y="1673488"/>
            <a:ext cx="4793714" cy="2078699"/>
          </a:xfrm>
        </p:spPr>
        <p:txBody>
          <a:bodyPr anchor="b"/>
          <a:lstStyle>
            <a:lvl1pPr algn="l" defTabSz="914400" eaLnBrk="1" hangingPunct="1" latinLnBrk="0" rtl="0">
              <a:lnSpc>
                <a:spcPts val="5000"/>
              </a:lnSpc>
              <a:spcBef>
                <a:spcPct val="0"/>
              </a:spcBef>
              <a:buNone/>
              <a:defRPr baseline="0" b="1" cap="all" dirty="0" sz="4400" kern="1200" lang="en-ZA" spc="-150">
                <a:solidFill>
                  <a:schemeClr val="bg1"/>
                </a:solidFill>
                <a:latin typeface="+mj-lt"/>
                <a:ea typeface="+mj-ea"/>
                <a:cs typeface="+mj-cs"/>
              </a:defRPr>
            </a:lvl1pPr>
          </a:lstStyle>
          <a:p>
            <a:r>
              <a:rPr lang="en-US" noProof="0"/>
              <a:t>Click to edit Master title style</a:t>
            </a:r>
            <a:endParaRPr lang="en-US" noProof="0"/>
          </a:p>
        </p:txBody>
      </p:sp>
      <p:sp>
        <p:nvSpPr>
          <p:cNvPr id="1048677" name="Text Placeholder 2"/>
          <p:cNvSpPr>
            <a:spLocks noGrp="1"/>
          </p:cNvSpPr>
          <p:nvPr>
            <p:ph type="body" idx="1"/>
          </p:nvPr>
        </p:nvSpPr>
        <p:spPr>
          <a:xfrm>
            <a:off x="504000" y="3968188"/>
            <a:ext cx="4793714" cy="1047600"/>
          </a:xfrm>
        </p:spPr>
        <p:txBody>
          <a:bodyPr/>
          <a:lstStyle>
            <a:lvl1pPr algn="l" defTabSz="914400" eaLnBrk="1" hangingPunct="1" indent="0" latinLnBrk="0" marL="0" rtl="0">
              <a:lnSpc>
                <a:spcPct val="90000"/>
              </a:lnSpc>
              <a:spcBef>
                <a:spcPts val="1000"/>
              </a:spcBef>
              <a:buFont typeface="Arial" panose="020B0604020202020204" pitchFamily="34" charset="0"/>
              <a:buNone/>
              <a:defRPr baseline="0" b="1" cap="all" dirty="0" sz="2000" kern="1200" lang="en-US">
                <a:solidFill>
                  <a:schemeClr val="bg1"/>
                </a:solidFill>
                <a:latin typeface="+mn-lt"/>
                <a:ea typeface="+mn-ea"/>
                <a:cs typeface="+mn-cs"/>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noProof="0"/>
              <a:t>Edit Master text styles</a:t>
            </a:r>
            <a:endParaRPr lang="en-US" noProof="0"/>
          </a:p>
        </p:txBody>
      </p:sp>
      <p:sp>
        <p:nvSpPr>
          <p:cNvPr id="1048678" name="Footer Placeholder 6"/>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a:p>
        </p:txBody>
      </p:sp>
      <p:sp>
        <p:nvSpPr>
          <p:cNvPr id="1048679" name="Slide Number Placeholder 9"/>
          <p:cNvSpPr>
            <a:spLocks noGrp="1"/>
          </p:cNvSpPr>
          <p:nvPr>
            <p:ph type="sldNum" sz="quarter" idx="11"/>
          </p:nvPr>
        </p:nvSpPr>
        <p:spPr>
          <a:xfrm>
            <a:off x="11728948" y="6385422"/>
            <a:ext cx="288000" cy="288000"/>
          </a:xfrm>
          <a:prstGeom prst="ellipse"/>
          <a:solidFill>
            <a:schemeClr val="bg1">
              <a:lumMod val="95000"/>
            </a:schemeClr>
          </a:solidFill>
        </p:spPr>
        <p:txBody>
          <a:bodyPr/>
          <a:lstStyle>
            <a:lvl1pPr>
              <a:defRPr>
                <a:solidFill>
                  <a:schemeClr val="tx1"/>
                </a:solidFill>
              </a:defRPr>
            </a:lvl1pPr>
          </a:lstStyle>
          <a:p>
            <a:pPr algn="ctr"/>
            <a:fld id="{B67B645E-C5E5-4727-B977-D372A0AA71D9}" type="slidenum">
              <a:rPr lang="en-US" noProof="0" smtClean="0"/>
            </a:fld>
            <a:endParaRPr lang="en-US"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65" name=""/>
        <p:cNvGrpSpPr/>
        <p:nvPr/>
      </p:nvGrpSpPr>
      <p:grpSpPr>
        <a:xfrm>
          <a:off x="0" y="0"/>
          <a:ext cx="0" cy="0"/>
          <a:chOff x="0" y="0"/>
          <a:chExt cx="0" cy="0"/>
        </a:xfrm>
      </p:grpSpPr>
      <p:sp>
        <p:nvSpPr>
          <p:cNvPr id="1048663" name="Content Placeholder 2"/>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048664" name="Title 5"/>
          <p:cNvSpPr>
            <a:spLocks noGrp="1"/>
          </p:cNvSpPr>
          <p:nvPr>
            <p:ph type="title"/>
          </p:nvPr>
        </p:nvSpPr>
        <p:spPr/>
        <p:txBody>
          <a:bodyPr/>
          <a:p>
            <a:r>
              <a:rPr lang="en-US" noProof="0"/>
              <a:t>Click to edit Master title style</a:t>
            </a:r>
            <a:endParaRPr lang="en-US" noProof="0"/>
          </a:p>
        </p:txBody>
      </p:sp>
      <p:sp>
        <p:nvSpPr>
          <p:cNvPr id="1048665" name="Footer Placeholder 6"/>
          <p:cNvSpPr>
            <a:spLocks noGrp="1"/>
          </p:cNvSpPr>
          <p:nvPr>
            <p:ph type="ftr" sz="quarter" idx="10"/>
          </p:nvPr>
        </p:nvSpPr>
        <p:spPr/>
        <p:txBody>
          <a:bodyPr/>
          <a:p>
            <a:endParaRPr lang="en-US" noProof="0"/>
          </a:p>
        </p:txBody>
      </p:sp>
      <p:sp>
        <p:nvSpPr>
          <p:cNvPr id="1048666" name="Slide Number Placeholder 7"/>
          <p:cNvSpPr>
            <a:spLocks noGrp="1"/>
          </p:cNvSpPr>
          <p:nvPr>
            <p:ph type="sldNum" sz="quarter" idx="11"/>
          </p:nvPr>
        </p:nvSpPr>
        <p:spPr>
          <a:xfrm>
            <a:off x="11728948" y="6385422"/>
            <a:ext cx="288000" cy="288000"/>
          </a:xfrm>
          <a:prstGeom prst="ellipse"/>
        </p:spPr>
        <p:txBody>
          <a:bodyPr/>
          <a:p>
            <a:pPr algn="ctr"/>
            <a:fld id="{B67B645E-C5E5-4727-B977-D372A0AA71D9}" type="slidenum">
              <a:rPr lang="en-US" noProof="0" smtClean="0"/>
            </a:fld>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77" name=""/>
        <p:cNvGrpSpPr/>
        <p:nvPr/>
      </p:nvGrpSpPr>
      <p:grpSpPr>
        <a:xfrm>
          <a:off x="0" y="0"/>
          <a:ext cx="0" cy="0"/>
          <a:chOff x="0" y="0"/>
          <a:chExt cx="0" cy="0"/>
        </a:xfrm>
      </p:grpSpPr>
      <p:sp>
        <p:nvSpPr>
          <p:cNvPr id="1048768" name="Freeform: Shape 274"/>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anchor="ctr" rtlCol="0" wrap="square">
            <a:noAutofit/>
          </a:bodyPr>
          <a:p>
            <a:endParaRPr lang="en-US" noProof="0"/>
          </a:p>
        </p:txBody>
      </p:sp>
      <p:sp>
        <p:nvSpPr>
          <p:cNvPr id="1048769" name="Freeform: Shape 275"/>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anchor="ctr" rtlCol="0" wrap="square">
            <a:noAutofit/>
          </a:bodyPr>
          <a:p>
            <a:endParaRPr lang="en-US" noProof="0"/>
          </a:p>
        </p:txBody>
      </p:sp>
      <p:sp>
        <p:nvSpPr>
          <p:cNvPr id="1048770" name="Freeform: Shape 142"/>
          <p:cNvSpPr>
            <a:spLocks noChangeAspect="1"/>
          </p:cNvSpPr>
          <p:nvPr/>
        </p:nvSpPr>
        <p:spPr>
          <a:xfrm>
            <a:off x="1204282" y="2415051"/>
            <a:ext cx="1260000" cy="124337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anchor="ctr" rtlCol="0"/>
          <a:p>
            <a:endParaRPr lang="en-US" noProof="0"/>
          </a:p>
        </p:txBody>
      </p:sp>
      <p:sp>
        <p:nvSpPr>
          <p:cNvPr id="1048771" name="Freeform: Shape 162"/>
          <p:cNvSpPr>
            <a:spLocks noChangeAspect="1"/>
          </p:cNvSpPr>
          <p:nvPr/>
        </p:nvSpPr>
        <p:spPr>
          <a:xfrm>
            <a:off x="3335141" y="2407561"/>
            <a:ext cx="1260000" cy="1258358"/>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anchor="ctr" rtlCol="0"/>
          <a:p>
            <a:endParaRPr lang="en-US" noProof="0"/>
          </a:p>
        </p:txBody>
      </p:sp>
      <p:sp>
        <p:nvSpPr>
          <p:cNvPr id="1048772" name="Freeform: Shape 186"/>
          <p:cNvSpPr>
            <a:spLocks noChangeAspect="1"/>
          </p:cNvSpPr>
          <p:nvPr/>
        </p:nvSpPr>
        <p:spPr>
          <a:xfrm>
            <a:off x="5466000" y="2396622"/>
            <a:ext cx="1260000" cy="128023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anchor="ctr" rtlCol="0"/>
          <a:p>
            <a:endParaRPr lang="en-US" noProof="0"/>
          </a:p>
        </p:txBody>
      </p:sp>
      <p:sp>
        <p:nvSpPr>
          <p:cNvPr id="1048773" name="Freeform: Shape 241"/>
          <p:cNvSpPr>
            <a:spLocks noChangeAspect="1"/>
          </p:cNvSpPr>
          <p:nvPr/>
        </p:nvSpPr>
        <p:spPr>
          <a:xfrm>
            <a:off x="7596859" y="2405818"/>
            <a:ext cx="1260000" cy="1261844"/>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anchor="ctr" rtlCol="0"/>
          <a:p>
            <a:endParaRPr lang="en-US" noProof="0"/>
          </a:p>
        </p:txBody>
      </p:sp>
      <p:sp>
        <p:nvSpPr>
          <p:cNvPr id="1048774" name="Freeform: Shape 273"/>
          <p:cNvSpPr>
            <a:spLocks noChangeAspect="1"/>
          </p:cNvSpPr>
          <p:nvPr/>
        </p:nvSpPr>
        <p:spPr>
          <a:xfrm>
            <a:off x="9727717" y="2392224"/>
            <a:ext cx="1260000" cy="1289033"/>
          </a:xfrm>
          <a:custGeom>
            <a:avLst/>
            <a:gdLst>
              <a:gd name="connsiteX0" fmla="*/ 2554038 w 2731203"/>
              <a:gd name="connsiteY0" fmla="*/ 843497 h 2794134"/>
              <a:gd name="connsiteX1" fmla="*/ 2554990 w 2731203"/>
              <a:gd name="connsiteY1" fmla="*/ 843497 h 2794134"/>
              <a:gd name="connsiteX2" fmla="*/ 2574040 w 2731203"/>
              <a:gd name="connsiteY2" fmla="*/ 889217 h 2794134"/>
              <a:gd name="connsiteX3" fmla="*/ 2554038 w 2731203"/>
              <a:gd name="connsiteY3" fmla="*/ 843497 h 2794134"/>
              <a:gd name="connsiteX4" fmla="*/ 2630238 w 2731203"/>
              <a:gd name="connsiteY4" fmla="*/ 810160 h 2794134"/>
              <a:gd name="connsiteX5" fmla="*/ 2631190 w 2731203"/>
              <a:gd name="connsiteY5" fmla="*/ 810160 h 2794134"/>
              <a:gd name="connsiteX6" fmla="*/ 2651193 w 2731203"/>
              <a:gd name="connsiteY6" fmla="*/ 858737 h 2794134"/>
              <a:gd name="connsiteX7" fmla="*/ 2630238 w 2731203"/>
              <a:gd name="connsiteY7" fmla="*/ 810160 h 2794134"/>
              <a:gd name="connsiteX8" fmla="*/ 2475759 w 2731203"/>
              <a:gd name="connsiteY8" fmla="*/ 697568 h 2794134"/>
              <a:gd name="connsiteX9" fmla="*/ 2489267 w 2731203"/>
              <a:gd name="connsiteY9" fmla="*/ 717767 h 2794134"/>
              <a:gd name="connsiteX10" fmla="*/ 2488315 w 2731203"/>
              <a:gd name="connsiteY10" fmla="*/ 717767 h 2794134"/>
              <a:gd name="connsiteX11" fmla="*/ 2444909 w 2731203"/>
              <a:gd name="connsiteY11" fmla="*/ 651438 h 2794134"/>
              <a:gd name="connsiteX12" fmla="*/ 2454977 w 2731203"/>
              <a:gd name="connsiteY12" fmla="*/ 665379 h 2794134"/>
              <a:gd name="connsiteX13" fmla="*/ 2466407 w 2731203"/>
              <a:gd name="connsiteY13" fmla="*/ 682524 h 2794134"/>
              <a:gd name="connsiteX14" fmla="*/ 2475759 w 2731203"/>
              <a:gd name="connsiteY14" fmla="*/ 697568 h 2794134"/>
              <a:gd name="connsiteX15" fmla="*/ 382337 w 2731203"/>
              <a:gd name="connsiteY15" fmla="*/ 565367 h 2794134"/>
              <a:gd name="connsiteX16" fmla="*/ 363287 w 2731203"/>
              <a:gd name="connsiteY16" fmla="*/ 599657 h 2794134"/>
              <a:gd name="connsiteX17" fmla="*/ 345190 w 2731203"/>
              <a:gd name="connsiteY17" fmla="*/ 635852 h 2794134"/>
              <a:gd name="connsiteX18" fmla="*/ 336617 w 2731203"/>
              <a:gd name="connsiteY18" fmla="*/ 653949 h 2794134"/>
              <a:gd name="connsiteX19" fmla="*/ 328045 w 2731203"/>
              <a:gd name="connsiteY19" fmla="*/ 672047 h 2794134"/>
              <a:gd name="connsiteX20" fmla="*/ 311852 w 2731203"/>
              <a:gd name="connsiteY20" fmla="*/ 709194 h 2794134"/>
              <a:gd name="connsiteX21" fmla="*/ 134687 w 2731203"/>
              <a:gd name="connsiteY21" fmla="*/ 1227354 h 2794134"/>
              <a:gd name="connsiteX22" fmla="*/ 132782 w 2731203"/>
              <a:gd name="connsiteY22" fmla="*/ 1502627 h 2794134"/>
              <a:gd name="connsiteX23" fmla="*/ 189932 w 2731203"/>
              <a:gd name="connsiteY23" fmla="*/ 1772184 h 2794134"/>
              <a:gd name="connsiteX24" fmla="*/ 469015 w 2731203"/>
              <a:gd name="connsiteY24" fmla="*/ 2242719 h 2794134"/>
              <a:gd name="connsiteX25" fmla="*/ 919547 w 2731203"/>
              <a:gd name="connsiteY25" fmla="*/ 2553234 h 2794134"/>
              <a:gd name="connsiteX26" fmla="*/ 1458663 w 2731203"/>
              <a:gd name="connsiteY26" fmla="*/ 2645627 h 2794134"/>
              <a:gd name="connsiteX27" fmla="*/ 1987300 w 2731203"/>
              <a:gd name="connsiteY27" fmla="*/ 2503704 h 2794134"/>
              <a:gd name="connsiteX28" fmla="*/ 2407353 w 2731203"/>
              <a:gd name="connsiteY28" fmla="*/ 2153184 h 2794134"/>
              <a:gd name="connsiteX29" fmla="*/ 2642620 w 2731203"/>
              <a:gd name="connsiteY29" fmla="*/ 1658837 h 2794134"/>
              <a:gd name="connsiteX30" fmla="*/ 2679767 w 2731203"/>
              <a:gd name="connsiteY30" fmla="*/ 1776947 h 2794134"/>
              <a:gd name="connsiteX31" fmla="*/ 2382588 w 2731203"/>
              <a:gd name="connsiteY31" fmla="*/ 2277962 h 2794134"/>
              <a:gd name="connsiteX32" fmla="*/ 1903480 w 2731203"/>
              <a:gd name="connsiteY32" fmla="*/ 2604669 h 2794134"/>
              <a:gd name="connsiteX33" fmla="*/ 1332932 w 2731203"/>
              <a:gd name="connsiteY33" fmla="*/ 2697062 h 2794134"/>
              <a:gd name="connsiteX34" fmla="*/ 779530 w 2731203"/>
              <a:gd name="connsiteY34" fmla="*/ 2538947 h 2794134"/>
              <a:gd name="connsiteX35" fmla="*/ 347095 w 2731203"/>
              <a:gd name="connsiteY35" fmla="*/ 2162709 h 2794134"/>
              <a:gd name="connsiteX36" fmla="*/ 116590 w 2731203"/>
              <a:gd name="connsiteY36" fmla="*/ 1640739 h 2794134"/>
              <a:gd name="connsiteX37" fmla="*/ 129925 w 2731203"/>
              <a:gd name="connsiteY37" fmla="*/ 1072097 h 2794134"/>
              <a:gd name="connsiteX38" fmla="*/ 228032 w 2731203"/>
              <a:gd name="connsiteY38" fmla="*/ 804444 h 2794134"/>
              <a:gd name="connsiteX39" fmla="*/ 382337 w 2731203"/>
              <a:gd name="connsiteY39" fmla="*/ 565367 h 2794134"/>
              <a:gd name="connsiteX40" fmla="*/ 2429260 w 2731203"/>
              <a:gd name="connsiteY40" fmla="*/ 494882 h 2794134"/>
              <a:gd name="connsiteX41" fmla="*/ 2434975 w 2731203"/>
              <a:gd name="connsiteY41" fmla="*/ 497739 h 2794134"/>
              <a:gd name="connsiteX42" fmla="*/ 2441642 w 2731203"/>
              <a:gd name="connsiteY42" fmla="*/ 501549 h 2794134"/>
              <a:gd name="connsiteX43" fmla="*/ 2468312 w 2731203"/>
              <a:gd name="connsiteY43" fmla="*/ 534887 h 2794134"/>
              <a:gd name="connsiteX44" fmla="*/ 2494030 w 2731203"/>
              <a:gd name="connsiteY44" fmla="*/ 569177 h 2794134"/>
              <a:gd name="connsiteX45" fmla="*/ 2526415 w 2731203"/>
              <a:gd name="connsiteY45" fmla="*/ 616802 h 2794134"/>
              <a:gd name="connsiteX46" fmla="*/ 2564515 w 2731203"/>
              <a:gd name="connsiteY46" fmla="*/ 678714 h 2794134"/>
              <a:gd name="connsiteX47" fmla="*/ 2582612 w 2731203"/>
              <a:gd name="connsiteY47" fmla="*/ 711099 h 2794134"/>
              <a:gd name="connsiteX48" fmla="*/ 2591185 w 2731203"/>
              <a:gd name="connsiteY48" fmla="*/ 727292 h 2794134"/>
              <a:gd name="connsiteX49" fmla="*/ 2598805 w 2731203"/>
              <a:gd name="connsiteY49" fmla="*/ 743484 h 2794134"/>
              <a:gd name="connsiteX50" fmla="*/ 2596900 w 2731203"/>
              <a:gd name="connsiteY50" fmla="*/ 742532 h 2794134"/>
              <a:gd name="connsiteX51" fmla="*/ 2578802 w 2731203"/>
              <a:gd name="connsiteY51" fmla="*/ 709194 h 2794134"/>
              <a:gd name="connsiteX52" fmla="*/ 2559752 w 2731203"/>
              <a:gd name="connsiteY52" fmla="*/ 675857 h 2794134"/>
              <a:gd name="connsiteX53" fmla="*/ 2518795 w 2731203"/>
              <a:gd name="connsiteY53" fmla="*/ 611087 h 2794134"/>
              <a:gd name="connsiteX54" fmla="*/ 2486410 w 2731203"/>
              <a:gd name="connsiteY54" fmla="*/ 566319 h 2794134"/>
              <a:gd name="connsiteX55" fmla="*/ 2458787 w 2731203"/>
              <a:gd name="connsiteY55" fmla="*/ 530124 h 2794134"/>
              <a:gd name="connsiteX56" fmla="*/ 2444500 w 2731203"/>
              <a:gd name="connsiteY56" fmla="*/ 512027 h 2794134"/>
              <a:gd name="connsiteX57" fmla="*/ 2280670 w 2731203"/>
              <a:gd name="connsiteY57" fmla="*/ 458687 h 2794134"/>
              <a:gd name="connsiteX58" fmla="*/ 2296862 w 2731203"/>
              <a:gd name="connsiteY58" fmla="*/ 465354 h 2794134"/>
              <a:gd name="connsiteX59" fmla="*/ 2400566 w 2731203"/>
              <a:gd name="connsiteY59" fmla="*/ 585131 h 2794134"/>
              <a:gd name="connsiteX60" fmla="*/ 2444909 w 2731203"/>
              <a:gd name="connsiteY60" fmla="*/ 651438 h 2794134"/>
              <a:gd name="connsiteX61" fmla="*/ 2442595 w 2731203"/>
              <a:gd name="connsiteY61" fmla="*/ 648234 h 2794134"/>
              <a:gd name="connsiteX62" fmla="*/ 2418782 w 2731203"/>
              <a:gd name="connsiteY62" fmla="*/ 613944 h 2794134"/>
              <a:gd name="connsiteX63" fmla="*/ 2393065 w 2731203"/>
              <a:gd name="connsiteY63" fmla="*/ 581559 h 2794134"/>
              <a:gd name="connsiteX64" fmla="*/ 2379730 w 2731203"/>
              <a:gd name="connsiteY64" fmla="*/ 565367 h 2794134"/>
              <a:gd name="connsiteX65" fmla="*/ 2366395 w 2731203"/>
              <a:gd name="connsiteY65" fmla="*/ 549174 h 2794134"/>
              <a:gd name="connsiteX66" fmla="*/ 2338772 w 2731203"/>
              <a:gd name="connsiteY66" fmla="*/ 517742 h 2794134"/>
              <a:gd name="connsiteX67" fmla="*/ 2280670 w 2731203"/>
              <a:gd name="connsiteY67" fmla="*/ 458687 h 2794134"/>
              <a:gd name="connsiteX68" fmla="*/ 1399608 w 2731203"/>
              <a:gd name="connsiteY68" fmla="*/ 153887 h 2794134"/>
              <a:gd name="connsiteX69" fmla="*/ 2618808 w 2731203"/>
              <a:gd name="connsiteY69" fmla="*/ 1373087 h 2794134"/>
              <a:gd name="connsiteX70" fmla="*/ 2612513 w 2731203"/>
              <a:gd name="connsiteY70" fmla="*/ 1497743 h 2794134"/>
              <a:gd name="connsiteX71" fmla="*/ 2595954 w 2731203"/>
              <a:gd name="connsiteY71" fmla="*/ 1606243 h 2794134"/>
              <a:gd name="connsiteX72" fmla="*/ 2598805 w 2731203"/>
              <a:gd name="connsiteY72" fmla="*/ 1612164 h 2794134"/>
              <a:gd name="connsiteX73" fmla="*/ 2620713 w 2731203"/>
              <a:gd name="connsiteY73" fmla="*/ 1667409 h 2794134"/>
              <a:gd name="connsiteX74" fmla="*/ 2408305 w 2731203"/>
              <a:gd name="connsiteY74" fmla="*/ 2112227 h 2794134"/>
              <a:gd name="connsiteX75" fmla="*/ 2041592 w 2731203"/>
              <a:gd name="connsiteY75" fmla="*/ 2439887 h 2794134"/>
              <a:gd name="connsiteX76" fmla="*/ 1578677 w 2731203"/>
              <a:gd name="connsiteY76" fmla="*/ 2599907 h 2794134"/>
              <a:gd name="connsiteX77" fmla="*/ 1091950 w 2731203"/>
              <a:gd name="connsiteY77" fmla="*/ 2569427 h 2794134"/>
              <a:gd name="connsiteX78" fmla="*/ 656657 w 2731203"/>
              <a:gd name="connsiteY78" fmla="*/ 2353209 h 2794134"/>
              <a:gd name="connsiteX79" fmla="*/ 339475 w 2731203"/>
              <a:gd name="connsiteY79" fmla="*/ 1987449 h 2794134"/>
              <a:gd name="connsiteX80" fmla="*/ 188980 w 2731203"/>
              <a:gd name="connsiteY80" fmla="*/ 1529297 h 2794134"/>
              <a:gd name="connsiteX81" fmla="*/ 186849 w 2731203"/>
              <a:gd name="connsiteY81" fmla="*/ 1498705 h 2794134"/>
              <a:gd name="connsiteX82" fmla="*/ 186703 w 2731203"/>
              <a:gd name="connsiteY82" fmla="*/ 1497743 h 2794134"/>
              <a:gd name="connsiteX83" fmla="*/ 186492 w 2731203"/>
              <a:gd name="connsiteY83" fmla="*/ 1493576 h 2794134"/>
              <a:gd name="connsiteX84" fmla="*/ 180586 w 2731203"/>
              <a:gd name="connsiteY84" fmla="*/ 1408776 h 2794134"/>
              <a:gd name="connsiteX85" fmla="*/ 181167 w 2731203"/>
              <a:gd name="connsiteY85" fmla="*/ 1388115 h 2794134"/>
              <a:gd name="connsiteX86" fmla="*/ 180408 w 2731203"/>
              <a:gd name="connsiteY86" fmla="*/ 1373087 h 2794134"/>
              <a:gd name="connsiteX87" fmla="*/ 183073 w 2731203"/>
              <a:gd name="connsiteY87" fmla="*/ 1320311 h 2794134"/>
              <a:gd name="connsiteX88" fmla="*/ 183979 w 2731203"/>
              <a:gd name="connsiteY88" fmla="*/ 1288077 h 2794134"/>
              <a:gd name="connsiteX89" fmla="*/ 185178 w 2731203"/>
              <a:gd name="connsiteY89" fmla="*/ 1278633 h 2794134"/>
              <a:gd name="connsiteX90" fmla="*/ 186703 w 2731203"/>
              <a:gd name="connsiteY90" fmla="*/ 1248431 h 2794134"/>
              <a:gd name="connsiteX91" fmla="*/ 1399608 w 2731203"/>
              <a:gd name="connsiteY91" fmla="*/ 153887 h 2794134"/>
              <a:gd name="connsiteX92" fmla="*/ 823345 w 2731203"/>
              <a:gd name="connsiteY92" fmla="*/ 112930 h 2794134"/>
              <a:gd name="connsiteX93" fmla="*/ 690948 w 2731203"/>
              <a:gd name="connsiteY93" fmla="*/ 207227 h 2794134"/>
              <a:gd name="connsiteX94" fmla="*/ 431868 w 2731203"/>
              <a:gd name="connsiteY94" fmla="*/ 411062 h 2794134"/>
              <a:gd name="connsiteX95" fmla="*/ 228985 w 2731203"/>
              <a:gd name="connsiteY95" fmla="*/ 670142 h 2794134"/>
              <a:gd name="connsiteX96" fmla="*/ 93730 w 2731203"/>
              <a:gd name="connsiteY96" fmla="*/ 971132 h 2794134"/>
              <a:gd name="connsiteX97" fmla="*/ 35628 w 2731203"/>
              <a:gd name="connsiteY97" fmla="*/ 1294982 h 2794134"/>
              <a:gd name="connsiteX98" fmla="*/ 55630 w 2731203"/>
              <a:gd name="connsiteY98" fmla="*/ 1623595 h 2794134"/>
              <a:gd name="connsiteX99" fmla="*/ 72775 w 2731203"/>
              <a:gd name="connsiteY99" fmla="*/ 1704557 h 2794134"/>
              <a:gd name="connsiteX100" fmla="*/ 83253 w 2731203"/>
              <a:gd name="connsiteY100" fmla="*/ 1744562 h 2794134"/>
              <a:gd name="connsiteX101" fmla="*/ 94683 w 2731203"/>
              <a:gd name="connsiteY101" fmla="*/ 1784567 h 2794134"/>
              <a:gd name="connsiteX102" fmla="*/ 153738 w 2731203"/>
              <a:gd name="connsiteY102" fmla="*/ 1938872 h 2794134"/>
              <a:gd name="connsiteX103" fmla="*/ 230890 w 2731203"/>
              <a:gd name="connsiteY103" fmla="*/ 2084605 h 2794134"/>
              <a:gd name="connsiteX104" fmla="*/ 325188 w 2731203"/>
              <a:gd name="connsiteY104" fmla="*/ 2219860 h 2794134"/>
              <a:gd name="connsiteX105" fmla="*/ 434725 w 2731203"/>
              <a:gd name="connsiteY105" fmla="*/ 2343685 h 2794134"/>
              <a:gd name="connsiteX106" fmla="*/ 558550 w 2731203"/>
              <a:gd name="connsiteY106" fmla="*/ 2452270 h 2794134"/>
              <a:gd name="connsiteX107" fmla="*/ 693805 w 2731203"/>
              <a:gd name="connsiteY107" fmla="*/ 2546567 h 2794134"/>
              <a:gd name="connsiteX108" fmla="*/ 730000 w 2731203"/>
              <a:gd name="connsiteY108" fmla="*/ 2567522 h 2794134"/>
              <a:gd name="connsiteX109" fmla="*/ 748098 w 2731203"/>
              <a:gd name="connsiteY109" fmla="*/ 2578000 h 2794134"/>
              <a:gd name="connsiteX110" fmla="*/ 766195 w 2731203"/>
              <a:gd name="connsiteY110" fmla="*/ 2587525 h 2794134"/>
              <a:gd name="connsiteX111" fmla="*/ 803343 w 2731203"/>
              <a:gd name="connsiteY111" fmla="*/ 2606575 h 2794134"/>
              <a:gd name="connsiteX112" fmla="*/ 840490 w 2731203"/>
              <a:gd name="connsiteY112" fmla="*/ 2623720 h 2794134"/>
              <a:gd name="connsiteX113" fmla="*/ 994795 w 2731203"/>
              <a:gd name="connsiteY113" fmla="*/ 2682775 h 2794134"/>
              <a:gd name="connsiteX114" fmla="*/ 1155768 w 2731203"/>
              <a:gd name="connsiteY114" fmla="*/ 2721827 h 2794134"/>
              <a:gd name="connsiteX115" fmla="*/ 1808230 w 2731203"/>
              <a:gd name="connsiteY115" fmla="*/ 2681822 h 2794134"/>
              <a:gd name="connsiteX116" fmla="*/ 2108268 w 2731203"/>
              <a:gd name="connsiteY116" fmla="*/ 2545615 h 2794134"/>
              <a:gd name="connsiteX117" fmla="*/ 2367348 w 2731203"/>
              <a:gd name="connsiteY117" fmla="*/ 2341780 h 2794134"/>
              <a:gd name="connsiteX118" fmla="*/ 2570230 w 2731203"/>
              <a:gd name="connsiteY118" fmla="*/ 2082700 h 2794134"/>
              <a:gd name="connsiteX119" fmla="*/ 2705485 w 2731203"/>
              <a:gd name="connsiteY119" fmla="*/ 1781710 h 2794134"/>
              <a:gd name="connsiteX120" fmla="*/ 2731203 w 2731203"/>
              <a:gd name="connsiteY120" fmla="*/ 1908392 h 2794134"/>
              <a:gd name="connsiteX121" fmla="*/ 2695960 w 2731203"/>
              <a:gd name="connsiteY121" fmla="*/ 1988402 h 2794134"/>
              <a:gd name="connsiteX122" fmla="*/ 2675958 w 2731203"/>
              <a:gd name="connsiteY122" fmla="*/ 2027455 h 2794134"/>
              <a:gd name="connsiteX123" fmla="*/ 2655003 w 2731203"/>
              <a:gd name="connsiteY123" fmla="*/ 2065555 h 2794134"/>
              <a:gd name="connsiteX124" fmla="*/ 2610235 w 2731203"/>
              <a:gd name="connsiteY124" fmla="*/ 2139850 h 2794134"/>
              <a:gd name="connsiteX125" fmla="*/ 2586423 w 2731203"/>
              <a:gd name="connsiteY125" fmla="*/ 2176045 h 2794134"/>
              <a:gd name="connsiteX126" fmla="*/ 2560705 w 2731203"/>
              <a:gd name="connsiteY126" fmla="*/ 2211287 h 2794134"/>
              <a:gd name="connsiteX127" fmla="*/ 2322580 w 2731203"/>
              <a:gd name="connsiteY127" fmla="*/ 2464652 h 2794134"/>
              <a:gd name="connsiteX128" fmla="*/ 1702503 w 2731203"/>
              <a:gd name="connsiteY128" fmla="*/ 2764690 h 2794134"/>
              <a:gd name="connsiteX129" fmla="*/ 1358650 w 2731203"/>
              <a:gd name="connsiteY129" fmla="*/ 2793265 h 2794134"/>
              <a:gd name="connsiteX130" fmla="*/ 1186248 w 2731203"/>
              <a:gd name="connsiteY130" fmla="*/ 2777072 h 2794134"/>
              <a:gd name="connsiteX131" fmla="*/ 1143385 w 2731203"/>
              <a:gd name="connsiteY131" fmla="*/ 2769452 h 2794134"/>
              <a:gd name="connsiteX132" fmla="*/ 1101475 w 2731203"/>
              <a:gd name="connsiteY132" fmla="*/ 2760880 h 2794134"/>
              <a:gd name="connsiteX133" fmla="*/ 1017655 w 2731203"/>
              <a:gd name="connsiteY133" fmla="*/ 2738972 h 2794134"/>
              <a:gd name="connsiteX134" fmla="*/ 976698 w 2731203"/>
              <a:gd name="connsiteY134" fmla="*/ 2726590 h 2794134"/>
              <a:gd name="connsiteX135" fmla="*/ 935740 w 2731203"/>
              <a:gd name="connsiteY135" fmla="*/ 2712302 h 2794134"/>
              <a:gd name="connsiteX136" fmla="*/ 854778 w 2731203"/>
              <a:gd name="connsiteY136" fmla="*/ 2680870 h 2794134"/>
              <a:gd name="connsiteX137" fmla="*/ 815725 w 2731203"/>
              <a:gd name="connsiteY137" fmla="*/ 2662772 h 2794134"/>
              <a:gd name="connsiteX138" fmla="*/ 776673 w 2731203"/>
              <a:gd name="connsiteY138" fmla="*/ 2643722 h 2794134"/>
              <a:gd name="connsiteX139" fmla="*/ 700473 w 2731203"/>
              <a:gd name="connsiteY139" fmla="*/ 2602765 h 2794134"/>
              <a:gd name="connsiteX140" fmla="*/ 663325 w 2731203"/>
              <a:gd name="connsiteY140" fmla="*/ 2580857 h 2794134"/>
              <a:gd name="connsiteX141" fmla="*/ 627130 w 2731203"/>
              <a:gd name="connsiteY141" fmla="*/ 2557045 h 2794134"/>
              <a:gd name="connsiteX142" fmla="*/ 609033 w 2731203"/>
              <a:gd name="connsiteY142" fmla="*/ 2545615 h 2794134"/>
              <a:gd name="connsiteX143" fmla="*/ 591888 w 2731203"/>
              <a:gd name="connsiteY143" fmla="*/ 2533232 h 2794134"/>
              <a:gd name="connsiteX144" fmla="*/ 556645 w 2731203"/>
              <a:gd name="connsiteY144" fmla="*/ 2507515 h 2794134"/>
              <a:gd name="connsiteX145" fmla="*/ 426153 w 2731203"/>
              <a:gd name="connsiteY145" fmla="*/ 2395120 h 2794134"/>
              <a:gd name="connsiteX146" fmla="*/ 309948 w 2731203"/>
              <a:gd name="connsiteY146" fmla="*/ 2268437 h 2794134"/>
              <a:gd name="connsiteX147" fmla="*/ 210888 w 2731203"/>
              <a:gd name="connsiteY147" fmla="*/ 2128420 h 2794134"/>
              <a:gd name="connsiteX148" fmla="*/ 168025 w 2731203"/>
              <a:gd name="connsiteY148" fmla="*/ 2054125 h 2794134"/>
              <a:gd name="connsiteX149" fmla="*/ 148023 w 2731203"/>
              <a:gd name="connsiteY149" fmla="*/ 2016025 h 2794134"/>
              <a:gd name="connsiteX150" fmla="*/ 128973 w 2731203"/>
              <a:gd name="connsiteY150" fmla="*/ 1977925 h 2794134"/>
              <a:gd name="connsiteX151" fmla="*/ 111828 w 2731203"/>
              <a:gd name="connsiteY151" fmla="*/ 1938872 h 2794134"/>
              <a:gd name="connsiteX152" fmla="*/ 103255 w 2731203"/>
              <a:gd name="connsiteY152" fmla="*/ 1918870 h 2794134"/>
              <a:gd name="connsiteX153" fmla="*/ 95635 w 2731203"/>
              <a:gd name="connsiteY153" fmla="*/ 1898867 h 2794134"/>
              <a:gd name="connsiteX154" fmla="*/ 80395 w 2731203"/>
              <a:gd name="connsiteY154" fmla="*/ 1858862 h 2794134"/>
              <a:gd name="connsiteX155" fmla="*/ 67060 w 2731203"/>
              <a:gd name="connsiteY155" fmla="*/ 1817905 h 2794134"/>
              <a:gd name="connsiteX156" fmla="*/ 43248 w 2731203"/>
              <a:gd name="connsiteY156" fmla="*/ 1735990 h 2794134"/>
              <a:gd name="connsiteX157" fmla="*/ 33723 w 2731203"/>
              <a:gd name="connsiteY157" fmla="*/ 1694080 h 2794134"/>
              <a:gd name="connsiteX158" fmla="*/ 25150 w 2731203"/>
              <a:gd name="connsiteY158" fmla="*/ 1652170 h 2794134"/>
              <a:gd name="connsiteX159" fmla="*/ 3243 w 2731203"/>
              <a:gd name="connsiteY159" fmla="*/ 1482625 h 2794134"/>
              <a:gd name="connsiteX160" fmla="*/ 21340 w 2731203"/>
              <a:gd name="connsiteY160" fmla="*/ 1142582 h 2794134"/>
              <a:gd name="connsiteX161" fmla="*/ 28960 w 2731203"/>
              <a:gd name="connsiteY161" fmla="*/ 1100672 h 2794134"/>
              <a:gd name="connsiteX162" fmla="*/ 38485 w 2731203"/>
              <a:gd name="connsiteY162" fmla="*/ 1058762 h 2794134"/>
              <a:gd name="connsiteX163" fmla="*/ 48963 w 2731203"/>
              <a:gd name="connsiteY163" fmla="*/ 1017805 h 2794134"/>
              <a:gd name="connsiteX164" fmla="*/ 61345 w 2731203"/>
              <a:gd name="connsiteY164" fmla="*/ 976847 h 2794134"/>
              <a:gd name="connsiteX165" fmla="*/ 67060 w 2731203"/>
              <a:gd name="connsiteY165" fmla="*/ 956845 h 2794134"/>
              <a:gd name="connsiteX166" fmla="*/ 73728 w 2731203"/>
              <a:gd name="connsiteY166" fmla="*/ 935890 h 2794134"/>
              <a:gd name="connsiteX167" fmla="*/ 88015 w 2731203"/>
              <a:gd name="connsiteY167" fmla="*/ 895885 h 2794134"/>
              <a:gd name="connsiteX168" fmla="*/ 104208 w 2731203"/>
              <a:gd name="connsiteY168" fmla="*/ 855880 h 2794134"/>
              <a:gd name="connsiteX169" fmla="*/ 120400 w 2731203"/>
              <a:gd name="connsiteY169" fmla="*/ 816827 h 2794134"/>
              <a:gd name="connsiteX170" fmla="*/ 157548 w 2731203"/>
              <a:gd name="connsiteY170" fmla="*/ 740627 h 2794134"/>
              <a:gd name="connsiteX171" fmla="*/ 177550 w 2731203"/>
              <a:gd name="connsiteY171" fmla="*/ 703480 h 2794134"/>
              <a:gd name="connsiteX172" fmla="*/ 199458 w 2731203"/>
              <a:gd name="connsiteY172" fmla="*/ 666332 h 2794134"/>
              <a:gd name="connsiteX173" fmla="*/ 222318 w 2731203"/>
              <a:gd name="connsiteY173" fmla="*/ 630137 h 2794134"/>
              <a:gd name="connsiteX174" fmla="*/ 245178 w 2731203"/>
              <a:gd name="connsiteY174" fmla="*/ 594895 h 2794134"/>
              <a:gd name="connsiteX175" fmla="*/ 269943 w 2731203"/>
              <a:gd name="connsiteY175" fmla="*/ 560605 h 2794134"/>
              <a:gd name="connsiteX176" fmla="*/ 295660 w 2731203"/>
              <a:gd name="connsiteY176" fmla="*/ 526315 h 2794134"/>
              <a:gd name="connsiteX177" fmla="*/ 533785 w 2731203"/>
              <a:gd name="connsiteY177" fmla="*/ 287237 h 2794134"/>
              <a:gd name="connsiteX178" fmla="*/ 823345 w 2731203"/>
              <a:gd name="connsiteY178" fmla="*/ 112930 h 2794134"/>
              <a:gd name="connsiteX179" fmla="*/ 1879668 w 2731203"/>
              <a:gd name="connsiteY179" fmla="*/ 109120 h 2794134"/>
              <a:gd name="connsiteX180" fmla="*/ 1932055 w 2731203"/>
              <a:gd name="connsiteY180" fmla="*/ 124360 h 2794134"/>
              <a:gd name="connsiteX181" fmla="*/ 1984443 w 2731203"/>
              <a:gd name="connsiteY181" fmla="*/ 142457 h 2794134"/>
              <a:gd name="connsiteX182" fmla="*/ 2406400 w 2731203"/>
              <a:gd name="connsiteY182" fmla="*/ 459640 h 2794134"/>
              <a:gd name="connsiteX183" fmla="*/ 2376873 w 2731203"/>
              <a:gd name="connsiteY183" fmla="*/ 432970 h 2794134"/>
              <a:gd name="connsiteX184" fmla="*/ 2346393 w 2731203"/>
              <a:gd name="connsiteY184" fmla="*/ 407252 h 2794134"/>
              <a:gd name="connsiteX185" fmla="*/ 1879668 w 2731203"/>
              <a:gd name="connsiteY185" fmla="*/ 109120 h 2794134"/>
              <a:gd name="connsiteX186" fmla="*/ 1596775 w 2731203"/>
              <a:gd name="connsiteY186" fmla="*/ 107215 h 2794134"/>
              <a:gd name="connsiteX187" fmla="*/ 1618682 w 2731203"/>
              <a:gd name="connsiteY187" fmla="*/ 107215 h 2794134"/>
              <a:gd name="connsiteX188" fmla="*/ 1658687 w 2731203"/>
              <a:gd name="connsiteY188" fmla="*/ 114835 h 2794134"/>
              <a:gd name="connsiteX189" fmla="*/ 1698692 w 2731203"/>
              <a:gd name="connsiteY189" fmla="*/ 124360 h 2794134"/>
              <a:gd name="connsiteX190" fmla="*/ 1718695 w 2731203"/>
              <a:gd name="connsiteY190" fmla="*/ 129122 h 2794134"/>
              <a:gd name="connsiteX191" fmla="*/ 1738697 w 2731203"/>
              <a:gd name="connsiteY191" fmla="*/ 134837 h 2794134"/>
              <a:gd name="connsiteX192" fmla="*/ 1777750 w 2731203"/>
              <a:gd name="connsiteY192" fmla="*/ 146267 h 2794134"/>
              <a:gd name="connsiteX193" fmla="*/ 1930150 w 2731203"/>
              <a:gd name="connsiteY193" fmla="*/ 206275 h 2794134"/>
              <a:gd name="connsiteX194" fmla="*/ 2206375 w 2731203"/>
              <a:gd name="connsiteY194" fmla="*/ 381535 h 2794134"/>
              <a:gd name="connsiteX195" fmla="*/ 2185420 w 2731203"/>
              <a:gd name="connsiteY195" fmla="*/ 371057 h 2794134"/>
              <a:gd name="connsiteX196" fmla="*/ 2175895 w 2731203"/>
              <a:gd name="connsiteY196" fmla="*/ 365342 h 2794134"/>
              <a:gd name="connsiteX197" fmla="*/ 1532005 w 2731203"/>
              <a:gd name="connsiteY197" fmla="*/ 108167 h 2794134"/>
              <a:gd name="connsiteX198" fmla="*/ 1574867 w 2731203"/>
              <a:gd name="connsiteY198" fmla="*/ 108167 h 2794134"/>
              <a:gd name="connsiteX199" fmla="*/ 1399607 w 2731203"/>
              <a:gd name="connsiteY199" fmla="*/ 81497 h 2794134"/>
              <a:gd name="connsiteX200" fmla="*/ 1348172 w 2731203"/>
              <a:gd name="connsiteY200" fmla="*/ 89117 h 2794134"/>
              <a:gd name="connsiteX201" fmla="*/ 1334837 w 2731203"/>
              <a:gd name="connsiteY201" fmla="*/ 91022 h 2794134"/>
              <a:gd name="connsiteX202" fmla="*/ 1321502 w 2731203"/>
              <a:gd name="connsiteY202" fmla="*/ 93879 h 2794134"/>
              <a:gd name="connsiteX203" fmla="*/ 1295785 w 2731203"/>
              <a:gd name="connsiteY203" fmla="*/ 99594 h 2794134"/>
              <a:gd name="connsiteX204" fmla="*/ 853825 w 2731203"/>
              <a:gd name="connsiteY204" fmla="*/ 217704 h 2794134"/>
              <a:gd name="connsiteX205" fmla="*/ 482350 w 2731203"/>
              <a:gd name="connsiteY205" fmla="*/ 483452 h 2794134"/>
              <a:gd name="connsiteX206" fmla="*/ 626177 w 2731203"/>
              <a:gd name="connsiteY206" fmla="*/ 327242 h 2794134"/>
              <a:gd name="connsiteX207" fmla="*/ 802390 w 2731203"/>
              <a:gd name="connsiteY207" fmla="*/ 219609 h 2794134"/>
              <a:gd name="connsiteX208" fmla="*/ 896687 w 2731203"/>
              <a:gd name="connsiteY208" fmla="*/ 176747 h 2794134"/>
              <a:gd name="connsiteX209" fmla="*/ 945265 w 2731203"/>
              <a:gd name="connsiteY209" fmla="*/ 158649 h 2794134"/>
              <a:gd name="connsiteX210" fmla="*/ 993842 w 2731203"/>
              <a:gd name="connsiteY210" fmla="*/ 142457 h 2794134"/>
              <a:gd name="connsiteX211" fmla="*/ 1194820 w 2731203"/>
              <a:gd name="connsiteY211" fmla="*/ 95784 h 2794134"/>
              <a:gd name="connsiteX212" fmla="*/ 1399607 w 2731203"/>
              <a:gd name="connsiteY212" fmla="*/ 81497 h 2794134"/>
              <a:gd name="connsiteX213" fmla="*/ 1362475 w 2731203"/>
              <a:gd name="connsiteY213" fmla="*/ 222 h 2794134"/>
              <a:gd name="connsiteX214" fmla="*/ 1783465 w 2731203"/>
              <a:gd name="connsiteY214" fmla="*/ 57685 h 2794134"/>
              <a:gd name="connsiteX215" fmla="*/ 1748223 w 2731203"/>
              <a:gd name="connsiteY215" fmla="*/ 51970 h 2794134"/>
              <a:gd name="connsiteX216" fmla="*/ 1711075 w 2731203"/>
              <a:gd name="connsiteY216" fmla="*/ 48160 h 2794134"/>
              <a:gd name="connsiteX217" fmla="*/ 1612015 w 2731203"/>
              <a:gd name="connsiteY217" fmla="*/ 28157 h 2794134"/>
              <a:gd name="connsiteX218" fmla="*/ 1561533 w 2731203"/>
              <a:gd name="connsiteY218" fmla="*/ 21490 h 2794134"/>
              <a:gd name="connsiteX219" fmla="*/ 1511050 w 2731203"/>
              <a:gd name="connsiteY219" fmla="*/ 16727 h 2794134"/>
              <a:gd name="connsiteX220" fmla="*/ 1460568 w 2731203"/>
              <a:gd name="connsiteY220" fmla="*/ 12917 h 2794134"/>
              <a:gd name="connsiteX221" fmla="*/ 1410085 w 2731203"/>
              <a:gd name="connsiteY221" fmla="*/ 11012 h 2794134"/>
              <a:gd name="connsiteX222" fmla="*/ 1359603 w 2731203"/>
              <a:gd name="connsiteY222" fmla="*/ 11965 h 2794134"/>
              <a:gd name="connsiteX223" fmla="*/ 1333885 w 2731203"/>
              <a:gd name="connsiteY223" fmla="*/ 12917 h 2794134"/>
              <a:gd name="connsiteX224" fmla="*/ 1309120 w 2731203"/>
              <a:gd name="connsiteY224" fmla="*/ 14822 h 2794134"/>
              <a:gd name="connsiteX225" fmla="*/ 913833 w 2731203"/>
              <a:gd name="connsiteY225" fmla="*/ 98642 h 2794134"/>
              <a:gd name="connsiteX226" fmla="*/ 931930 w 2731203"/>
              <a:gd name="connsiteY226" fmla="*/ 89117 h 2794134"/>
              <a:gd name="connsiteX227" fmla="*/ 946218 w 2731203"/>
              <a:gd name="connsiteY227" fmla="*/ 82450 h 2794134"/>
              <a:gd name="connsiteX228" fmla="*/ 982413 w 2731203"/>
              <a:gd name="connsiteY228" fmla="*/ 66257 h 2794134"/>
              <a:gd name="connsiteX229" fmla="*/ 1013845 w 2731203"/>
              <a:gd name="connsiteY229" fmla="*/ 54827 h 2794134"/>
              <a:gd name="connsiteX230" fmla="*/ 1060518 w 2731203"/>
              <a:gd name="connsiteY230" fmla="*/ 40540 h 2794134"/>
              <a:gd name="connsiteX231" fmla="*/ 1128145 w 2731203"/>
              <a:gd name="connsiteY231" fmla="*/ 24347 h 2794134"/>
              <a:gd name="connsiteX232" fmla="*/ 1171008 w 2731203"/>
              <a:gd name="connsiteY232" fmla="*/ 16727 h 2794134"/>
              <a:gd name="connsiteX233" fmla="*/ 1194820 w 2731203"/>
              <a:gd name="connsiteY233" fmla="*/ 12917 h 2794134"/>
              <a:gd name="connsiteX234" fmla="*/ 1220538 w 2731203"/>
              <a:gd name="connsiteY234" fmla="*/ 10060 h 2794134"/>
              <a:gd name="connsiteX235" fmla="*/ 1362475 w 2731203"/>
              <a:gd name="connsiteY235" fmla="*/ 222 h 279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731203" h="2794134">
                <a:moveTo>
                  <a:pt x="2554038" y="843497"/>
                </a:moveTo>
                <a:cubicBezTo>
                  <a:pt x="2554038" y="843497"/>
                  <a:pt x="2554990" y="843497"/>
                  <a:pt x="2554990" y="843497"/>
                </a:cubicBezTo>
                <a:cubicBezTo>
                  <a:pt x="2561658" y="858737"/>
                  <a:pt x="2568325" y="873024"/>
                  <a:pt x="2574040" y="889217"/>
                </a:cubicBezTo>
                <a:cubicBezTo>
                  <a:pt x="2568325" y="873024"/>
                  <a:pt x="2560705" y="858737"/>
                  <a:pt x="2554038" y="843497"/>
                </a:cubicBezTo>
                <a:close/>
                <a:moveTo>
                  <a:pt x="2630238" y="810160"/>
                </a:moveTo>
                <a:cubicBezTo>
                  <a:pt x="2630238" y="810160"/>
                  <a:pt x="2631190" y="810160"/>
                  <a:pt x="2631190" y="810160"/>
                </a:cubicBezTo>
                <a:cubicBezTo>
                  <a:pt x="2637858" y="826352"/>
                  <a:pt x="2645478" y="841592"/>
                  <a:pt x="2651193" y="858737"/>
                </a:cubicBezTo>
                <a:cubicBezTo>
                  <a:pt x="2645478" y="841592"/>
                  <a:pt x="2636905" y="826352"/>
                  <a:pt x="2630238" y="810160"/>
                </a:cubicBezTo>
                <a:close/>
                <a:moveTo>
                  <a:pt x="2475759" y="697568"/>
                </a:moveTo>
                <a:lnTo>
                  <a:pt x="2489267" y="717767"/>
                </a:lnTo>
                <a:cubicBezTo>
                  <a:pt x="2489267" y="717767"/>
                  <a:pt x="2488315" y="717767"/>
                  <a:pt x="2488315" y="717767"/>
                </a:cubicBezTo>
                <a:close/>
                <a:moveTo>
                  <a:pt x="2444909" y="651438"/>
                </a:moveTo>
                <a:lnTo>
                  <a:pt x="2454977" y="665379"/>
                </a:lnTo>
                <a:lnTo>
                  <a:pt x="2466407" y="682524"/>
                </a:lnTo>
                <a:lnTo>
                  <a:pt x="2475759" y="697568"/>
                </a:lnTo>
                <a:close/>
                <a:moveTo>
                  <a:pt x="382337" y="565367"/>
                </a:moveTo>
                <a:cubicBezTo>
                  <a:pt x="375670" y="577749"/>
                  <a:pt x="369002" y="589179"/>
                  <a:pt x="363287" y="599657"/>
                </a:cubicBezTo>
                <a:cubicBezTo>
                  <a:pt x="357572" y="612039"/>
                  <a:pt x="350905" y="623469"/>
                  <a:pt x="345190" y="635852"/>
                </a:cubicBezTo>
                <a:lnTo>
                  <a:pt x="336617" y="653949"/>
                </a:lnTo>
                <a:lnTo>
                  <a:pt x="328045" y="672047"/>
                </a:lnTo>
                <a:cubicBezTo>
                  <a:pt x="322330" y="684429"/>
                  <a:pt x="317567" y="696812"/>
                  <a:pt x="311852" y="709194"/>
                </a:cubicBezTo>
                <a:cubicBezTo>
                  <a:pt x="216602" y="866357"/>
                  <a:pt x="155642" y="1044474"/>
                  <a:pt x="134687" y="1227354"/>
                </a:cubicBezTo>
                <a:cubicBezTo>
                  <a:pt x="124210" y="1318794"/>
                  <a:pt x="123257" y="1411187"/>
                  <a:pt x="132782" y="1502627"/>
                </a:cubicBezTo>
                <a:cubicBezTo>
                  <a:pt x="141355" y="1594067"/>
                  <a:pt x="161357" y="1684554"/>
                  <a:pt x="189932" y="1772184"/>
                </a:cubicBezTo>
                <a:cubicBezTo>
                  <a:pt x="247082" y="1946492"/>
                  <a:pt x="343285" y="2108417"/>
                  <a:pt x="469015" y="2242719"/>
                </a:cubicBezTo>
                <a:cubicBezTo>
                  <a:pt x="594745" y="2377022"/>
                  <a:pt x="749050" y="2484654"/>
                  <a:pt x="919547" y="2553234"/>
                </a:cubicBezTo>
                <a:cubicBezTo>
                  <a:pt x="1089092" y="2622767"/>
                  <a:pt x="1274830" y="2654199"/>
                  <a:pt x="1458663" y="2645627"/>
                </a:cubicBezTo>
                <a:cubicBezTo>
                  <a:pt x="1642495" y="2638007"/>
                  <a:pt x="1824422" y="2588477"/>
                  <a:pt x="1987300" y="2503704"/>
                </a:cubicBezTo>
                <a:cubicBezTo>
                  <a:pt x="2150177" y="2419884"/>
                  <a:pt x="2294958" y="2298917"/>
                  <a:pt x="2407353" y="2153184"/>
                </a:cubicBezTo>
                <a:cubicBezTo>
                  <a:pt x="2520700" y="2008404"/>
                  <a:pt x="2601663" y="1837907"/>
                  <a:pt x="2642620" y="1658837"/>
                </a:cubicBezTo>
                <a:cubicBezTo>
                  <a:pt x="2656908" y="1696937"/>
                  <a:pt x="2668338" y="1735989"/>
                  <a:pt x="2679767" y="1776947"/>
                </a:cubicBezTo>
                <a:cubicBezTo>
                  <a:pt x="2618808" y="1962684"/>
                  <a:pt x="2516890" y="2136039"/>
                  <a:pt x="2382588" y="2277962"/>
                </a:cubicBezTo>
                <a:cubicBezTo>
                  <a:pt x="2249238" y="2419884"/>
                  <a:pt x="2084455" y="2533232"/>
                  <a:pt x="1903480" y="2604669"/>
                </a:cubicBezTo>
                <a:cubicBezTo>
                  <a:pt x="1722505" y="2677059"/>
                  <a:pt x="1526290" y="2708492"/>
                  <a:pt x="1332932" y="2697062"/>
                </a:cubicBezTo>
                <a:cubicBezTo>
                  <a:pt x="1139575" y="2685632"/>
                  <a:pt x="949075" y="2631339"/>
                  <a:pt x="779530" y="2538947"/>
                </a:cubicBezTo>
                <a:cubicBezTo>
                  <a:pt x="609032" y="2447507"/>
                  <a:pt x="461395" y="2317014"/>
                  <a:pt x="347095" y="2162709"/>
                </a:cubicBezTo>
                <a:cubicBezTo>
                  <a:pt x="233747" y="2008404"/>
                  <a:pt x="153737" y="1828382"/>
                  <a:pt x="116590" y="1640739"/>
                </a:cubicBezTo>
                <a:cubicBezTo>
                  <a:pt x="79442" y="1452144"/>
                  <a:pt x="84205" y="1257834"/>
                  <a:pt x="129925" y="1072097"/>
                </a:cubicBezTo>
                <a:cubicBezTo>
                  <a:pt x="152785" y="979704"/>
                  <a:pt x="185170" y="889217"/>
                  <a:pt x="228032" y="804444"/>
                </a:cubicBezTo>
                <a:cubicBezTo>
                  <a:pt x="270895" y="719672"/>
                  <a:pt x="322330" y="638709"/>
                  <a:pt x="382337" y="565367"/>
                </a:cubicBezTo>
                <a:close/>
                <a:moveTo>
                  <a:pt x="2429260" y="494882"/>
                </a:moveTo>
                <a:cubicBezTo>
                  <a:pt x="2431165" y="495834"/>
                  <a:pt x="2433070" y="496787"/>
                  <a:pt x="2434975" y="497739"/>
                </a:cubicBezTo>
                <a:cubicBezTo>
                  <a:pt x="2436880" y="499644"/>
                  <a:pt x="2439737" y="500597"/>
                  <a:pt x="2441642" y="501549"/>
                </a:cubicBezTo>
                <a:cubicBezTo>
                  <a:pt x="2451167" y="512027"/>
                  <a:pt x="2459740" y="523457"/>
                  <a:pt x="2468312" y="534887"/>
                </a:cubicBezTo>
                <a:cubicBezTo>
                  <a:pt x="2476885" y="546317"/>
                  <a:pt x="2486410" y="557747"/>
                  <a:pt x="2494030" y="569177"/>
                </a:cubicBezTo>
                <a:cubicBezTo>
                  <a:pt x="2504507" y="584417"/>
                  <a:pt x="2515937" y="600609"/>
                  <a:pt x="2526415" y="616802"/>
                </a:cubicBezTo>
                <a:cubicBezTo>
                  <a:pt x="2539750" y="637757"/>
                  <a:pt x="2553085" y="657759"/>
                  <a:pt x="2564515" y="678714"/>
                </a:cubicBezTo>
                <a:lnTo>
                  <a:pt x="2582612" y="711099"/>
                </a:lnTo>
                <a:lnTo>
                  <a:pt x="2591185" y="727292"/>
                </a:lnTo>
                <a:lnTo>
                  <a:pt x="2598805" y="743484"/>
                </a:lnTo>
                <a:cubicBezTo>
                  <a:pt x="2597852" y="743484"/>
                  <a:pt x="2597852" y="742532"/>
                  <a:pt x="2596900" y="742532"/>
                </a:cubicBezTo>
                <a:cubicBezTo>
                  <a:pt x="2591185" y="731102"/>
                  <a:pt x="2585470" y="720624"/>
                  <a:pt x="2578802" y="709194"/>
                </a:cubicBezTo>
                <a:lnTo>
                  <a:pt x="2559752" y="675857"/>
                </a:lnTo>
                <a:cubicBezTo>
                  <a:pt x="2546417" y="653949"/>
                  <a:pt x="2533082" y="632042"/>
                  <a:pt x="2518795" y="611087"/>
                </a:cubicBezTo>
                <a:lnTo>
                  <a:pt x="2486410" y="566319"/>
                </a:lnTo>
                <a:cubicBezTo>
                  <a:pt x="2477837" y="553937"/>
                  <a:pt x="2468312" y="542507"/>
                  <a:pt x="2458787" y="530124"/>
                </a:cubicBezTo>
                <a:lnTo>
                  <a:pt x="2444500" y="512027"/>
                </a:lnTo>
                <a:close/>
                <a:moveTo>
                  <a:pt x="2280670" y="458687"/>
                </a:moveTo>
                <a:cubicBezTo>
                  <a:pt x="2285432" y="460592"/>
                  <a:pt x="2291147" y="462497"/>
                  <a:pt x="2296862" y="465354"/>
                </a:cubicBezTo>
                <a:cubicBezTo>
                  <a:pt x="2334010" y="502978"/>
                  <a:pt x="2368538" y="542983"/>
                  <a:pt x="2400566" y="585131"/>
                </a:cubicBezTo>
                <a:lnTo>
                  <a:pt x="2444909" y="651438"/>
                </a:lnTo>
                <a:lnTo>
                  <a:pt x="2442595" y="648234"/>
                </a:lnTo>
                <a:lnTo>
                  <a:pt x="2418782" y="613944"/>
                </a:lnTo>
                <a:lnTo>
                  <a:pt x="2393065" y="581559"/>
                </a:lnTo>
                <a:lnTo>
                  <a:pt x="2379730" y="565367"/>
                </a:lnTo>
                <a:lnTo>
                  <a:pt x="2366395" y="549174"/>
                </a:lnTo>
                <a:cubicBezTo>
                  <a:pt x="2356870" y="538697"/>
                  <a:pt x="2348297" y="528219"/>
                  <a:pt x="2338772" y="517742"/>
                </a:cubicBezTo>
                <a:cubicBezTo>
                  <a:pt x="2319722" y="497739"/>
                  <a:pt x="2300672" y="477737"/>
                  <a:pt x="2280670" y="458687"/>
                </a:cubicBezTo>
                <a:close/>
                <a:moveTo>
                  <a:pt x="1399608" y="153887"/>
                </a:moveTo>
                <a:cubicBezTo>
                  <a:pt x="2072953" y="153887"/>
                  <a:pt x="2618808" y="699741"/>
                  <a:pt x="2618808" y="1373087"/>
                </a:cubicBezTo>
                <a:cubicBezTo>
                  <a:pt x="2618808" y="1415171"/>
                  <a:pt x="2616676" y="1456757"/>
                  <a:pt x="2612513" y="1497743"/>
                </a:cubicBezTo>
                <a:lnTo>
                  <a:pt x="2595954" y="1606243"/>
                </a:lnTo>
                <a:lnTo>
                  <a:pt x="2598805" y="1612164"/>
                </a:lnTo>
                <a:cubicBezTo>
                  <a:pt x="2606425" y="1630262"/>
                  <a:pt x="2613092" y="1648359"/>
                  <a:pt x="2620713" y="1667409"/>
                </a:cubicBezTo>
                <a:cubicBezTo>
                  <a:pt x="2580707" y="1828382"/>
                  <a:pt x="2507365" y="1979829"/>
                  <a:pt x="2408305" y="2112227"/>
                </a:cubicBezTo>
                <a:cubicBezTo>
                  <a:pt x="2309245" y="2244624"/>
                  <a:pt x="2183515" y="2357019"/>
                  <a:pt x="2041592" y="2439887"/>
                </a:cubicBezTo>
                <a:cubicBezTo>
                  <a:pt x="1899670" y="2523707"/>
                  <a:pt x="1741555" y="2577999"/>
                  <a:pt x="1578677" y="2599907"/>
                </a:cubicBezTo>
                <a:cubicBezTo>
                  <a:pt x="1415800" y="2621814"/>
                  <a:pt x="1250065" y="2611337"/>
                  <a:pt x="1091950" y="2569427"/>
                </a:cubicBezTo>
                <a:cubicBezTo>
                  <a:pt x="933835" y="2527517"/>
                  <a:pt x="785245" y="2453222"/>
                  <a:pt x="656657" y="2353209"/>
                </a:cubicBezTo>
                <a:cubicBezTo>
                  <a:pt x="528070" y="2253197"/>
                  <a:pt x="419485" y="2128419"/>
                  <a:pt x="339475" y="1987449"/>
                </a:cubicBezTo>
                <a:cubicBezTo>
                  <a:pt x="259465" y="1846479"/>
                  <a:pt x="208030" y="1689317"/>
                  <a:pt x="188980" y="1529297"/>
                </a:cubicBezTo>
                <a:lnTo>
                  <a:pt x="186849" y="1498705"/>
                </a:lnTo>
                <a:lnTo>
                  <a:pt x="186703" y="1497743"/>
                </a:lnTo>
                <a:lnTo>
                  <a:pt x="186492" y="1493576"/>
                </a:lnTo>
                <a:lnTo>
                  <a:pt x="180586" y="1408776"/>
                </a:lnTo>
                <a:lnTo>
                  <a:pt x="181167" y="1388115"/>
                </a:lnTo>
                <a:lnTo>
                  <a:pt x="180408" y="1373087"/>
                </a:lnTo>
                <a:lnTo>
                  <a:pt x="183073" y="1320311"/>
                </a:lnTo>
                <a:lnTo>
                  <a:pt x="183979" y="1288077"/>
                </a:lnTo>
                <a:lnTo>
                  <a:pt x="185178" y="1278633"/>
                </a:lnTo>
                <a:lnTo>
                  <a:pt x="186703" y="1248431"/>
                </a:lnTo>
                <a:cubicBezTo>
                  <a:pt x="249138" y="633642"/>
                  <a:pt x="768346" y="153887"/>
                  <a:pt x="1399608" y="153887"/>
                </a:cubicBezTo>
                <a:close/>
                <a:moveTo>
                  <a:pt x="823345" y="112930"/>
                </a:moveTo>
                <a:cubicBezTo>
                  <a:pt x="776673" y="141505"/>
                  <a:pt x="733810" y="172937"/>
                  <a:pt x="690948" y="207227"/>
                </a:cubicBezTo>
                <a:cubicBezTo>
                  <a:pt x="596650" y="265330"/>
                  <a:pt x="509973" y="333910"/>
                  <a:pt x="431868" y="411062"/>
                </a:cubicBezTo>
                <a:cubicBezTo>
                  <a:pt x="354715" y="489167"/>
                  <a:pt x="286135" y="575845"/>
                  <a:pt x="228985" y="670142"/>
                </a:cubicBezTo>
                <a:cubicBezTo>
                  <a:pt x="171835" y="765392"/>
                  <a:pt x="127068" y="866357"/>
                  <a:pt x="93730" y="971132"/>
                </a:cubicBezTo>
                <a:cubicBezTo>
                  <a:pt x="62298" y="1075907"/>
                  <a:pt x="42295" y="1185445"/>
                  <a:pt x="35628" y="1294982"/>
                </a:cubicBezTo>
                <a:cubicBezTo>
                  <a:pt x="28960" y="1404520"/>
                  <a:pt x="35628" y="1515010"/>
                  <a:pt x="55630" y="1623595"/>
                </a:cubicBezTo>
                <a:cubicBezTo>
                  <a:pt x="59440" y="1651217"/>
                  <a:pt x="67060" y="1677887"/>
                  <a:pt x="72775" y="1704557"/>
                </a:cubicBezTo>
                <a:cubicBezTo>
                  <a:pt x="75633" y="1717892"/>
                  <a:pt x="79443" y="1731227"/>
                  <a:pt x="83253" y="1744562"/>
                </a:cubicBezTo>
                <a:cubicBezTo>
                  <a:pt x="87063" y="1757897"/>
                  <a:pt x="90873" y="1771232"/>
                  <a:pt x="94683" y="1784567"/>
                </a:cubicBezTo>
                <a:cubicBezTo>
                  <a:pt x="111828" y="1836955"/>
                  <a:pt x="130878" y="1889342"/>
                  <a:pt x="153738" y="1938872"/>
                </a:cubicBezTo>
                <a:cubicBezTo>
                  <a:pt x="176598" y="1989355"/>
                  <a:pt x="203268" y="2036980"/>
                  <a:pt x="230890" y="2084605"/>
                </a:cubicBezTo>
                <a:cubicBezTo>
                  <a:pt x="260418" y="2131277"/>
                  <a:pt x="290898" y="2176997"/>
                  <a:pt x="325188" y="2219860"/>
                </a:cubicBezTo>
                <a:cubicBezTo>
                  <a:pt x="358525" y="2263675"/>
                  <a:pt x="396625" y="2304632"/>
                  <a:pt x="434725" y="2343685"/>
                </a:cubicBezTo>
                <a:cubicBezTo>
                  <a:pt x="474730" y="2381785"/>
                  <a:pt x="514735" y="2418932"/>
                  <a:pt x="558550" y="2452270"/>
                </a:cubicBezTo>
                <a:cubicBezTo>
                  <a:pt x="601413" y="2486560"/>
                  <a:pt x="647133" y="2517992"/>
                  <a:pt x="693805" y="2546567"/>
                </a:cubicBezTo>
                <a:lnTo>
                  <a:pt x="730000" y="2567522"/>
                </a:lnTo>
                <a:lnTo>
                  <a:pt x="748098" y="2578000"/>
                </a:lnTo>
                <a:lnTo>
                  <a:pt x="766195" y="2587525"/>
                </a:lnTo>
                <a:lnTo>
                  <a:pt x="803343" y="2606575"/>
                </a:lnTo>
                <a:cubicBezTo>
                  <a:pt x="815725" y="2612290"/>
                  <a:pt x="828108" y="2618005"/>
                  <a:pt x="840490" y="2623720"/>
                </a:cubicBezTo>
                <a:cubicBezTo>
                  <a:pt x="890020" y="2647532"/>
                  <a:pt x="942408" y="2665630"/>
                  <a:pt x="994795" y="2682775"/>
                </a:cubicBezTo>
                <a:cubicBezTo>
                  <a:pt x="1048135" y="2698967"/>
                  <a:pt x="1101475" y="2712302"/>
                  <a:pt x="1155768" y="2721827"/>
                </a:cubicBezTo>
                <a:cubicBezTo>
                  <a:pt x="1371985" y="2761832"/>
                  <a:pt x="1597728" y="2746592"/>
                  <a:pt x="1808230" y="2681822"/>
                </a:cubicBezTo>
                <a:cubicBezTo>
                  <a:pt x="1913005" y="2648485"/>
                  <a:pt x="2013970" y="2602765"/>
                  <a:pt x="2108268" y="2545615"/>
                </a:cubicBezTo>
                <a:cubicBezTo>
                  <a:pt x="2202565" y="2487512"/>
                  <a:pt x="2289243" y="2419885"/>
                  <a:pt x="2367348" y="2341780"/>
                </a:cubicBezTo>
                <a:cubicBezTo>
                  <a:pt x="2444500" y="2263675"/>
                  <a:pt x="2513080" y="2176997"/>
                  <a:pt x="2570230" y="2082700"/>
                </a:cubicBezTo>
                <a:cubicBezTo>
                  <a:pt x="2627380" y="1988402"/>
                  <a:pt x="2672148" y="1886485"/>
                  <a:pt x="2705485" y="1781710"/>
                </a:cubicBezTo>
                <a:cubicBezTo>
                  <a:pt x="2715963" y="1822667"/>
                  <a:pt x="2725488" y="1865530"/>
                  <a:pt x="2731203" y="1908392"/>
                </a:cubicBezTo>
                <a:cubicBezTo>
                  <a:pt x="2720725" y="1936015"/>
                  <a:pt x="2708343" y="1961732"/>
                  <a:pt x="2695960" y="1988402"/>
                </a:cubicBezTo>
                <a:cubicBezTo>
                  <a:pt x="2690245" y="2001737"/>
                  <a:pt x="2682625" y="2014120"/>
                  <a:pt x="2675958" y="2027455"/>
                </a:cubicBezTo>
                <a:cubicBezTo>
                  <a:pt x="2668338" y="2039837"/>
                  <a:pt x="2662623" y="2053172"/>
                  <a:pt x="2655003" y="2065555"/>
                </a:cubicBezTo>
                <a:cubicBezTo>
                  <a:pt x="2640715" y="2090320"/>
                  <a:pt x="2626428" y="2116037"/>
                  <a:pt x="2610235" y="2139850"/>
                </a:cubicBezTo>
                <a:lnTo>
                  <a:pt x="2586423" y="2176045"/>
                </a:lnTo>
                <a:lnTo>
                  <a:pt x="2560705" y="2211287"/>
                </a:lnTo>
                <a:cubicBezTo>
                  <a:pt x="2492125" y="2305585"/>
                  <a:pt x="2411163" y="2390357"/>
                  <a:pt x="2322580" y="2464652"/>
                </a:cubicBezTo>
                <a:cubicBezTo>
                  <a:pt x="2144463" y="2613242"/>
                  <a:pt x="1929198" y="2718017"/>
                  <a:pt x="1702503" y="2764690"/>
                </a:cubicBezTo>
                <a:cubicBezTo>
                  <a:pt x="1589155" y="2788502"/>
                  <a:pt x="1473903" y="2797075"/>
                  <a:pt x="1358650" y="2793265"/>
                </a:cubicBezTo>
                <a:cubicBezTo>
                  <a:pt x="1300548" y="2792312"/>
                  <a:pt x="1243398" y="2785645"/>
                  <a:pt x="1186248" y="2777072"/>
                </a:cubicBezTo>
                <a:cubicBezTo>
                  <a:pt x="1171960" y="2775167"/>
                  <a:pt x="1157673" y="2772310"/>
                  <a:pt x="1143385" y="2769452"/>
                </a:cubicBezTo>
                <a:cubicBezTo>
                  <a:pt x="1130050" y="2766595"/>
                  <a:pt x="1115763" y="2764690"/>
                  <a:pt x="1101475" y="2760880"/>
                </a:cubicBezTo>
                <a:cubicBezTo>
                  <a:pt x="1072900" y="2753260"/>
                  <a:pt x="1045278" y="2747545"/>
                  <a:pt x="1017655" y="2738972"/>
                </a:cubicBezTo>
                <a:lnTo>
                  <a:pt x="976698" y="2726590"/>
                </a:lnTo>
                <a:lnTo>
                  <a:pt x="935740" y="2712302"/>
                </a:lnTo>
                <a:cubicBezTo>
                  <a:pt x="908118" y="2702777"/>
                  <a:pt x="881448" y="2691347"/>
                  <a:pt x="854778" y="2680870"/>
                </a:cubicBezTo>
                <a:cubicBezTo>
                  <a:pt x="841443" y="2675155"/>
                  <a:pt x="829060" y="2668487"/>
                  <a:pt x="815725" y="2662772"/>
                </a:cubicBezTo>
                <a:cubicBezTo>
                  <a:pt x="802390" y="2656105"/>
                  <a:pt x="789055" y="2650390"/>
                  <a:pt x="776673" y="2643722"/>
                </a:cubicBezTo>
                <a:cubicBezTo>
                  <a:pt x="750955" y="2630387"/>
                  <a:pt x="725238" y="2618005"/>
                  <a:pt x="700473" y="2602765"/>
                </a:cubicBezTo>
                <a:cubicBezTo>
                  <a:pt x="688090" y="2595145"/>
                  <a:pt x="675708" y="2588477"/>
                  <a:pt x="663325" y="2580857"/>
                </a:cubicBezTo>
                <a:lnTo>
                  <a:pt x="627130" y="2557045"/>
                </a:lnTo>
                <a:lnTo>
                  <a:pt x="609033" y="2545615"/>
                </a:lnTo>
                <a:lnTo>
                  <a:pt x="591888" y="2533232"/>
                </a:lnTo>
                <a:lnTo>
                  <a:pt x="556645" y="2507515"/>
                </a:lnTo>
                <a:cubicBezTo>
                  <a:pt x="510925" y="2472272"/>
                  <a:pt x="467110" y="2435125"/>
                  <a:pt x="426153" y="2395120"/>
                </a:cubicBezTo>
                <a:cubicBezTo>
                  <a:pt x="384243" y="2355115"/>
                  <a:pt x="346143" y="2312252"/>
                  <a:pt x="309948" y="2268437"/>
                </a:cubicBezTo>
                <a:cubicBezTo>
                  <a:pt x="274705" y="2223670"/>
                  <a:pt x="240415" y="2176997"/>
                  <a:pt x="210888" y="2128420"/>
                </a:cubicBezTo>
                <a:cubicBezTo>
                  <a:pt x="195648" y="2104607"/>
                  <a:pt x="182313" y="2078890"/>
                  <a:pt x="168025" y="2054125"/>
                </a:cubicBezTo>
                <a:cubicBezTo>
                  <a:pt x="160405" y="2041742"/>
                  <a:pt x="154690" y="2028407"/>
                  <a:pt x="148023" y="2016025"/>
                </a:cubicBezTo>
                <a:cubicBezTo>
                  <a:pt x="141355" y="2003642"/>
                  <a:pt x="134688" y="1991260"/>
                  <a:pt x="128973" y="1977925"/>
                </a:cubicBezTo>
                <a:lnTo>
                  <a:pt x="111828" y="1938872"/>
                </a:lnTo>
                <a:cubicBezTo>
                  <a:pt x="108970" y="1932205"/>
                  <a:pt x="106113" y="1925537"/>
                  <a:pt x="103255" y="1918870"/>
                </a:cubicBezTo>
                <a:lnTo>
                  <a:pt x="95635" y="1898867"/>
                </a:lnTo>
                <a:lnTo>
                  <a:pt x="80395" y="1858862"/>
                </a:lnTo>
                <a:cubicBezTo>
                  <a:pt x="75633" y="1845527"/>
                  <a:pt x="71823" y="1831240"/>
                  <a:pt x="67060" y="1817905"/>
                </a:cubicBezTo>
                <a:cubicBezTo>
                  <a:pt x="57535" y="1791235"/>
                  <a:pt x="50868" y="1763612"/>
                  <a:pt x="43248" y="1735990"/>
                </a:cubicBezTo>
                <a:cubicBezTo>
                  <a:pt x="39438" y="1721702"/>
                  <a:pt x="36580" y="1708367"/>
                  <a:pt x="33723" y="1694080"/>
                </a:cubicBezTo>
                <a:cubicBezTo>
                  <a:pt x="30865" y="1679792"/>
                  <a:pt x="28008" y="1666457"/>
                  <a:pt x="25150" y="1652170"/>
                </a:cubicBezTo>
                <a:cubicBezTo>
                  <a:pt x="14673" y="1595972"/>
                  <a:pt x="6100" y="1539775"/>
                  <a:pt x="3243" y="1482625"/>
                </a:cubicBezTo>
                <a:cubicBezTo>
                  <a:pt x="-4377" y="1369277"/>
                  <a:pt x="1338" y="1254977"/>
                  <a:pt x="21340" y="1142582"/>
                </a:cubicBezTo>
                <a:lnTo>
                  <a:pt x="28960" y="1100672"/>
                </a:lnTo>
                <a:cubicBezTo>
                  <a:pt x="31818" y="1086385"/>
                  <a:pt x="35628" y="1073050"/>
                  <a:pt x="38485" y="1058762"/>
                </a:cubicBezTo>
                <a:cubicBezTo>
                  <a:pt x="42295" y="1045427"/>
                  <a:pt x="45153" y="1031140"/>
                  <a:pt x="48963" y="1017805"/>
                </a:cubicBezTo>
                <a:lnTo>
                  <a:pt x="61345" y="976847"/>
                </a:lnTo>
                <a:cubicBezTo>
                  <a:pt x="63250" y="970180"/>
                  <a:pt x="65155" y="963512"/>
                  <a:pt x="67060" y="956845"/>
                </a:cubicBezTo>
                <a:lnTo>
                  <a:pt x="73728" y="935890"/>
                </a:lnTo>
                <a:lnTo>
                  <a:pt x="88015" y="895885"/>
                </a:lnTo>
                <a:cubicBezTo>
                  <a:pt x="93730" y="882550"/>
                  <a:pt x="98493" y="869215"/>
                  <a:pt x="104208" y="855880"/>
                </a:cubicBezTo>
                <a:cubicBezTo>
                  <a:pt x="108970" y="842545"/>
                  <a:pt x="114685" y="829210"/>
                  <a:pt x="120400" y="816827"/>
                </a:cubicBezTo>
                <a:cubicBezTo>
                  <a:pt x="132783" y="791110"/>
                  <a:pt x="144213" y="765392"/>
                  <a:pt x="157548" y="740627"/>
                </a:cubicBezTo>
                <a:cubicBezTo>
                  <a:pt x="164215" y="728245"/>
                  <a:pt x="170883" y="715862"/>
                  <a:pt x="177550" y="703480"/>
                </a:cubicBezTo>
                <a:lnTo>
                  <a:pt x="199458" y="666332"/>
                </a:lnTo>
                <a:cubicBezTo>
                  <a:pt x="207078" y="653950"/>
                  <a:pt x="214698" y="641567"/>
                  <a:pt x="222318" y="630137"/>
                </a:cubicBezTo>
                <a:lnTo>
                  <a:pt x="245178" y="594895"/>
                </a:lnTo>
                <a:lnTo>
                  <a:pt x="269943" y="560605"/>
                </a:lnTo>
                <a:cubicBezTo>
                  <a:pt x="278515" y="548222"/>
                  <a:pt x="287088" y="536792"/>
                  <a:pt x="295660" y="526315"/>
                </a:cubicBezTo>
                <a:cubicBezTo>
                  <a:pt x="365193" y="437732"/>
                  <a:pt x="445203" y="356770"/>
                  <a:pt x="533785" y="287237"/>
                </a:cubicBezTo>
                <a:cubicBezTo>
                  <a:pt x="623320" y="217705"/>
                  <a:pt x="720475" y="158650"/>
                  <a:pt x="823345" y="112930"/>
                </a:cubicBezTo>
                <a:close/>
                <a:moveTo>
                  <a:pt x="1879668" y="109120"/>
                </a:moveTo>
                <a:cubicBezTo>
                  <a:pt x="1896813" y="113882"/>
                  <a:pt x="1914910" y="118645"/>
                  <a:pt x="1932055" y="124360"/>
                </a:cubicBezTo>
                <a:lnTo>
                  <a:pt x="1984443" y="142457"/>
                </a:lnTo>
                <a:cubicBezTo>
                  <a:pt x="2144463" y="219610"/>
                  <a:pt x="2288290" y="328195"/>
                  <a:pt x="2406400" y="459640"/>
                </a:cubicBezTo>
                <a:lnTo>
                  <a:pt x="2376873" y="432970"/>
                </a:lnTo>
                <a:cubicBezTo>
                  <a:pt x="2366395" y="424397"/>
                  <a:pt x="2356870" y="415825"/>
                  <a:pt x="2346393" y="407252"/>
                </a:cubicBezTo>
                <a:cubicBezTo>
                  <a:pt x="2213043" y="277712"/>
                  <a:pt x="2053975" y="174842"/>
                  <a:pt x="1879668" y="109120"/>
                </a:cubicBezTo>
                <a:close/>
                <a:moveTo>
                  <a:pt x="1596775" y="107215"/>
                </a:moveTo>
                <a:lnTo>
                  <a:pt x="1618682" y="107215"/>
                </a:lnTo>
                <a:lnTo>
                  <a:pt x="1658687" y="114835"/>
                </a:lnTo>
                <a:lnTo>
                  <a:pt x="1698692" y="124360"/>
                </a:lnTo>
                <a:lnTo>
                  <a:pt x="1718695" y="129122"/>
                </a:lnTo>
                <a:cubicBezTo>
                  <a:pt x="1725362" y="131027"/>
                  <a:pt x="1732030" y="132932"/>
                  <a:pt x="1738697" y="134837"/>
                </a:cubicBezTo>
                <a:lnTo>
                  <a:pt x="1777750" y="146267"/>
                </a:lnTo>
                <a:cubicBezTo>
                  <a:pt x="1829185" y="163412"/>
                  <a:pt x="1880620" y="182462"/>
                  <a:pt x="1930150" y="206275"/>
                </a:cubicBezTo>
                <a:cubicBezTo>
                  <a:pt x="2030162" y="251995"/>
                  <a:pt x="2122555" y="312002"/>
                  <a:pt x="2206375" y="381535"/>
                </a:cubicBezTo>
                <a:cubicBezTo>
                  <a:pt x="2199707" y="377725"/>
                  <a:pt x="2192087" y="374867"/>
                  <a:pt x="2185420" y="371057"/>
                </a:cubicBezTo>
                <a:cubicBezTo>
                  <a:pt x="2182562" y="369152"/>
                  <a:pt x="2178752" y="367247"/>
                  <a:pt x="2175895" y="365342"/>
                </a:cubicBezTo>
                <a:cubicBezTo>
                  <a:pt x="1990157" y="222467"/>
                  <a:pt x="1764415" y="131980"/>
                  <a:pt x="1532005" y="108167"/>
                </a:cubicBezTo>
                <a:lnTo>
                  <a:pt x="1574867" y="108167"/>
                </a:lnTo>
                <a:close/>
                <a:moveTo>
                  <a:pt x="1399607" y="81497"/>
                </a:moveTo>
                <a:lnTo>
                  <a:pt x="1348172" y="89117"/>
                </a:lnTo>
                <a:lnTo>
                  <a:pt x="1334837" y="91022"/>
                </a:lnTo>
                <a:lnTo>
                  <a:pt x="1321502" y="93879"/>
                </a:lnTo>
                <a:lnTo>
                  <a:pt x="1295785" y="99594"/>
                </a:lnTo>
                <a:cubicBezTo>
                  <a:pt x="1142432" y="111977"/>
                  <a:pt x="991937" y="151982"/>
                  <a:pt x="853825" y="217704"/>
                </a:cubicBezTo>
                <a:cubicBezTo>
                  <a:pt x="715712" y="282474"/>
                  <a:pt x="589030" y="373914"/>
                  <a:pt x="482350" y="483452"/>
                </a:cubicBezTo>
                <a:cubicBezTo>
                  <a:pt x="525212" y="428207"/>
                  <a:pt x="572837" y="375819"/>
                  <a:pt x="626177" y="327242"/>
                </a:cubicBezTo>
                <a:cubicBezTo>
                  <a:pt x="681422" y="286284"/>
                  <a:pt x="741430" y="251042"/>
                  <a:pt x="802390" y="219609"/>
                </a:cubicBezTo>
                <a:cubicBezTo>
                  <a:pt x="833822" y="204369"/>
                  <a:pt x="865255" y="190082"/>
                  <a:pt x="896687" y="176747"/>
                </a:cubicBezTo>
                <a:lnTo>
                  <a:pt x="945265" y="158649"/>
                </a:lnTo>
                <a:cubicBezTo>
                  <a:pt x="960505" y="152934"/>
                  <a:pt x="977650" y="148172"/>
                  <a:pt x="993842" y="142457"/>
                </a:cubicBezTo>
                <a:cubicBezTo>
                  <a:pt x="1059565" y="122454"/>
                  <a:pt x="1127192" y="105309"/>
                  <a:pt x="1194820" y="95784"/>
                </a:cubicBezTo>
                <a:cubicBezTo>
                  <a:pt x="1262447" y="86259"/>
                  <a:pt x="1331027" y="81497"/>
                  <a:pt x="1399607" y="81497"/>
                </a:cubicBezTo>
                <a:close/>
                <a:moveTo>
                  <a:pt x="1362475" y="222"/>
                </a:moveTo>
                <a:cubicBezTo>
                  <a:pt x="1504681" y="-2323"/>
                  <a:pt x="1647020" y="16965"/>
                  <a:pt x="1783465" y="57685"/>
                </a:cubicBezTo>
                <a:cubicBezTo>
                  <a:pt x="1771083" y="55780"/>
                  <a:pt x="1758700" y="53875"/>
                  <a:pt x="1748223" y="51970"/>
                </a:cubicBezTo>
                <a:cubicBezTo>
                  <a:pt x="1735840" y="50065"/>
                  <a:pt x="1723458" y="49112"/>
                  <a:pt x="1711075" y="48160"/>
                </a:cubicBezTo>
                <a:cubicBezTo>
                  <a:pt x="1678690" y="39587"/>
                  <a:pt x="1645353" y="33872"/>
                  <a:pt x="1612015" y="28157"/>
                </a:cubicBezTo>
                <a:cubicBezTo>
                  <a:pt x="1594870" y="26252"/>
                  <a:pt x="1578678" y="23395"/>
                  <a:pt x="1561533" y="21490"/>
                </a:cubicBezTo>
                <a:cubicBezTo>
                  <a:pt x="1544388" y="19585"/>
                  <a:pt x="1528195" y="17680"/>
                  <a:pt x="1511050" y="16727"/>
                </a:cubicBezTo>
                <a:cubicBezTo>
                  <a:pt x="1493905" y="15775"/>
                  <a:pt x="1477713" y="12917"/>
                  <a:pt x="1460568" y="12917"/>
                </a:cubicBezTo>
                <a:lnTo>
                  <a:pt x="1410085" y="11012"/>
                </a:lnTo>
                <a:cubicBezTo>
                  <a:pt x="1392940" y="11012"/>
                  <a:pt x="1376748" y="11965"/>
                  <a:pt x="1359603" y="11965"/>
                </a:cubicBezTo>
                <a:lnTo>
                  <a:pt x="1333885" y="12917"/>
                </a:lnTo>
                <a:cubicBezTo>
                  <a:pt x="1326265" y="13870"/>
                  <a:pt x="1317693" y="13870"/>
                  <a:pt x="1309120" y="14822"/>
                </a:cubicBezTo>
                <a:cubicBezTo>
                  <a:pt x="1173865" y="22442"/>
                  <a:pt x="1040515" y="51017"/>
                  <a:pt x="913833" y="98642"/>
                </a:cubicBezTo>
                <a:cubicBezTo>
                  <a:pt x="921453" y="94832"/>
                  <a:pt x="927168" y="91975"/>
                  <a:pt x="931930" y="89117"/>
                </a:cubicBezTo>
                <a:cubicBezTo>
                  <a:pt x="936693" y="87212"/>
                  <a:pt x="941455" y="84355"/>
                  <a:pt x="946218" y="82450"/>
                </a:cubicBezTo>
                <a:cubicBezTo>
                  <a:pt x="955743" y="77687"/>
                  <a:pt x="965268" y="72925"/>
                  <a:pt x="982413" y="66257"/>
                </a:cubicBezTo>
                <a:cubicBezTo>
                  <a:pt x="990985" y="62447"/>
                  <a:pt x="1001463" y="58637"/>
                  <a:pt x="1013845" y="54827"/>
                </a:cubicBezTo>
                <a:cubicBezTo>
                  <a:pt x="1026228" y="51017"/>
                  <a:pt x="1041468" y="45302"/>
                  <a:pt x="1060518" y="40540"/>
                </a:cubicBezTo>
                <a:cubicBezTo>
                  <a:pt x="1079568" y="35777"/>
                  <a:pt x="1101475" y="30062"/>
                  <a:pt x="1128145" y="24347"/>
                </a:cubicBezTo>
                <a:cubicBezTo>
                  <a:pt x="1141480" y="22442"/>
                  <a:pt x="1155768" y="19585"/>
                  <a:pt x="1171008" y="16727"/>
                </a:cubicBezTo>
                <a:cubicBezTo>
                  <a:pt x="1178628" y="15775"/>
                  <a:pt x="1186248" y="13870"/>
                  <a:pt x="1194820" y="12917"/>
                </a:cubicBezTo>
                <a:cubicBezTo>
                  <a:pt x="1202440" y="11965"/>
                  <a:pt x="1211965" y="11012"/>
                  <a:pt x="1220538" y="10060"/>
                </a:cubicBezTo>
                <a:cubicBezTo>
                  <a:pt x="1267687" y="4345"/>
                  <a:pt x="1315074" y="1071"/>
                  <a:pt x="1362475" y="222"/>
                </a:cubicBezTo>
                <a:close/>
              </a:path>
            </a:pathLst>
          </a:custGeom>
          <a:solidFill>
            <a:schemeClr val="accent5"/>
          </a:solidFill>
          <a:ln w="9525" cap="flat">
            <a:noFill/>
            <a:prstDash val="solid"/>
            <a:miter/>
          </a:ln>
        </p:spPr>
        <p:txBody>
          <a:bodyPr anchor="ctr" rtlCol="0"/>
          <a:p>
            <a:endParaRPr lang="en-US" noProof="0"/>
          </a:p>
        </p:txBody>
      </p:sp>
      <p:sp>
        <p:nvSpPr>
          <p:cNvPr id="1048775" name="Text Placeholder 4"/>
          <p:cNvSpPr>
            <a:spLocks noGrp="1"/>
          </p:cNvSpPr>
          <p:nvPr>
            <p:ph type="body" sz="quarter" idx="13" hasCustomPrompt="1"/>
          </p:nvPr>
        </p:nvSpPr>
        <p:spPr>
          <a:xfrm>
            <a:off x="431799" y="1008000"/>
            <a:ext cx="11329200" cy="252000"/>
          </a:xfrm>
        </p:spPr>
        <p:txBody>
          <a:bodyPr/>
          <a:lstStyle>
            <a:lvl1pPr indent="0" marL="0">
              <a:buNone/>
            </a:lvl1pPr>
            <a:lvl2pPr indent="0" marL="266700">
              <a:buNone/>
            </a:lvl2pPr>
            <a:lvl3pPr indent="0" marL="542925">
              <a:buNone/>
            </a:lvl3pPr>
            <a:lvl4pPr indent="0" marL="809625">
              <a:buNone/>
            </a:lvl4pPr>
            <a:lvl5pPr indent="0" marL="1076325">
              <a:buNone/>
            </a:lvl5pPr>
          </a:lstStyle>
          <a:p>
            <a:pPr lvl="0"/>
            <a:r>
              <a:rPr lang="en-US" noProof="0"/>
              <a:t>Subtitle</a:t>
            </a:r>
            <a:endParaRPr lang="en-US" noProof="0"/>
          </a:p>
        </p:txBody>
      </p:sp>
      <p:sp>
        <p:nvSpPr>
          <p:cNvPr id="1048776" name="Picture Placeholder 15"/>
          <p:cNvSpPr>
            <a:spLocks noGrp="1"/>
          </p:cNvSpPr>
          <p:nvPr>
            <p:ph type="pic" sz="quarter" idx="41" hasCustomPrompt="1"/>
          </p:nvPr>
        </p:nvSpPr>
        <p:spPr>
          <a:xfrm>
            <a:off x="151264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l" indent="0" marL="0">
              <a:buNone/>
              <a:defRPr sz="1100" i="1" lang="en-ZA">
                <a:solidFill>
                  <a:schemeClr val="bg1"/>
                </a:solidFill>
                <a:latin typeface="+mn-lt"/>
                <a:cs typeface="Times New Roman" panose="02020603050405020304" pitchFamily="18" charset="0"/>
              </a:defRPr>
            </a:lvl1pPr>
          </a:lstStyle>
          <a:p>
            <a:pPr algn="ctr" indent="-266700" lvl="0" marL="266700"/>
            <a:r>
              <a:rPr lang="en-US" noProof="0"/>
              <a:t>Icon</a:t>
            </a:r>
            <a:endParaRPr lang="en-US" noProof="0"/>
          </a:p>
        </p:txBody>
      </p:sp>
      <p:sp>
        <p:nvSpPr>
          <p:cNvPr id="1048777" name="Text Placeholder 8"/>
          <p:cNvSpPr>
            <a:spLocks noGrp="1"/>
          </p:cNvSpPr>
          <p:nvPr>
            <p:ph type="body" sz="quarter" idx="17" hasCustomPrompt="1"/>
          </p:nvPr>
        </p:nvSpPr>
        <p:spPr>
          <a:xfrm>
            <a:off x="1013542" y="3950115"/>
            <a:ext cx="1620000" cy="360000"/>
          </a:xfrm>
        </p:spPr>
        <p:txBody>
          <a:bodyPr/>
          <a:lstStyle>
            <a:lvl1pPr algn="ctr" indent="0" marL="0">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048778" name="Text Placeholder 10"/>
          <p:cNvSpPr>
            <a:spLocks noGrp="1"/>
          </p:cNvSpPr>
          <p:nvPr>
            <p:ph type="body" sz="quarter" idx="18" hasCustomPrompt="1"/>
          </p:nvPr>
        </p:nvSpPr>
        <p:spPr>
          <a:xfrm>
            <a:off x="1013542" y="4450670"/>
            <a:ext cx="1620000" cy="720000"/>
          </a:xfrm>
        </p:spPr>
        <p:txBody>
          <a:bodyPr/>
          <a:lstStyle>
            <a:lvl1pPr algn="ctr" indent="0" marL="0">
              <a:buNone/>
              <a:defRPr sz="1400">
                <a:solidFill>
                  <a:schemeClr val="tx1">
                    <a:lumMod val="75000"/>
                    <a:lumOff val="25000"/>
                  </a:schemeClr>
                </a:solidFill>
              </a:defRPr>
            </a:lvl1pPr>
          </a:lstStyle>
          <a:p>
            <a:pPr lvl="0"/>
            <a:r>
              <a:rPr lang="en-US" noProof="0"/>
              <a:t>Bullet Description</a:t>
            </a:r>
            <a:endParaRPr lang="en-US" noProof="0"/>
          </a:p>
        </p:txBody>
      </p:sp>
      <p:sp>
        <p:nvSpPr>
          <p:cNvPr id="1048779" name="Picture Placeholder 15"/>
          <p:cNvSpPr>
            <a:spLocks noGrp="1"/>
          </p:cNvSpPr>
          <p:nvPr>
            <p:ph type="pic" sz="quarter" idx="47" hasCustomPrompt="1"/>
          </p:nvPr>
        </p:nvSpPr>
        <p:spPr>
          <a:xfrm>
            <a:off x="3680081"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l" indent="0" marL="0">
              <a:buNone/>
              <a:defRPr sz="1100" i="1" lang="en-ZA">
                <a:solidFill>
                  <a:schemeClr val="bg1"/>
                </a:solidFill>
                <a:latin typeface="+mn-lt"/>
                <a:cs typeface="Times New Roman" panose="02020603050405020304" pitchFamily="18" charset="0"/>
              </a:defRPr>
            </a:lvl1pPr>
          </a:lstStyle>
          <a:p>
            <a:pPr algn="ctr" indent="-266700" lvl="0" marL="266700"/>
            <a:r>
              <a:rPr lang="en-US" noProof="0"/>
              <a:t>Icon</a:t>
            </a:r>
            <a:endParaRPr lang="en-US" noProof="0"/>
          </a:p>
        </p:txBody>
      </p:sp>
      <p:sp>
        <p:nvSpPr>
          <p:cNvPr id="1048780" name="Text Placeholder 8"/>
          <p:cNvSpPr>
            <a:spLocks noGrp="1"/>
          </p:cNvSpPr>
          <p:nvPr>
            <p:ph type="body" sz="quarter" idx="33" hasCustomPrompt="1"/>
          </p:nvPr>
        </p:nvSpPr>
        <p:spPr>
          <a:xfrm>
            <a:off x="3180977" y="3950115"/>
            <a:ext cx="1620000" cy="360000"/>
          </a:xfrm>
        </p:spPr>
        <p:txBody>
          <a:bodyPr/>
          <a:lstStyle>
            <a:lvl1pPr algn="ctr" indent="0" marL="0">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048781" name="Text Placeholder 10"/>
          <p:cNvSpPr>
            <a:spLocks noGrp="1"/>
          </p:cNvSpPr>
          <p:nvPr>
            <p:ph type="body" sz="quarter" idx="34" hasCustomPrompt="1"/>
          </p:nvPr>
        </p:nvSpPr>
        <p:spPr>
          <a:xfrm>
            <a:off x="3180977" y="4450670"/>
            <a:ext cx="1620000" cy="720000"/>
          </a:xfrm>
        </p:spPr>
        <p:txBody>
          <a:bodyPr/>
          <a:lstStyle>
            <a:lvl1pPr algn="ctr" indent="0" marL="0">
              <a:buNone/>
              <a:defRPr sz="1400">
                <a:solidFill>
                  <a:schemeClr val="tx1">
                    <a:lumMod val="75000"/>
                    <a:lumOff val="25000"/>
                  </a:schemeClr>
                </a:solidFill>
              </a:defRPr>
            </a:lvl1pPr>
          </a:lstStyle>
          <a:p>
            <a:pPr lvl="0"/>
            <a:r>
              <a:rPr lang="en-US" noProof="0"/>
              <a:t>Bullet Description</a:t>
            </a:r>
            <a:endParaRPr lang="en-US" noProof="0"/>
          </a:p>
        </p:txBody>
      </p:sp>
      <p:sp>
        <p:nvSpPr>
          <p:cNvPr id="1048782" name="Picture Placeholder 15"/>
          <p:cNvSpPr>
            <a:spLocks noGrp="1"/>
          </p:cNvSpPr>
          <p:nvPr>
            <p:ph type="pic" sz="quarter" idx="48" hasCustomPrompt="1"/>
          </p:nvPr>
        </p:nvSpPr>
        <p:spPr>
          <a:xfrm>
            <a:off x="580179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l" indent="0" marL="0">
              <a:buNone/>
              <a:defRPr sz="1100" i="1" lang="en-ZA">
                <a:solidFill>
                  <a:schemeClr val="bg1"/>
                </a:solidFill>
                <a:latin typeface="+mn-lt"/>
                <a:cs typeface="Times New Roman" panose="02020603050405020304" pitchFamily="18" charset="0"/>
              </a:defRPr>
            </a:lvl1pPr>
          </a:lstStyle>
          <a:p>
            <a:pPr algn="ctr" indent="-266700" lvl="0" marL="266700"/>
            <a:r>
              <a:rPr lang="en-US" noProof="0"/>
              <a:t>Icon</a:t>
            </a:r>
            <a:endParaRPr lang="en-US" noProof="0"/>
          </a:p>
        </p:txBody>
      </p:sp>
      <p:sp>
        <p:nvSpPr>
          <p:cNvPr id="1048783" name="Text Placeholder 8"/>
          <p:cNvSpPr>
            <a:spLocks noGrp="1"/>
          </p:cNvSpPr>
          <p:nvPr>
            <p:ph type="body" sz="quarter" idx="35" hasCustomPrompt="1"/>
          </p:nvPr>
        </p:nvSpPr>
        <p:spPr>
          <a:xfrm>
            <a:off x="5302692" y="3950115"/>
            <a:ext cx="1620000" cy="360000"/>
          </a:xfrm>
        </p:spPr>
        <p:txBody>
          <a:bodyPr/>
          <a:lstStyle>
            <a:lvl1pPr algn="ctr" indent="0" marL="0">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048784" name="Text Placeholder 10"/>
          <p:cNvSpPr>
            <a:spLocks noGrp="1"/>
          </p:cNvSpPr>
          <p:nvPr>
            <p:ph type="body" sz="quarter" idx="36" hasCustomPrompt="1"/>
          </p:nvPr>
        </p:nvSpPr>
        <p:spPr>
          <a:xfrm>
            <a:off x="5302692" y="4450670"/>
            <a:ext cx="1620000" cy="720000"/>
          </a:xfrm>
        </p:spPr>
        <p:txBody>
          <a:bodyPr/>
          <a:lstStyle>
            <a:lvl1pPr algn="ctr" indent="0" marL="0">
              <a:buNone/>
              <a:defRPr sz="1400">
                <a:solidFill>
                  <a:schemeClr val="tx1">
                    <a:lumMod val="75000"/>
                    <a:lumOff val="25000"/>
                  </a:schemeClr>
                </a:solidFill>
              </a:defRPr>
            </a:lvl1pPr>
          </a:lstStyle>
          <a:p>
            <a:pPr lvl="0"/>
            <a:r>
              <a:rPr lang="en-US" noProof="0"/>
              <a:t>Bullet Description</a:t>
            </a:r>
            <a:endParaRPr lang="en-US" noProof="0"/>
          </a:p>
        </p:txBody>
      </p:sp>
      <p:sp>
        <p:nvSpPr>
          <p:cNvPr id="1048785" name="Picture Placeholder 15"/>
          <p:cNvSpPr>
            <a:spLocks noGrp="1"/>
          </p:cNvSpPr>
          <p:nvPr>
            <p:ph type="pic" sz="quarter" idx="49" hasCustomPrompt="1"/>
          </p:nvPr>
        </p:nvSpPr>
        <p:spPr>
          <a:xfrm>
            <a:off x="7923511"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l" indent="0" marL="0">
              <a:buNone/>
              <a:defRPr sz="1100" i="1" lang="en-ZA">
                <a:solidFill>
                  <a:schemeClr val="bg1"/>
                </a:solidFill>
                <a:latin typeface="+mn-lt"/>
                <a:cs typeface="Times New Roman" panose="02020603050405020304" pitchFamily="18" charset="0"/>
              </a:defRPr>
            </a:lvl1pPr>
          </a:lstStyle>
          <a:p>
            <a:pPr algn="ctr" indent="-266700" lvl="0" marL="266700"/>
            <a:r>
              <a:rPr lang="en-US" noProof="0"/>
              <a:t>Icon</a:t>
            </a:r>
            <a:endParaRPr lang="en-US" noProof="0"/>
          </a:p>
        </p:txBody>
      </p:sp>
      <p:sp>
        <p:nvSpPr>
          <p:cNvPr id="1048786" name="Text Placeholder 8"/>
          <p:cNvSpPr>
            <a:spLocks noGrp="1"/>
          </p:cNvSpPr>
          <p:nvPr>
            <p:ph type="body" sz="quarter" idx="37" hasCustomPrompt="1"/>
          </p:nvPr>
        </p:nvSpPr>
        <p:spPr>
          <a:xfrm>
            <a:off x="7424407" y="3950115"/>
            <a:ext cx="1620000" cy="360000"/>
          </a:xfrm>
        </p:spPr>
        <p:txBody>
          <a:bodyPr/>
          <a:lstStyle>
            <a:lvl1pPr algn="ctr" indent="0" marL="0">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048787" name="Text Placeholder 10"/>
          <p:cNvSpPr>
            <a:spLocks noGrp="1"/>
          </p:cNvSpPr>
          <p:nvPr>
            <p:ph type="body" sz="quarter" idx="38" hasCustomPrompt="1"/>
          </p:nvPr>
        </p:nvSpPr>
        <p:spPr>
          <a:xfrm>
            <a:off x="7424407" y="4450670"/>
            <a:ext cx="1620000" cy="720000"/>
          </a:xfrm>
        </p:spPr>
        <p:txBody>
          <a:bodyPr/>
          <a:lstStyle>
            <a:lvl1pPr algn="ctr" indent="0" marL="0">
              <a:buNone/>
              <a:defRPr sz="1400">
                <a:solidFill>
                  <a:schemeClr val="tx1">
                    <a:lumMod val="75000"/>
                    <a:lumOff val="25000"/>
                  </a:schemeClr>
                </a:solidFill>
              </a:defRPr>
            </a:lvl1pPr>
          </a:lstStyle>
          <a:p>
            <a:pPr lvl="0"/>
            <a:r>
              <a:rPr lang="en-US" noProof="0"/>
              <a:t>Bullet Description</a:t>
            </a:r>
            <a:endParaRPr lang="en-US" noProof="0"/>
          </a:p>
        </p:txBody>
      </p:sp>
      <p:sp>
        <p:nvSpPr>
          <p:cNvPr id="1048788" name="Picture Placeholder 15"/>
          <p:cNvSpPr>
            <a:spLocks noGrp="1"/>
          </p:cNvSpPr>
          <p:nvPr>
            <p:ph type="pic" sz="quarter" idx="50" hasCustomPrompt="1"/>
          </p:nvPr>
        </p:nvSpPr>
        <p:spPr>
          <a:xfrm>
            <a:off x="10063513"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l" indent="0" marL="0">
              <a:buNone/>
              <a:defRPr sz="1100" i="1" lang="en-ZA">
                <a:solidFill>
                  <a:schemeClr val="bg1"/>
                </a:solidFill>
                <a:latin typeface="+mn-lt"/>
                <a:cs typeface="Times New Roman" panose="02020603050405020304" pitchFamily="18" charset="0"/>
              </a:defRPr>
            </a:lvl1pPr>
          </a:lstStyle>
          <a:p>
            <a:pPr algn="ctr" indent="-266700" lvl="0" marL="266700"/>
            <a:r>
              <a:rPr lang="en-US" noProof="0"/>
              <a:t>Icon</a:t>
            </a:r>
            <a:endParaRPr lang="en-US" noProof="0"/>
          </a:p>
        </p:txBody>
      </p:sp>
      <p:sp>
        <p:nvSpPr>
          <p:cNvPr id="1048789" name="Text Placeholder 8"/>
          <p:cNvSpPr>
            <a:spLocks noGrp="1"/>
          </p:cNvSpPr>
          <p:nvPr>
            <p:ph type="body" sz="quarter" idx="39" hasCustomPrompt="1"/>
          </p:nvPr>
        </p:nvSpPr>
        <p:spPr>
          <a:xfrm>
            <a:off x="9564409" y="3950115"/>
            <a:ext cx="1620000" cy="360000"/>
          </a:xfrm>
        </p:spPr>
        <p:txBody>
          <a:bodyPr/>
          <a:lstStyle>
            <a:lvl1pPr algn="ctr" indent="0" marL="0">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048790" name="Text Placeholder 10"/>
          <p:cNvSpPr>
            <a:spLocks noGrp="1"/>
          </p:cNvSpPr>
          <p:nvPr>
            <p:ph type="body" sz="quarter" idx="40" hasCustomPrompt="1"/>
          </p:nvPr>
        </p:nvSpPr>
        <p:spPr>
          <a:xfrm>
            <a:off x="9518689" y="4450670"/>
            <a:ext cx="1620000" cy="720000"/>
          </a:xfrm>
        </p:spPr>
        <p:txBody>
          <a:bodyPr/>
          <a:lstStyle>
            <a:lvl1pPr algn="ctr" indent="0" marL="0">
              <a:buNone/>
              <a:defRPr sz="1400">
                <a:solidFill>
                  <a:schemeClr val="tx1">
                    <a:lumMod val="75000"/>
                    <a:lumOff val="25000"/>
                  </a:schemeClr>
                </a:solidFill>
              </a:defRPr>
            </a:lvl1pPr>
          </a:lstStyle>
          <a:p>
            <a:pPr lvl="0"/>
            <a:r>
              <a:rPr lang="en-US" noProof="0"/>
              <a:t>Bullet Description</a:t>
            </a:r>
            <a:endParaRPr lang="en-US" noProof="0"/>
          </a:p>
        </p:txBody>
      </p:sp>
      <p:sp>
        <p:nvSpPr>
          <p:cNvPr id="1048791" name="Footer Placeholder 6"/>
          <p:cNvSpPr>
            <a:spLocks noGrp="1"/>
          </p:cNvSpPr>
          <p:nvPr>
            <p:ph type="ftr" sz="quarter" idx="51"/>
          </p:nvPr>
        </p:nvSpPr>
        <p:spPr/>
        <p:txBody>
          <a:bodyPr/>
          <a:p>
            <a:endParaRPr lang="en-US" noProof="0"/>
          </a:p>
        </p:txBody>
      </p:sp>
      <p:sp>
        <p:nvSpPr>
          <p:cNvPr id="1048792" name="Slide Number Placeholder 17"/>
          <p:cNvSpPr>
            <a:spLocks noGrp="1"/>
          </p:cNvSpPr>
          <p:nvPr>
            <p:ph type="sldNum" sz="quarter" idx="52"/>
          </p:nvPr>
        </p:nvSpPr>
        <p:spPr>
          <a:xfrm>
            <a:off x="11728948" y="6385422"/>
            <a:ext cx="288000" cy="288000"/>
          </a:xfrm>
          <a:prstGeom prst="ellipse"/>
        </p:spPr>
        <p:txBody>
          <a:bodyPr/>
          <a:lstStyle>
            <a:lvl1pPr algn="ctr"/>
          </a:lstStyle>
          <a:p>
            <a:fld id="{B67B645E-C5E5-4727-B977-D372A0AA71D9}" type="slidenum">
              <a:rPr lang="en-US" noProof="0" smtClean="0"/>
            </a:fld>
            <a:endParaRPr lang="en-US" noProof="0"/>
          </a:p>
        </p:txBody>
      </p:sp>
      <p:sp>
        <p:nvSpPr>
          <p:cNvPr id="1048793" name="Title 18"/>
          <p:cNvSpPr>
            <a:spLocks noGrp="1"/>
          </p:cNvSpPr>
          <p:nvPr>
            <p:ph type="title"/>
          </p:nvPr>
        </p:nvSpPr>
        <p:spPr/>
        <p:txBody>
          <a:bodyPr/>
          <a:p>
            <a:r>
              <a:rPr lang="en-US" noProof="0"/>
              <a:t>Click to edit Master title style</a:t>
            </a:r>
            <a:endParaRPr lang="en-US"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78" name=""/>
        <p:cNvGrpSpPr/>
        <p:nvPr/>
      </p:nvGrpSpPr>
      <p:grpSpPr>
        <a:xfrm>
          <a:off x="0" y="0"/>
          <a:ext cx="0" cy="0"/>
          <a:chOff x="0" y="0"/>
          <a:chExt cx="0" cy="0"/>
        </a:xfrm>
      </p:grpSpPr>
      <p:sp>
        <p:nvSpPr>
          <p:cNvPr id="1048794" name="Content Placeholder 2"/>
          <p:cNvSpPr>
            <a:spLocks noGrp="1"/>
          </p:cNvSpPr>
          <p:nvPr>
            <p:ph sz="half" idx="1"/>
          </p:nvPr>
        </p:nvSpPr>
        <p:spPr>
          <a:xfrm>
            <a:off x="432000" y="1152000"/>
            <a:ext cx="5508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048795" name="Text Placeholder 5"/>
          <p:cNvSpPr>
            <a:spLocks noGrp="1"/>
          </p:cNvSpPr>
          <p:nvPr>
            <p:ph type="body" sz="quarter" idx="12"/>
          </p:nvPr>
        </p:nvSpPr>
        <p:spPr>
          <a:xfrm>
            <a:off x="6253200" y="1152525"/>
            <a:ext cx="5508000" cy="5038725"/>
          </a:xfrm>
        </p:spPr>
        <p:txBody>
          <a:bodyPr/>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048796" name="Title 1"/>
          <p:cNvSpPr>
            <a:spLocks noGrp="1"/>
          </p:cNvSpPr>
          <p:nvPr>
            <p:ph type="title"/>
          </p:nvPr>
        </p:nvSpPr>
        <p:spPr>
          <a:xfrm>
            <a:off x="432000" y="432000"/>
            <a:ext cx="11329200" cy="432000"/>
          </a:xfrm>
        </p:spPr>
        <p:txBody>
          <a:bodyPr/>
          <a:p>
            <a:r>
              <a:rPr lang="en-US" noProof="0"/>
              <a:t>Click to edit Master title style</a:t>
            </a:r>
            <a:endParaRPr lang="en-US" noProof="0"/>
          </a:p>
        </p:txBody>
      </p:sp>
      <p:sp>
        <p:nvSpPr>
          <p:cNvPr id="1048797" name="Footer Placeholder 7"/>
          <p:cNvSpPr>
            <a:spLocks noGrp="1"/>
          </p:cNvSpPr>
          <p:nvPr>
            <p:ph type="ftr" sz="quarter" idx="13"/>
          </p:nvPr>
        </p:nvSpPr>
        <p:spPr/>
        <p:txBody>
          <a:bodyPr/>
          <a:p>
            <a:endParaRPr lang="en-US" noProof="0"/>
          </a:p>
        </p:txBody>
      </p:sp>
      <p:sp>
        <p:nvSpPr>
          <p:cNvPr id="1048798" name="Slide Number Placeholder 8"/>
          <p:cNvSpPr>
            <a:spLocks noGrp="1"/>
          </p:cNvSpPr>
          <p:nvPr>
            <p:ph type="sldNum" sz="quarter" idx="14"/>
          </p:nvPr>
        </p:nvSpPr>
        <p:spPr>
          <a:xfrm>
            <a:off x="11728948" y="6385422"/>
            <a:ext cx="288000" cy="288000"/>
          </a:xfrm>
          <a:prstGeom prst="ellipse"/>
        </p:spPr>
        <p:txBody>
          <a:bodyPr/>
          <a:p>
            <a:pPr algn="ctr"/>
            <a:fld id="{B67B645E-C5E5-4727-B977-D372A0AA71D9}" type="slidenum">
              <a:rPr lang="en-US" noProof="0" smtClean="0"/>
            </a:fld>
            <a:endParaRPr lang="en-US" noProof="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82" name=""/>
        <p:cNvGrpSpPr/>
        <p:nvPr/>
      </p:nvGrpSpPr>
      <p:grpSpPr>
        <a:xfrm>
          <a:off x="0" y="0"/>
          <a:ext cx="0" cy="0"/>
          <a:chOff x="0" y="0"/>
          <a:chExt cx="0" cy="0"/>
        </a:xfrm>
      </p:grpSpPr>
      <p:sp>
        <p:nvSpPr>
          <p:cNvPr id="1048830" name="Text Placeholder 2"/>
          <p:cNvSpPr>
            <a:spLocks noGrp="1"/>
          </p:cNvSpPr>
          <p:nvPr>
            <p:ph type="body" idx="1"/>
          </p:nvPr>
        </p:nvSpPr>
        <p:spPr>
          <a:xfrm>
            <a:off x="432000" y="1152000"/>
            <a:ext cx="5508000" cy="360000"/>
          </a:xfrm>
        </p:spPr>
        <p:txBody>
          <a:bodyPr anchor="t"/>
          <a:lstStyle>
            <a:lvl1pPr indent="0" marL="0">
              <a:buNone/>
              <a:defRPr b="1" sz="2400">
                <a:solidFill>
                  <a:schemeClr val="accent3">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noProof="0"/>
              <a:t>Edit Master text styles</a:t>
            </a:r>
            <a:endParaRPr lang="en-US" noProof="0"/>
          </a:p>
        </p:txBody>
      </p:sp>
      <p:sp>
        <p:nvSpPr>
          <p:cNvPr id="1048831" name="Content Placeholder 3"/>
          <p:cNvSpPr>
            <a:spLocks noGrp="1"/>
          </p:cNvSpPr>
          <p:nvPr>
            <p:ph sz="half" idx="2"/>
          </p:nvPr>
        </p:nvSpPr>
        <p:spPr>
          <a:xfrm>
            <a:off x="432000" y="1584000"/>
            <a:ext cx="5508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048832" name="Text Placeholder 7"/>
          <p:cNvSpPr>
            <a:spLocks noGrp="1"/>
          </p:cNvSpPr>
          <p:nvPr>
            <p:ph type="body" sz="quarter" idx="12"/>
          </p:nvPr>
        </p:nvSpPr>
        <p:spPr>
          <a:xfrm>
            <a:off x="6253200" y="1584325"/>
            <a:ext cx="5508000" cy="4606925"/>
          </a:xfrm>
        </p:spPr>
        <p:txBody>
          <a:bodyPr/>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048833" name="Text Placeholder 11"/>
          <p:cNvSpPr>
            <a:spLocks noGrp="1"/>
          </p:cNvSpPr>
          <p:nvPr>
            <p:ph type="body" sz="quarter" idx="13"/>
          </p:nvPr>
        </p:nvSpPr>
        <p:spPr>
          <a:xfrm>
            <a:off x="6253200" y="1152525"/>
            <a:ext cx="5508000" cy="358775"/>
          </a:xfrm>
        </p:spPr>
        <p:txBody>
          <a:bodyPr/>
          <a:lstStyle>
            <a:lvl1pPr indent="0" marL="0">
              <a:buNone/>
              <a:defRPr b="1" sz="2400">
                <a:solidFill>
                  <a:schemeClr val="accent3">
                    <a:lumMod val="75000"/>
                  </a:schemeClr>
                </a:solidFill>
              </a:defRPr>
            </a:lvl1pPr>
          </a:lstStyle>
          <a:p>
            <a:pPr lvl="0"/>
            <a:r>
              <a:rPr lang="en-US" noProof="0"/>
              <a:t>Edit Master text styles</a:t>
            </a:r>
            <a:endParaRPr lang="en-US" noProof="0"/>
          </a:p>
        </p:txBody>
      </p:sp>
      <p:sp>
        <p:nvSpPr>
          <p:cNvPr id="1048834" name="Title 1"/>
          <p:cNvSpPr>
            <a:spLocks noGrp="1"/>
          </p:cNvSpPr>
          <p:nvPr>
            <p:ph type="title"/>
          </p:nvPr>
        </p:nvSpPr>
        <p:spPr>
          <a:xfrm>
            <a:off x="432000" y="432000"/>
            <a:ext cx="11329200" cy="432000"/>
          </a:xfrm>
        </p:spPr>
        <p:txBody>
          <a:bodyPr/>
          <a:p>
            <a:r>
              <a:rPr lang="en-US" noProof="0"/>
              <a:t>Click to edit Master title style</a:t>
            </a:r>
            <a:endParaRPr lang="en-US" noProof="0"/>
          </a:p>
        </p:txBody>
      </p:sp>
      <p:sp>
        <p:nvSpPr>
          <p:cNvPr id="1048835" name="Footer Placeholder 6"/>
          <p:cNvSpPr>
            <a:spLocks noGrp="1"/>
          </p:cNvSpPr>
          <p:nvPr>
            <p:ph type="ftr" sz="quarter" idx="14"/>
          </p:nvPr>
        </p:nvSpPr>
        <p:spPr/>
        <p:txBody>
          <a:bodyPr/>
          <a:p>
            <a:endParaRPr lang="en-US" noProof="0"/>
          </a:p>
        </p:txBody>
      </p:sp>
      <p:sp>
        <p:nvSpPr>
          <p:cNvPr id="1048836" name="Slide Number Placeholder 9"/>
          <p:cNvSpPr>
            <a:spLocks noGrp="1"/>
          </p:cNvSpPr>
          <p:nvPr>
            <p:ph type="sldNum" sz="quarter" idx="15"/>
          </p:nvPr>
        </p:nvSpPr>
        <p:spPr>
          <a:xfrm>
            <a:off x="11728948" y="6385422"/>
            <a:ext cx="288000" cy="288000"/>
          </a:xfrm>
          <a:prstGeom prst="ellipse"/>
        </p:spPr>
        <p:txBody>
          <a:bodyPr/>
          <a:p>
            <a:pPr algn="ctr"/>
            <a:fld id="{B67B645E-C5E5-4727-B977-D372A0AA71D9}" type="slidenum">
              <a:rPr lang="en-US" noProof="0" smtClean="0"/>
            </a:fld>
            <a:endParaRPr lang="en-US" noProof="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83" name=""/>
        <p:cNvGrpSpPr/>
        <p:nvPr/>
      </p:nvGrpSpPr>
      <p:grpSpPr>
        <a:xfrm>
          <a:off x="0" y="0"/>
          <a:ext cx="0" cy="0"/>
          <a:chOff x="0" y="0"/>
          <a:chExt cx="0" cy="0"/>
        </a:xfrm>
      </p:grpSpPr>
      <p:sp>
        <p:nvSpPr>
          <p:cNvPr id="1048837" name="Title 3"/>
          <p:cNvSpPr>
            <a:spLocks noGrp="1"/>
          </p:cNvSpPr>
          <p:nvPr>
            <p:ph type="title"/>
          </p:nvPr>
        </p:nvSpPr>
        <p:spPr/>
        <p:txBody>
          <a:bodyPr/>
          <a:p>
            <a:r>
              <a:rPr lang="en-US" noProof="0"/>
              <a:t>Click to edit Master title style</a:t>
            </a:r>
            <a:endParaRPr lang="en-US" noProof="0"/>
          </a:p>
        </p:txBody>
      </p:sp>
      <p:sp>
        <p:nvSpPr>
          <p:cNvPr id="1048838" name="Footer Placeholder 4"/>
          <p:cNvSpPr>
            <a:spLocks noGrp="1"/>
          </p:cNvSpPr>
          <p:nvPr>
            <p:ph type="ftr" sz="quarter" idx="10"/>
          </p:nvPr>
        </p:nvSpPr>
        <p:spPr/>
        <p:txBody>
          <a:bodyPr/>
          <a:p>
            <a:endParaRPr lang="en-US" noProof="0"/>
          </a:p>
        </p:txBody>
      </p:sp>
      <p:sp>
        <p:nvSpPr>
          <p:cNvPr id="1048839" name="Slide Number Placeholder 6"/>
          <p:cNvSpPr>
            <a:spLocks noGrp="1"/>
          </p:cNvSpPr>
          <p:nvPr>
            <p:ph type="sldNum" sz="quarter" idx="11"/>
          </p:nvPr>
        </p:nvSpPr>
        <p:spPr>
          <a:xfrm>
            <a:off x="11728948" y="6385422"/>
            <a:ext cx="288000" cy="288000"/>
          </a:xfrm>
          <a:prstGeom prst="ellipse"/>
        </p:spPr>
        <p:txBody>
          <a:bodyPr/>
          <a:p>
            <a:pPr algn="ctr"/>
            <a:fld id="{B67B645E-C5E5-4727-B977-D372A0AA71D9}" type="slidenum">
              <a:rPr lang="en-US" noProof="0" smtClean="0"/>
            </a:fld>
            <a:endParaRPr lang="en-US" noProof="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63" name=""/>
        <p:cNvGrpSpPr/>
        <p:nvPr/>
      </p:nvGrpSpPr>
      <p:grpSpPr>
        <a:xfrm>
          <a:off x="0" y="0"/>
          <a:ext cx="0" cy="0"/>
          <a:chOff x="0" y="0"/>
          <a:chExt cx="0" cy="0"/>
        </a:xfrm>
      </p:grpSpPr>
      <p:sp>
        <p:nvSpPr>
          <p:cNvPr id="1048657" name="Title 2"/>
          <p:cNvSpPr>
            <a:spLocks noGrp="1"/>
          </p:cNvSpPr>
          <p:nvPr>
            <p:ph type="title"/>
          </p:nvPr>
        </p:nvSpPr>
        <p:spPr/>
        <p:txBody>
          <a:bodyPr/>
          <a:p>
            <a:r>
              <a:rPr lang="en-US" noProof="0"/>
              <a:t>Click to edit Master title style</a:t>
            </a:r>
            <a:endParaRPr lang="en-US" noProof="0"/>
          </a:p>
        </p:txBody>
      </p:sp>
      <p:sp>
        <p:nvSpPr>
          <p:cNvPr id="1048658" name="Footer Placeholder 4"/>
          <p:cNvSpPr>
            <a:spLocks noGrp="1"/>
          </p:cNvSpPr>
          <p:nvPr>
            <p:ph type="ftr" sz="quarter" idx="10"/>
          </p:nvPr>
        </p:nvSpPr>
        <p:spPr/>
        <p:txBody>
          <a:bodyPr/>
          <a:p>
            <a:endParaRPr lang="en-US" noProof="0"/>
          </a:p>
        </p:txBody>
      </p:sp>
      <p:sp>
        <p:nvSpPr>
          <p:cNvPr id="1048659" name="Slide Number Placeholder 5"/>
          <p:cNvSpPr>
            <a:spLocks noGrp="1"/>
          </p:cNvSpPr>
          <p:nvPr>
            <p:ph type="sldNum" sz="quarter" idx="11"/>
          </p:nvPr>
        </p:nvSpPr>
        <p:spPr>
          <a:xfrm>
            <a:off x="11728948" y="6385422"/>
            <a:ext cx="288000" cy="288000"/>
          </a:xfrm>
          <a:prstGeom prst="ellipse"/>
        </p:spPr>
        <p:txBody>
          <a:bodyPr/>
          <a:p>
            <a:pPr algn="ctr"/>
            <a:fld id="{B67B645E-C5E5-4727-B977-D372A0AA71D9}" type="slidenum">
              <a:rPr lang="en-US" noProof="0" smtClean="0"/>
            </a:fld>
            <a:endParaRPr lang="en-US" noProof="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71" name=""/>
        <p:cNvGrpSpPr/>
        <p:nvPr/>
      </p:nvGrpSpPr>
      <p:grpSpPr>
        <a:xfrm>
          <a:off x="0" y="0"/>
          <a:ext cx="0" cy="0"/>
          <a:chOff x="0" y="0"/>
          <a:chExt cx="0" cy="0"/>
        </a:xfrm>
      </p:grpSpPr>
      <p:sp>
        <p:nvSpPr>
          <p:cNvPr id="1048683" name="Freeform: Shape 16"/>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anchor="ctr" rtlCol="0" wrap="square">
            <a:noAutofit/>
          </a:bodyPr>
          <a:p>
            <a:pPr lvl="0"/>
            <a:endParaRPr lang="en-US" noProof="0"/>
          </a:p>
        </p:txBody>
      </p:sp>
      <p:sp>
        <p:nvSpPr>
          <p:cNvPr id="1048684" name="Freeform: Shape 12"/>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anchor="ctr" rtlCol="0" wrap="square">
            <a:noAutofit/>
          </a:bodyPr>
          <a:p>
            <a:pPr lvl="0"/>
            <a:endParaRPr lang="en-US" noProof="0"/>
          </a:p>
        </p:txBody>
      </p:sp>
      <p:sp>
        <p:nvSpPr>
          <p:cNvPr id="1048685" name="Content Placeholder 2"/>
          <p:cNvSpPr>
            <a:spLocks noGrp="1"/>
          </p:cNvSpPr>
          <p:nvPr>
            <p:ph idx="1"/>
          </p:nvPr>
        </p:nvSpPr>
        <p:spPr>
          <a:xfrm>
            <a:off x="5181292" y="359999"/>
            <a:ext cx="6579707" cy="5764939"/>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048686" name="Text Placeholder 3"/>
          <p:cNvSpPr>
            <a:spLocks noGrp="1"/>
          </p:cNvSpPr>
          <p:nvPr>
            <p:ph type="body" sz="half" idx="2"/>
          </p:nvPr>
        </p:nvSpPr>
        <p:spPr>
          <a:xfrm>
            <a:off x="360000" y="3960000"/>
            <a:ext cx="4186800" cy="216493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noProof="0"/>
              <a:t>Edit Master text styles</a:t>
            </a:r>
            <a:endParaRPr lang="en-US" noProof="0"/>
          </a:p>
        </p:txBody>
      </p:sp>
      <p:sp>
        <p:nvSpPr>
          <p:cNvPr id="1048687" name="Title 9"/>
          <p:cNvSpPr>
            <a:spLocks noGrp="1"/>
          </p:cNvSpPr>
          <p:nvPr>
            <p:ph type="title"/>
          </p:nvPr>
        </p:nvSpPr>
        <p:spPr>
          <a:xfrm>
            <a:off x="360000" y="359999"/>
            <a:ext cx="4186800" cy="3400227"/>
          </a:xfrm>
        </p:spPr>
        <p:txBody>
          <a:bodyPr anchor="b"/>
          <a:p>
            <a:r>
              <a:rPr lang="en-US" noProof="0"/>
              <a:t>Click to edit Master title style</a:t>
            </a:r>
            <a:endParaRPr lang="en-US" noProof="0"/>
          </a:p>
        </p:txBody>
      </p:sp>
      <p:sp>
        <p:nvSpPr>
          <p:cNvPr id="1048688" name="Footer Placeholder 1"/>
          <p:cNvSpPr>
            <a:spLocks noGrp="1"/>
          </p:cNvSpPr>
          <p:nvPr>
            <p:ph type="ftr" sz="quarter" idx="10"/>
          </p:nvPr>
        </p:nvSpPr>
        <p:spPr/>
        <p:txBody>
          <a:bodyPr/>
          <a:p>
            <a:endParaRPr lang="en-US" noProof="0"/>
          </a:p>
        </p:txBody>
      </p:sp>
      <p:sp>
        <p:nvSpPr>
          <p:cNvPr id="1048689" name="Slide Number Placeholder 4"/>
          <p:cNvSpPr>
            <a:spLocks noGrp="1"/>
          </p:cNvSpPr>
          <p:nvPr>
            <p:ph type="sldNum" sz="quarter" idx="11"/>
          </p:nvPr>
        </p:nvSpPr>
        <p:spPr>
          <a:xfrm>
            <a:off x="11728948" y="6385422"/>
            <a:ext cx="288000" cy="288000"/>
          </a:xfrm>
          <a:prstGeom prst="ellipse"/>
        </p:spPr>
        <p:txBody>
          <a:bodyPr/>
          <a:p>
            <a:pPr algn="ctr"/>
            <a:fld id="{B67B645E-C5E5-4727-B977-D372A0AA71D9}" type="slidenum">
              <a:rPr lang="en-US" noProof="0" smtClean="0"/>
            </a:fld>
            <a:endParaRPr lang="en-US" noProof="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75" name=""/>
        <p:cNvGrpSpPr/>
        <p:nvPr/>
      </p:nvGrpSpPr>
      <p:grpSpPr>
        <a:xfrm>
          <a:off x="0" y="0"/>
          <a:ext cx="0" cy="0"/>
          <a:chOff x="0" y="0"/>
          <a:chExt cx="0" cy="0"/>
        </a:xfrm>
      </p:grpSpPr>
      <p:sp>
        <p:nvSpPr>
          <p:cNvPr id="1048743" name="Freeform: Shape 11"/>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anchor="ctr" rtlCol="0" wrap="square">
            <a:noAutofit/>
          </a:bodyPr>
          <a:p>
            <a:pPr lvl="0"/>
            <a:endParaRPr lang="en-US" noProof="0"/>
          </a:p>
        </p:txBody>
      </p:sp>
      <p:sp>
        <p:nvSpPr>
          <p:cNvPr id="1048744" name="Freeform: Shape 12"/>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anchor="ctr" rtlCol="0" wrap="square">
            <a:noAutofit/>
          </a:bodyPr>
          <a:p>
            <a:pPr lvl="0"/>
            <a:endParaRPr lang="en-US" noProof="0"/>
          </a:p>
        </p:txBody>
      </p:sp>
      <p:sp>
        <p:nvSpPr>
          <p:cNvPr id="1048745" name="Picture Placeholder 2" descr="Image Placeholder"/>
          <p:cNvSpPr>
            <a:spLocks noGrp="1"/>
          </p:cNvSpPr>
          <p:nvPr>
            <p:ph type="pic" idx="1" hasCustomPrompt="1"/>
          </p:nvPr>
        </p:nvSpPr>
        <p:spPr>
          <a:xfrm>
            <a:off x="5181291" y="359999"/>
            <a:ext cx="6579708" cy="5764938"/>
          </a:xfrm>
          <a:solidFill>
            <a:schemeClr val="bg1">
              <a:lumMod val="95000"/>
            </a:schemeClr>
          </a:solidFill>
        </p:spPr>
        <p:txBody>
          <a:bodyPr anchor="ctr"/>
          <a:lstStyle>
            <a:lvl1pPr algn="ctr" indent="0" marL="0">
              <a:buNone/>
              <a:defRPr sz="1200" i="1">
                <a:latin typeface="+mn-lt"/>
                <a:cs typeface="Times New Roman" panose="02020603050405020304" pitchFamily="18"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noProof="0"/>
              <a:t>Insert or Drag &amp; Drop your Photo</a:t>
            </a:r>
            <a:endParaRPr lang="en-US" noProof="0"/>
          </a:p>
        </p:txBody>
      </p:sp>
      <p:sp>
        <p:nvSpPr>
          <p:cNvPr id="1048746" name="Title 1"/>
          <p:cNvSpPr>
            <a:spLocks noGrp="1"/>
          </p:cNvSpPr>
          <p:nvPr>
            <p:ph type="title"/>
          </p:nvPr>
        </p:nvSpPr>
        <p:spPr>
          <a:xfrm>
            <a:off x="360000" y="359998"/>
            <a:ext cx="4186799" cy="3400228"/>
          </a:xfrm>
        </p:spPr>
        <p:txBody>
          <a:bodyPr anchor="b"/>
          <a:lstStyle>
            <a:lvl1pPr>
              <a:defRPr sz="3200"/>
            </a:lvl1pPr>
          </a:lstStyle>
          <a:p>
            <a:r>
              <a:rPr lang="en-US" noProof="0"/>
              <a:t>Click to edit Master title style</a:t>
            </a:r>
            <a:endParaRPr lang="en-US" noProof="0"/>
          </a:p>
        </p:txBody>
      </p:sp>
      <p:sp>
        <p:nvSpPr>
          <p:cNvPr id="1048747" name="Text Placeholder 3"/>
          <p:cNvSpPr>
            <a:spLocks noGrp="1"/>
          </p:cNvSpPr>
          <p:nvPr>
            <p:ph type="body" sz="half" idx="13"/>
          </p:nvPr>
        </p:nvSpPr>
        <p:spPr>
          <a:xfrm>
            <a:off x="359999" y="3960000"/>
            <a:ext cx="4186799" cy="216493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noProof="0"/>
              <a:t>Edit Master text styles</a:t>
            </a:r>
            <a:endParaRPr lang="en-US" noProof="0"/>
          </a:p>
        </p:txBody>
      </p:sp>
      <p:sp>
        <p:nvSpPr>
          <p:cNvPr id="1048748" name="Footer Placeholder 3"/>
          <p:cNvSpPr>
            <a:spLocks noGrp="1"/>
          </p:cNvSpPr>
          <p:nvPr>
            <p:ph type="ftr" sz="quarter" idx="14"/>
          </p:nvPr>
        </p:nvSpPr>
        <p:spPr/>
        <p:txBody>
          <a:bodyPr/>
          <a:p>
            <a:endParaRPr lang="en-US" noProof="0"/>
          </a:p>
        </p:txBody>
      </p:sp>
      <p:sp>
        <p:nvSpPr>
          <p:cNvPr id="1048749" name="Slide Number Placeholder 4"/>
          <p:cNvSpPr>
            <a:spLocks noGrp="1"/>
          </p:cNvSpPr>
          <p:nvPr>
            <p:ph type="sldNum" sz="quarter" idx="15"/>
          </p:nvPr>
        </p:nvSpPr>
        <p:spPr>
          <a:xfrm>
            <a:off x="11728948" y="6385422"/>
            <a:ext cx="288000" cy="288000"/>
          </a:xfrm>
          <a:prstGeom prst="ellipse"/>
        </p:spPr>
        <p:txBody>
          <a:bodyPr/>
          <a:p>
            <a:pPr algn="ctr"/>
            <a:fld id="{B67B645E-C5E5-4727-B977-D372A0AA71D9}" type="slidenum">
              <a:rPr lang="en-US" noProof="0" smtClean="0"/>
            </a:fld>
            <a:endParaRPr 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74" name=""/>
        <p:cNvGrpSpPr/>
        <p:nvPr/>
      </p:nvGrpSpPr>
      <p:grpSpPr>
        <a:xfrm>
          <a:off x="0" y="0"/>
          <a:ext cx="0" cy="0"/>
          <a:chOff x="0" y="0"/>
          <a:chExt cx="0" cy="0"/>
        </a:xfrm>
      </p:grpSpPr>
      <p:sp>
        <p:nvSpPr>
          <p:cNvPr id="1048727" name="Freeform: Shape 22"/>
          <p:cNvSpPr>
            <a:spLocks noChangeAspect="1"/>
          </p:cNvSpPr>
          <p:nvPr userDrawn="1"/>
        </p:nvSpPr>
        <p:spPr>
          <a:xfrm>
            <a:off x="2522438" y="2219689"/>
            <a:ext cx="1869427" cy="1844766"/>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anchor="ctr" rtlCol="0"/>
          <a:p>
            <a:endParaRPr lang="en-US" noProof="0"/>
          </a:p>
        </p:txBody>
      </p:sp>
      <p:sp>
        <p:nvSpPr>
          <p:cNvPr id="1048728" name="Freeform: Shape 23"/>
          <p:cNvSpPr>
            <a:spLocks noChangeAspect="1"/>
          </p:cNvSpPr>
          <p:nvPr userDrawn="1"/>
        </p:nvSpPr>
        <p:spPr>
          <a:xfrm>
            <a:off x="4866707" y="1914380"/>
            <a:ext cx="2458587" cy="2455384"/>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anchor="ctr" rtlCol="0"/>
          <a:p>
            <a:endParaRPr lang="en-US" noProof="0"/>
          </a:p>
        </p:txBody>
      </p:sp>
      <p:sp>
        <p:nvSpPr>
          <p:cNvPr id="1048729" name="Freeform: Shape 24"/>
          <p:cNvSpPr>
            <a:spLocks noChangeAspect="1"/>
          </p:cNvSpPr>
          <p:nvPr userDrawn="1"/>
        </p:nvSpPr>
        <p:spPr>
          <a:xfrm>
            <a:off x="7827046" y="2219689"/>
            <a:ext cx="1815606" cy="184476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anchor="ctr" rtlCol="0"/>
          <a:p>
            <a:endParaRPr lang="en-US" noProof="0"/>
          </a:p>
        </p:txBody>
      </p:sp>
      <p:sp>
        <p:nvSpPr>
          <p:cNvPr id="1048730" name="Picture Placeholder 15"/>
          <p:cNvSpPr>
            <a:spLocks noGrp="1"/>
          </p:cNvSpPr>
          <p:nvPr>
            <p:ph type="pic" sz="quarter" idx="47" hasCustomPrompt="1"/>
          </p:nvPr>
        </p:nvSpPr>
        <p:spPr>
          <a:xfrm>
            <a:off x="3146255"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l" indent="0" marL="0">
              <a:buNone/>
              <a:defRPr sz="1100" i="1" lang="en-ZA">
                <a:solidFill>
                  <a:schemeClr val="bg1"/>
                </a:solidFill>
                <a:latin typeface="+mn-lt"/>
                <a:cs typeface="Times New Roman" panose="02020603050405020304" pitchFamily="18" charset="0"/>
              </a:defRPr>
            </a:lvl1pPr>
          </a:lstStyle>
          <a:p>
            <a:pPr algn="ctr" indent="-266700" lvl="0" marL="266700"/>
            <a:r>
              <a:rPr lang="en-US" noProof="0"/>
              <a:t>Icon</a:t>
            </a:r>
            <a:endParaRPr lang="en-US" noProof="0"/>
          </a:p>
        </p:txBody>
      </p:sp>
      <p:sp>
        <p:nvSpPr>
          <p:cNvPr id="1048731" name="Text Placeholder 8"/>
          <p:cNvSpPr>
            <a:spLocks noGrp="1"/>
          </p:cNvSpPr>
          <p:nvPr>
            <p:ph type="body" sz="quarter" idx="17" hasCustomPrompt="1"/>
          </p:nvPr>
        </p:nvSpPr>
        <p:spPr>
          <a:xfrm>
            <a:off x="2647151" y="4217885"/>
            <a:ext cx="1620000" cy="360000"/>
          </a:xfrm>
        </p:spPr>
        <p:txBody>
          <a:bodyPr/>
          <a:lstStyle>
            <a:lvl1pPr algn="ctr" indent="0" marL="0">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048732" name="Text Placeholder 10"/>
          <p:cNvSpPr>
            <a:spLocks noGrp="1"/>
          </p:cNvSpPr>
          <p:nvPr>
            <p:ph type="body" sz="quarter" idx="18" hasCustomPrompt="1"/>
          </p:nvPr>
        </p:nvSpPr>
        <p:spPr>
          <a:xfrm>
            <a:off x="2647151" y="4718440"/>
            <a:ext cx="1620000" cy="720000"/>
          </a:xfrm>
        </p:spPr>
        <p:txBody>
          <a:bodyPr/>
          <a:lstStyle>
            <a:lvl1pPr algn="ctr" indent="0" marL="0">
              <a:buNone/>
              <a:defRPr sz="1400">
                <a:solidFill>
                  <a:schemeClr val="tx1">
                    <a:lumMod val="75000"/>
                    <a:lumOff val="25000"/>
                  </a:schemeClr>
                </a:solidFill>
              </a:defRPr>
            </a:lvl1pPr>
          </a:lstStyle>
          <a:p>
            <a:pPr lvl="0"/>
            <a:r>
              <a:rPr lang="en-US" noProof="0"/>
              <a:t>Bullet Description</a:t>
            </a:r>
            <a:endParaRPr lang="en-US" noProof="0"/>
          </a:p>
        </p:txBody>
      </p:sp>
      <p:sp>
        <p:nvSpPr>
          <p:cNvPr id="1048733" name="Picture Placeholder 15"/>
          <p:cNvSpPr>
            <a:spLocks noGrp="1"/>
          </p:cNvSpPr>
          <p:nvPr>
            <p:ph type="pic" sz="quarter" idx="48" hasCustomPrompt="1"/>
          </p:nvPr>
        </p:nvSpPr>
        <p:spPr>
          <a:xfrm>
            <a:off x="5785104"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l" indent="0" marL="0">
              <a:buNone/>
              <a:defRPr sz="1100" i="1" lang="en-ZA">
                <a:solidFill>
                  <a:schemeClr val="bg1"/>
                </a:solidFill>
                <a:latin typeface="+mn-lt"/>
                <a:cs typeface="Times New Roman" panose="02020603050405020304" pitchFamily="18" charset="0"/>
              </a:defRPr>
            </a:lvl1pPr>
          </a:lstStyle>
          <a:p>
            <a:pPr algn="ctr" indent="-266700" lvl="0" marL="266700"/>
            <a:r>
              <a:rPr lang="en-US" noProof="0"/>
              <a:t>Icon</a:t>
            </a:r>
            <a:endParaRPr lang="en-US" noProof="0"/>
          </a:p>
        </p:txBody>
      </p:sp>
      <p:sp>
        <p:nvSpPr>
          <p:cNvPr id="1048734" name="Text Placeholder 8"/>
          <p:cNvSpPr>
            <a:spLocks noGrp="1"/>
          </p:cNvSpPr>
          <p:nvPr>
            <p:ph type="body" sz="quarter" idx="33" hasCustomPrompt="1"/>
          </p:nvPr>
        </p:nvSpPr>
        <p:spPr>
          <a:xfrm>
            <a:off x="5286000" y="4490958"/>
            <a:ext cx="1620000" cy="360000"/>
          </a:xfrm>
        </p:spPr>
        <p:txBody>
          <a:bodyPr/>
          <a:lstStyle>
            <a:lvl1pPr algn="ctr" indent="0" marL="0">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048735" name="Text Placeholder 10"/>
          <p:cNvSpPr>
            <a:spLocks noGrp="1"/>
          </p:cNvSpPr>
          <p:nvPr>
            <p:ph type="body" sz="quarter" idx="34" hasCustomPrompt="1"/>
          </p:nvPr>
        </p:nvSpPr>
        <p:spPr>
          <a:xfrm>
            <a:off x="5286000" y="4991513"/>
            <a:ext cx="1620000" cy="720000"/>
          </a:xfrm>
        </p:spPr>
        <p:txBody>
          <a:bodyPr/>
          <a:lstStyle>
            <a:lvl1pPr algn="ctr" indent="0" marL="0">
              <a:buNone/>
              <a:defRPr sz="1400">
                <a:solidFill>
                  <a:schemeClr val="tx1">
                    <a:lumMod val="75000"/>
                    <a:lumOff val="25000"/>
                  </a:schemeClr>
                </a:solidFill>
              </a:defRPr>
            </a:lvl1pPr>
          </a:lstStyle>
          <a:p>
            <a:pPr lvl="0"/>
            <a:r>
              <a:rPr lang="en-US" noProof="0"/>
              <a:t>Bullet Description</a:t>
            </a:r>
            <a:endParaRPr lang="en-US" noProof="0"/>
          </a:p>
        </p:txBody>
      </p:sp>
      <p:sp>
        <p:nvSpPr>
          <p:cNvPr id="1048736" name="Picture Placeholder 15"/>
          <p:cNvSpPr>
            <a:spLocks noGrp="1"/>
          </p:cNvSpPr>
          <p:nvPr>
            <p:ph type="pic" sz="quarter" idx="49" hasCustomPrompt="1"/>
          </p:nvPr>
        </p:nvSpPr>
        <p:spPr>
          <a:xfrm>
            <a:off x="8423953"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l" indent="0" marL="0">
              <a:buNone/>
              <a:defRPr sz="1100" i="1" lang="en-ZA">
                <a:solidFill>
                  <a:schemeClr val="bg1"/>
                </a:solidFill>
                <a:latin typeface="+mn-lt"/>
                <a:cs typeface="Times New Roman" panose="02020603050405020304" pitchFamily="18" charset="0"/>
              </a:defRPr>
            </a:lvl1pPr>
          </a:lstStyle>
          <a:p>
            <a:pPr algn="ctr" indent="-266700" lvl="0" marL="266700"/>
            <a:r>
              <a:rPr lang="en-US" noProof="0"/>
              <a:t>Icon</a:t>
            </a:r>
            <a:endParaRPr lang="en-US" noProof="0"/>
          </a:p>
        </p:txBody>
      </p:sp>
      <p:sp>
        <p:nvSpPr>
          <p:cNvPr id="1048737" name="Text Placeholder 8"/>
          <p:cNvSpPr>
            <a:spLocks noGrp="1"/>
          </p:cNvSpPr>
          <p:nvPr>
            <p:ph type="body" sz="quarter" idx="35" hasCustomPrompt="1"/>
          </p:nvPr>
        </p:nvSpPr>
        <p:spPr>
          <a:xfrm>
            <a:off x="7924849" y="4217885"/>
            <a:ext cx="1620000" cy="360000"/>
          </a:xfrm>
        </p:spPr>
        <p:txBody>
          <a:bodyPr/>
          <a:lstStyle>
            <a:lvl1pPr algn="ctr" indent="0" marL="0">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048738" name="Text Placeholder 10"/>
          <p:cNvSpPr>
            <a:spLocks noGrp="1"/>
          </p:cNvSpPr>
          <p:nvPr>
            <p:ph type="body" sz="quarter" idx="36" hasCustomPrompt="1"/>
          </p:nvPr>
        </p:nvSpPr>
        <p:spPr>
          <a:xfrm>
            <a:off x="7924849" y="4718440"/>
            <a:ext cx="1620000" cy="720000"/>
          </a:xfrm>
        </p:spPr>
        <p:txBody>
          <a:bodyPr/>
          <a:lstStyle>
            <a:lvl1pPr algn="ctr" indent="0" marL="0">
              <a:buNone/>
              <a:defRPr sz="1400">
                <a:solidFill>
                  <a:schemeClr val="tx1">
                    <a:lumMod val="75000"/>
                    <a:lumOff val="25000"/>
                  </a:schemeClr>
                </a:solidFill>
              </a:defRPr>
            </a:lvl1pPr>
          </a:lstStyle>
          <a:p>
            <a:pPr lvl="0"/>
            <a:r>
              <a:rPr lang="en-US" noProof="0"/>
              <a:t>Bullet Description</a:t>
            </a:r>
            <a:endParaRPr lang="en-US" noProof="0"/>
          </a:p>
        </p:txBody>
      </p:sp>
      <p:sp>
        <p:nvSpPr>
          <p:cNvPr id="1048739" name="Title 3"/>
          <p:cNvSpPr>
            <a:spLocks noGrp="1"/>
          </p:cNvSpPr>
          <p:nvPr>
            <p:ph type="title"/>
          </p:nvPr>
        </p:nvSpPr>
        <p:spPr/>
        <p:txBody>
          <a:bodyPr/>
          <a:p>
            <a:r>
              <a:rPr lang="en-US" noProof="0"/>
              <a:t>Click to edit Master title style</a:t>
            </a:r>
            <a:endParaRPr lang="en-US" noProof="0"/>
          </a:p>
        </p:txBody>
      </p:sp>
      <p:sp>
        <p:nvSpPr>
          <p:cNvPr id="1048740" name="Footer Placeholder 6"/>
          <p:cNvSpPr>
            <a:spLocks noGrp="1"/>
          </p:cNvSpPr>
          <p:nvPr>
            <p:ph type="ftr" sz="quarter" idx="50"/>
          </p:nvPr>
        </p:nvSpPr>
        <p:spPr/>
        <p:txBody>
          <a:bodyPr/>
          <a:p>
            <a:endParaRPr lang="en-US" noProof="0"/>
          </a:p>
        </p:txBody>
      </p:sp>
      <p:sp>
        <p:nvSpPr>
          <p:cNvPr id="1048741" name="Slide Number Placeholder 12"/>
          <p:cNvSpPr>
            <a:spLocks noGrp="1"/>
          </p:cNvSpPr>
          <p:nvPr>
            <p:ph type="sldNum" sz="quarter" idx="51"/>
          </p:nvPr>
        </p:nvSpPr>
        <p:spPr>
          <a:xfrm>
            <a:off x="11728948" y="6385422"/>
            <a:ext cx="288000" cy="288000"/>
          </a:xfrm>
          <a:prstGeom prst="ellipse"/>
        </p:spPr>
        <p:txBody>
          <a:bodyPr/>
          <a:lstStyle>
            <a:lvl1pPr algn="ctr"/>
          </a:lstStyle>
          <a:p>
            <a:fld id="{B67B645E-C5E5-4727-B977-D372A0AA71D9}" type="slidenum">
              <a:rPr lang="en-US" noProof="0" smtClean="0"/>
            </a:fld>
            <a:endParaRPr lang="en-US" noProof="0"/>
          </a:p>
        </p:txBody>
      </p:sp>
      <p:sp>
        <p:nvSpPr>
          <p:cNvPr id="1048742" name="Text Placeholder 4"/>
          <p:cNvSpPr>
            <a:spLocks noGrp="1"/>
          </p:cNvSpPr>
          <p:nvPr>
            <p:ph type="body" sz="quarter" idx="13" hasCustomPrompt="1"/>
          </p:nvPr>
        </p:nvSpPr>
        <p:spPr>
          <a:xfrm>
            <a:off x="431799" y="1008000"/>
            <a:ext cx="11329200" cy="252000"/>
          </a:xfrm>
        </p:spPr>
        <p:txBody>
          <a:bodyPr/>
          <a:lstStyle>
            <a:lvl1pPr indent="0" marL="0">
              <a:buNone/>
            </a:lvl1pPr>
            <a:lvl2pPr indent="0" marL="266700">
              <a:buNone/>
            </a:lvl2pPr>
            <a:lvl3pPr indent="0" marL="542925">
              <a:buNone/>
            </a:lvl3pPr>
            <a:lvl4pPr indent="0" marL="809625">
              <a:buNone/>
            </a:lvl4pPr>
            <a:lvl5pPr indent="0" marL="1076325">
              <a:buNone/>
            </a:lvl5pPr>
          </a:lstStyle>
          <a:p>
            <a:pPr lvl="0"/>
            <a:r>
              <a:rPr lang="en-US" noProof="0"/>
              <a:t>Subtitle</a:t>
            </a:r>
            <a:endParaRPr 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bg1">
            <a:lumMod val="95000"/>
          </a:schemeClr>
        </a:solidFill>
        <a:effectLst/>
      </p:bgPr>
    </p:bg>
    <p:spTree>
      <p:nvGrpSpPr>
        <p:cNvPr id="87" name=""/>
        <p:cNvGrpSpPr/>
        <p:nvPr/>
      </p:nvGrpSpPr>
      <p:grpSpPr>
        <a:xfrm>
          <a:off x="0" y="0"/>
          <a:ext cx="0" cy="0"/>
          <a:chOff x="0" y="0"/>
          <a:chExt cx="0" cy="0"/>
        </a:xfrm>
      </p:grpSpPr>
      <p:sp>
        <p:nvSpPr>
          <p:cNvPr id="1048876" name="Freeform: Shape 42"/>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anchor="ctr" rtlCol="0" wrap="square">
            <a:noAutofit/>
          </a:bodyPr>
          <a:p>
            <a:pPr lvl="0"/>
            <a:endParaRPr lang="en-US" noProof="0">
              <a:solidFill>
                <a:schemeClr val="tx1"/>
              </a:solidFill>
            </a:endParaRPr>
          </a:p>
        </p:txBody>
      </p:sp>
      <p:sp>
        <p:nvSpPr>
          <p:cNvPr id="1048877" name="Text Placeholder 10"/>
          <p:cNvSpPr>
            <a:spLocks noGrp="1"/>
          </p:cNvSpPr>
          <p:nvPr>
            <p:ph type="body" sz="quarter" idx="36" hasCustomPrompt="1"/>
          </p:nvPr>
        </p:nvSpPr>
        <p:spPr>
          <a:xfrm>
            <a:off x="4693518" y="4756649"/>
            <a:ext cx="1620000" cy="720000"/>
          </a:xfrm>
        </p:spPr>
        <p:txBody>
          <a:bodyPr/>
          <a:lstStyle>
            <a:lvl1pPr algn="ctr" indent="0" marL="0">
              <a:buNone/>
              <a:defRPr sz="1400">
                <a:solidFill>
                  <a:schemeClr val="tx1">
                    <a:lumMod val="75000"/>
                    <a:lumOff val="25000"/>
                  </a:schemeClr>
                </a:solidFill>
              </a:defRPr>
            </a:lvl1pPr>
          </a:lstStyle>
          <a:p>
            <a:pPr lvl="0"/>
            <a:r>
              <a:rPr lang="en-US" noProof="0"/>
              <a:t>Bullet Description</a:t>
            </a:r>
            <a:endParaRPr lang="en-US" noProof="0"/>
          </a:p>
        </p:txBody>
      </p:sp>
      <p:sp>
        <p:nvSpPr>
          <p:cNvPr id="1048878" name="Freeform: Shape 28"/>
          <p:cNvSpPr>
            <a:spLocks noChangeAspect="1"/>
          </p:cNvSpPr>
          <p:nvPr userDrawn="1"/>
        </p:nvSpPr>
        <p:spPr>
          <a:xfrm>
            <a:off x="469310" y="2429248"/>
            <a:ext cx="1544981" cy="15246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anchor="ctr" rtlCol="0"/>
          <a:p>
            <a:endParaRPr lang="en-US" noProof="0"/>
          </a:p>
        </p:txBody>
      </p:sp>
      <p:sp>
        <p:nvSpPr>
          <p:cNvPr id="1048879" name="Freeform: Shape 29"/>
          <p:cNvSpPr>
            <a:spLocks noChangeAspect="1"/>
          </p:cNvSpPr>
          <p:nvPr userDrawn="1"/>
        </p:nvSpPr>
        <p:spPr>
          <a:xfrm>
            <a:off x="2356714" y="2112919"/>
            <a:ext cx="2031890" cy="2029243"/>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anchor="ctr" rtlCol="0"/>
          <a:p>
            <a:endParaRPr lang="en-US" noProof="0"/>
          </a:p>
        </p:txBody>
      </p:sp>
      <p:sp>
        <p:nvSpPr>
          <p:cNvPr id="1048880" name="Freeform: Shape 36"/>
          <p:cNvSpPr>
            <a:spLocks noChangeAspect="1"/>
          </p:cNvSpPr>
          <p:nvPr userDrawn="1"/>
        </p:nvSpPr>
        <p:spPr>
          <a:xfrm>
            <a:off x="4753268" y="2429248"/>
            <a:ext cx="1500501" cy="152460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anchor="ctr" rtlCol="0"/>
          <a:p>
            <a:endParaRPr lang="en-US" noProof="0"/>
          </a:p>
        </p:txBody>
      </p:sp>
      <p:sp>
        <p:nvSpPr>
          <p:cNvPr id="1048881" name="Picture Placeholder 15"/>
          <p:cNvSpPr>
            <a:spLocks noGrp="1"/>
          </p:cNvSpPr>
          <p:nvPr>
            <p:ph type="pic" sz="quarter" idx="45" hasCustomPrompt="1"/>
          </p:nvPr>
        </p:nvSpPr>
        <p:spPr>
          <a:xfrm>
            <a:off x="931393"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l" indent="0" marL="0">
              <a:buNone/>
              <a:defRPr sz="1100" i="1" lang="en-ZA">
                <a:solidFill>
                  <a:schemeClr val="bg1"/>
                </a:solidFill>
                <a:latin typeface="+mn-lt"/>
                <a:cs typeface="Times New Roman" panose="02020603050405020304" pitchFamily="18" charset="0"/>
              </a:defRPr>
            </a:lvl1pPr>
          </a:lstStyle>
          <a:p>
            <a:pPr algn="ctr" indent="-266700" lvl="0" marL="266700"/>
            <a:r>
              <a:rPr lang="en-US" noProof="0"/>
              <a:t>Icon</a:t>
            </a:r>
            <a:endParaRPr lang="en-US" noProof="0"/>
          </a:p>
        </p:txBody>
      </p:sp>
      <p:sp>
        <p:nvSpPr>
          <p:cNvPr id="1048882" name="Text Placeholder 8"/>
          <p:cNvSpPr>
            <a:spLocks noGrp="1"/>
          </p:cNvSpPr>
          <p:nvPr>
            <p:ph type="body" sz="quarter" idx="17" hasCustomPrompt="1"/>
          </p:nvPr>
        </p:nvSpPr>
        <p:spPr>
          <a:xfrm>
            <a:off x="431800" y="4256094"/>
            <a:ext cx="1620000" cy="360000"/>
          </a:xfrm>
        </p:spPr>
        <p:txBody>
          <a:bodyPr/>
          <a:lstStyle>
            <a:lvl1pPr algn="ctr" indent="0" marL="0">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048883" name="Text Placeholder 10"/>
          <p:cNvSpPr>
            <a:spLocks noGrp="1"/>
          </p:cNvSpPr>
          <p:nvPr>
            <p:ph type="body" sz="quarter" idx="18" hasCustomPrompt="1"/>
          </p:nvPr>
        </p:nvSpPr>
        <p:spPr>
          <a:xfrm>
            <a:off x="431800" y="4756649"/>
            <a:ext cx="1620000" cy="720000"/>
          </a:xfrm>
        </p:spPr>
        <p:txBody>
          <a:bodyPr/>
          <a:lstStyle>
            <a:lvl1pPr algn="ctr" indent="0" marL="0">
              <a:buNone/>
              <a:defRPr sz="1400">
                <a:solidFill>
                  <a:schemeClr val="tx1">
                    <a:lumMod val="75000"/>
                    <a:lumOff val="25000"/>
                  </a:schemeClr>
                </a:solidFill>
              </a:defRPr>
            </a:lvl1pPr>
          </a:lstStyle>
          <a:p>
            <a:pPr lvl="0"/>
            <a:r>
              <a:rPr lang="en-US" noProof="0"/>
              <a:t>Bullet Description</a:t>
            </a:r>
            <a:endParaRPr lang="en-US" noProof="0"/>
          </a:p>
        </p:txBody>
      </p:sp>
      <p:sp>
        <p:nvSpPr>
          <p:cNvPr id="1048884" name="Picture Placeholder 15"/>
          <p:cNvSpPr>
            <a:spLocks noGrp="1"/>
          </p:cNvSpPr>
          <p:nvPr>
            <p:ph type="pic" sz="quarter" idx="47" hasCustomPrompt="1"/>
          </p:nvPr>
        </p:nvSpPr>
        <p:spPr>
          <a:xfrm>
            <a:off x="3098828" y="28440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l" indent="0" marL="0">
              <a:buNone/>
              <a:defRPr sz="1100" i="1" lang="en-ZA">
                <a:solidFill>
                  <a:schemeClr val="bg1"/>
                </a:solidFill>
                <a:latin typeface="+mn-lt"/>
                <a:cs typeface="Times New Roman" panose="02020603050405020304" pitchFamily="18" charset="0"/>
              </a:defRPr>
            </a:lvl1pPr>
          </a:lstStyle>
          <a:p>
            <a:pPr algn="ctr" indent="-266700" lvl="0" marL="266700"/>
            <a:r>
              <a:rPr lang="en-US" noProof="0"/>
              <a:t>Icon</a:t>
            </a:r>
            <a:endParaRPr lang="en-US" noProof="0"/>
          </a:p>
        </p:txBody>
      </p:sp>
      <p:sp>
        <p:nvSpPr>
          <p:cNvPr id="1048885" name="Text Placeholder 8"/>
          <p:cNvSpPr>
            <a:spLocks noGrp="1"/>
          </p:cNvSpPr>
          <p:nvPr>
            <p:ph type="body" sz="quarter" idx="33" hasCustomPrompt="1"/>
          </p:nvPr>
        </p:nvSpPr>
        <p:spPr>
          <a:xfrm>
            <a:off x="2590091" y="4256094"/>
            <a:ext cx="1620000" cy="360000"/>
          </a:xfrm>
        </p:spPr>
        <p:txBody>
          <a:bodyPr/>
          <a:lstStyle>
            <a:lvl1pPr algn="ctr" indent="0" marL="0">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048886" name="Text Placeholder 10"/>
          <p:cNvSpPr>
            <a:spLocks noGrp="1"/>
          </p:cNvSpPr>
          <p:nvPr>
            <p:ph type="body" sz="quarter" idx="34" hasCustomPrompt="1"/>
          </p:nvPr>
        </p:nvSpPr>
        <p:spPr>
          <a:xfrm>
            <a:off x="2590091" y="4756649"/>
            <a:ext cx="1620000" cy="720000"/>
          </a:xfrm>
        </p:spPr>
        <p:txBody>
          <a:bodyPr/>
          <a:lstStyle>
            <a:lvl1pPr algn="ctr" indent="0" marL="0">
              <a:buNone/>
              <a:defRPr sz="1400">
                <a:solidFill>
                  <a:schemeClr val="tx1">
                    <a:lumMod val="75000"/>
                    <a:lumOff val="25000"/>
                  </a:schemeClr>
                </a:solidFill>
              </a:defRPr>
            </a:lvl1pPr>
          </a:lstStyle>
          <a:p>
            <a:pPr lvl="0"/>
            <a:r>
              <a:rPr lang="en-US" noProof="0"/>
              <a:t>Bullet Description</a:t>
            </a:r>
            <a:endParaRPr lang="en-US" noProof="0"/>
          </a:p>
        </p:txBody>
      </p:sp>
      <p:sp>
        <p:nvSpPr>
          <p:cNvPr id="1048887" name="Picture Placeholder 15"/>
          <p:cNvSpPr>
            <a:spLocks noGrp="1"/>
          </p:cNvSpPr>
          <p:nvPr>
            <p:ph type="pic" sz="quarter" idx="48" hasCustomPrompt="1"/>
          </p:nvPr>
        </p:nvSpPr>
        <p:spPr>
          <a:xfrm>
            <a:off x="5193111"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l" indent="0" marL="0">
              <a:buNone/>
              <a:defRPr sz="1100" i="1" lang="en-ZA">
                <a:solidFill>
                  <a:schemeClr val="bg1"/>
                </a:solidFill>
                <a:latin typeface="+mn-lt"/>
                <a:cs typeface="Times New Roman" panose="02020603050405020304" pitchFamily="18" charset="0"/>
              </a:defRPr>
            </a:lvl1pPr>
          </a:lstStyle>
          <a:p>
            <a:pPr algn="ctr" indent="-266700" lvl="0" marL="266700"/>
            <a:r>
              <a:rPr lang="en-US" noProof="0"/>
              <a:t>Icon</a:t>
            </a:r>
            <a:endParaRPr lang="en-US" noProof="0"/>
          </a:p>
        </p:txBody>
      </p:sp>
      <p:sp>
        <p:nvSpPr>
          <p:cNvPr id="1048888" name="Text Placeholder 8"/>
          <p:cNvSpPr>
            <a:spLocks noGrp="1"/>
          </p:cNvSpPr>
          <p:nvPr>
            <p:ph type="body" sz="quarter" idx="35" hasCustomPrompt="1"/>
          </p:nvPr>
        </p:nvSpPr>
        <p:spPr>
          <a:xfrm>
            <a:off x="4693518" y="4256094"/>
            <a:ext cx="1620000" cy="360000"/>
          </a:xfrm>
        </p:spPr>
        <p:txBody>
          <a:bodyPr/>
          <a:lstStyle>
            <a:lvl1pPr algn="ctr" indent="0" marL="0">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048889" name="Title 1"/>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endParaRPr lang="en-US" noProof="0"/>
          </a:p>
        </p:txBody>
      </p:sp>
      <p:sp>
        <p:nvSpPr>
          <p:cNvPr id="1048890" name="Subtitle 2"/>
          <p:cNvSpPr>
            <a:spLocks noGrp="1"/>
          </p:cNvSpPr>
          <p:nvPr>
            <p:ph type="subTitle" idx="1"/>
          </p:nvPr>
        </p:nvSpPr>
        <p:spPr>
          <a:xfrm>
            <a:off x="7859469" y="3708115"/>
            <a:ext cx="3863221" cy="1415429"/>
          </a:xfrm>
        </p:spPr>
        <p:txBody>
          <a:bodyPr/>
          <a:lstStyle>
            <a:lvl1pPr algn="r" indent="0" marL="0">
              <a:buNone/>
              <a:defRPr sz="2400">
                <a:solidFill>
                  <a:schemeClr val="bg1"/>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noProof="0"/>
              <a:t>Click to edit Master subtitle style</a:t>
            </a:r>
            <a:endParaRPr lang="en-US" noProof="0"/>
          </a:p>
        </p:txBody>
      </p:sp>
      <p:sp>
        <p:nvSpPr>
          <p:cNvPr id="1048891" name="Footer Placeholder 3"/>
          <p:cNvSpPr>
            <a:spLocks noGrp="1"/>
          </p:cNvSpPr>
          <p:nvPr>
            <p:ph type="ftr" sz="quarter" idx="49"/>
          </p:nvPr>
        </p:nvSpPr>
        <p:spPr/>
        <p:txBody>
          <a:bodyPr/>
          <a:p>
            <a:endParaRPr lang="en-US" noProof="0"/>
          </a:p>
        </p:txBody>
      </p:sp>
      <p:sp>
        <p:nvSpPr>
          <p:cNvPr id="1048892" name="Slide Number Placeholder 5"/>
          <p:cNvSpPr>
            <a:spLocks noGrp="1"/>
          </p:cNvSpPr>
          <p:nvPr>
            <p:ph type="sldNum" sz="quarter" idx="50"/>
          </p:nvPr>
        </p:nvSpPr>
        <p:spPr>
          <a:xfrm>
            <a:off x="11728948" y="6385422"/>
            <a:ext cx="288000" cy="288000"/>
          </a:xfrm>
          <a:prstGeom prst="ellipse"/>
          <a:solidFill>
            <a:schemeClr val="tx1"/>
          </a:solidFill>
        </p:spPr>
        <p:txBody>
          <a:bodyPr/>
          <a:lstStyle>
            <a:lvl1pPr algn="ctr"/>
          </a:lstStyle>
          <a:p>
            <a:fld id="{B67B645E-C5E5-4727-B977-D372A0AA71D9}" type="slidenum">
              <a:rPr lang="en-US" noProof="0" smtClean="0"/>
            </a:fld>
            <a:endParaRPr 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Option 1">
    <p:bg>
      <p:bgPr>
        <a:solidFill>
          <a:schemeClr val="bg1">
            <a:lumMod val="95000"/>
          </a:schemeClr>
        </a:solidFill>
        <a:effectLst/>
      </p:bgPr>
    </p:bg>
    <p:spTree>
      <p:nvGrpSpPr>
        <p:cNvPr id="84" name=""/>
        <p:cNvGrpSpPr/>
        <p:nvPr/>
      </p:nvGrpSpPr>
      <p:grpSpPr>
        <a:xfrm>
          <a:off x="0" y="0"/>
          <a:ext cx="0" cy="0"/>
          <a:chOff x="0" y="0"/>
          <a:chExt cx="0" cy="0"/>
        </a:xfrm>
      </p:grpSpPr>
      <p:sp>
        <p:nvSpPr>
          <p:cNvPr id="1048840" name="Freeform: Shape 49"/>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anchor="ctr" rtlCol="0" wrap="square">
            <a:noAutofit/>
          </a:bodyPr>
          <a:p>
            <a:pPr lvl="0"/>
            <a:endParaRPr lang="en-US" noProof="0">
              <a:solidFill>
                <a:schemeClr val="tx1"/>
              </a:solidFill>
            </a:endParaRPr>
          </a:p>
        </p:txBody>
      </p:sp>
      <p:sp>
        <p:nvSpPr>
          <p:cNvPr id="1048841" name="Freeform: Shape 29"/>
          <p:cNvSpPr>
            <a:spLocks noChangeAspect="1"/>
          </p:cNvSpPr>
          <p:nvPr userDrawn="1"/>
        </p:nvSpPr>
        <p:spPr>
          <a:xfrm>
            <a:off x="1634555" y="607910"/>
            <a:ext cx="1404528" cy="13860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anchor="ctr" rtlCol="0"/>
          <a:p>
            <a:endParaRPr lang="en-US" noProof="0"/>
          </a:p>
        </p:txBody>
      </p:sp>
      <p:sp>
        <p:nvSpPr>
          <p:cNvPr id="1048842" name="Freeform: Shape 38"/>
          <p:cNvSpPr>
            <a:spLocks noChangeAspect="1"/>
          </p:cNvSpPr>
          <p:nvPr userDrawn="1"/>
        </p:nvSpPr>
        <p:spPr>
          <a:xfrm>
            <a:off x="3628054" y="462380"/>
            <a:ext cx="1679248" cy="167706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anchor="ctr" rtlCol="0"/>
          <a:p>
            <a:endParaRPr lang="en-US" noProof="0"/>
          </a:p>
        </p:txBody>
      </p:sp>
      <p:sp>
        <p:nvSpPr>
          <p:cNvPr id="1048843" name="Freeform: Shape 39"/>
          <p:cNvSpPr>
            <a:spLocks noChangeAspect="1"/>
          </p:cNvSpPr>
          <p:nvPr userDrawn="1"/>
        </p:nvSpPr>
        <p:spPr>
          <a:xfrm>
            <a:off x="1511544" y="3457426"/>
            <a:ext cx="1650551" cy="167706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anchor="ctr" rtlCol="0"/>
          <a:p>
            <a:endParaRPr lang="en-US" noProof="0"/>
          </a:p>
        </p:txBody>
      </p:sp>
      <p:sp>
        <p:nvSpPr>
          <p:cNvPr id="1048844" name="Freeform: Shape 40"/>
          <p:cNvSpPr>
            <a:spLocks noChangeAspect="1"/>
          </p:cNvSpPr>
          <p:nvPr userDrawn="1"/>
        </p:nvSpPr>
        <p:spPr>
          <a:xfrm>
            <a:off x="3454539" y="3281335"/>
            <a:ext cx="2026278" cy="2029243"/>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anchor="ctr" rtlCol="0"/>
          <a:p>
            <a:endParaRPr lang="en-US" noProof="0"/>
          </a:p>
        </p:txBody>
      </p:sp>
      <p:sp>
        <p:nvSpPr>
          <p:cNvPr id="1048845" name="Picture Placeholder 15"/>
          <p:cNvSpPr>
            <a:spLocks noGrp="1"/>
          </p:cNvSpPr>
          <p:nvPr>
            <p:ph type="pic" sz="quarter" idx="51" hasCustomPrompt="1"/>
          </p:nvPr>
        </p:nvSpPr>
        <p:spPr>
          <a:xfrm>
            <a:off x="2026412"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l" indent="0" marL="0">
              <a:buNone/>
              <a:defRPr sz="1100" i="1" lang="en-ZA">
                <a:solidFill>
                  <a:schemeClr val="bg1"/>
                </a:solidFill>
                <a:latin typeface="+mn-lt"/>
                <a:cs typeface="Times New Roman" panose="02020603050405020304" pitchFamily="18" charset="0"/>
              </a:defRPr>
            </a:lvl1pPr>
          </a:lstStyle>
          <a:p>
            <a:pPr algn="ctr" indent="-266700" lvl="0" marL="266700"/>
            <a:r>
              <a:rPr lang="en-US" noProof="0"/>
              <a:t>Icon</a:t>
            </a:r>
            <a:endParaRPr lang="en-US" noProof="0"/>
          </a:p>
        </p:txBody>
      </p:sp>
      <p:sp>
        <p:nvSpPr>
          <p:cNvPr id="1048846" name="Text Placeholder 8"/>
          <p:cNvSpPr>
            <a:spLocks noGrp="1"/>
          </p:cNvSpPr>
          <p:nvPr>
            <p:ph type="body" sz="quarter" idx="17" hasCustomPrompt="1"/>
          </p:nvPr>
        </p:nvSpPr>
        <p:spPr>
          <a:xfrm>
            <a:off x="1526819" y="2283776"/>
            <a:ext cx="1620000" cy="252000"/>
          </a:xfrm>
        </p:spPr>
        <p:txBody>
          <a:bodyPr/>
          <a:lstStyle>
            <a:lvl1pPr algn="ctr" indent="0" marL="0">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048847" name="Text Placeholder 10"/>
          <p:cNvSpPr>
            <a:spLocks noGrp="1"/>
          </p:cNvSpPr>
          <p:nvPr>
            <p:ph type="body" sz="quarter" idx="18" hasCustomPrompt="1"/>
          </p:nvPr>
        </p:nvSpPr>
        <p:spPr>
          <a:xfrm>
            <a:off x="1526819" y="2557458"/>
            <a:ext cx="1620000" cy="434302"/>
          </a:xfrm>
        </p:spPr>
        <p:txBody>
          <a:bodyPr/>
          <a:lstStyle>
            <a:lvl1pPr algn="ctr" indent="0" marL="0">
              <a:buNone/>
              <a:defRPr sz="1400">
                <a:solidFill>
                  <a:schemeClr val="tx1">
                    <a:lumMod val="75000"/>
                    <a:lumOff val="25000"/>
                  </a:schemeClr>
                </a:solidFill>
              </a:defRPr>
            </a:lvl1pPr>
          </a:lstStyle>
          <a:p>
            <a:pPr lvl="0"/>
            <a:r>
              <a:rPr lang="en-US" noProof="0"/>
              <a:t>Bullet Description</a:t>
            </a:r>
            <a:endParaRPr lang="en-US" noProof="0"/>
          </a:p>
        </p:txBody>
      </p:sp>
      <p:sp>
        <p:nvSpPr>
          <p:cNvPr id="1048848" name="Picture Placeholder 15"/>
          <p:cNvSpPr>
            <a:spLocks noGrp="1"/>
          </p:cNvSpPr>
          <p:nvPr>
            <p:ph type="pic" sz="quarter" idx="52" hasCustomPrompt="1"/>
          </p:nvPr>
        </p:nvSpPr>
        <p:spPr>
          <a:xfrm>
            <a:off x="4157271"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l" indent="0" marL="0">
              <a:buNone/>
              <a:defRPr sz="1100" i="1" lang="en-ZA">
                <a:solidFill>
                  <a:schemeClr val="bg1"/>
                </a:solidFill>
                <a:latin typeface="+mn-lt"/>
                <a:cs typeface="Times New Roman" panose="02020603050405020304" pitchFamily="18" charset="0"/>
              </a:defRPr>
            </a:lvl1pPr>
          </a:lstStyle>
          <a:p>
            <a:pPr algn="ctr" indent="-266700" lvl="0" marL="266700"/>
            <a:r>
              <a:rPr lang="en-US" noProof="0"/>
              <a:t>Icon</a:t>
            </a:r>
            <a:endParaRPr lang="en-US" noProof="0"/>
          </a:p>
        </p:txBody>
      </p:sp>
      <p:sp>
        <p:nvSpPr>
          <p:cNvPr id="1048849" name="Text Placeholder 8"/>
          <p:cNvSpPr>
            <a:spLocks noGrp="1"/>
          </p:cNvSpPr>
          <p:nvPr>
            <p:ph type="body" sz="quarter" idx="33" hasCustomPrompt="1"/>
          </p:nvPr>
        </p:nvSpPr>
        <p:spPr>
          <a:xfrm>
            <a:off x="3657678" y="2283776"/>
            <a:ext cx="1620000" cy="252000"/>
          </a:xfrm>
        </p:spPr>
        <p:txBody>
          <a:bodyPr/>
          <a:lstStyle>
            <a:lvl1pPr algn="ctr" indent="0" marL="0">
              <a:buFont typeface="Arial" panose="020B0604020202020204" pitchFamily="34" charset="0"/>
              <a:buNone/>
              <a:defRPr sz="1800">
                <a:solidFill>
                  <a:schemeClr val="tx1">
                    <a:lumMod val="75000"/>
                    <a:lumOff val="25000"/>
                  </a:schemeClr>
                </a:solidFill>
              </a:defRPr>
            </a:lvl1pPr>
          </a:lstStyle>
          <a:p>
            <a:pPr lvl="0"/>
            <a:r>
              <a:rPr lang="en-US" noProof="0"/>
              <a:t>Bullet 2</a:t>
            </a:r>
            <a:endParaRPr lang="en-US" noProof="0"/>
          </a:p>
        </p:txBody>
      </p:sp>
      <p:sp>
        <p:nvSpPr>
          <p:cNvPr id="1048850" name="Text Placeholder 10"/>
          <p:cNvSpPr>
            <a:spLocks noGrp="1"/>
          </p:cNvSpPr>
          <p:nvPr>
            <p:ph type="body" sz="quarter" idx="34" hasCustomPrompt="1"/>
          </p:nvPr>
        </p:nvSpPr>
        <p:spPr>
          <a:xfrm>
            <a:off x="3657678" y="2557458"/>
            <a:ext cx="1620000" cy="434302"/>
          </a:xfrm>
        </p:spPr>
        <p:txBody>
          <a:bodyPr/>
          <a:lstStyle>
            <a:lvl1pPr algn="ctr" indent="0" marL="0">
              <a:buNone/>
              <a:defRPr sz="1400">
                <a:solidFill>
                  <a:schemeClr val="tx1">
                    <a:lumMod val="75000"/>
                    <a:lumOff val="25000"/>
                  </a:schemeClr>
                </a:solidFill>
              </a:defRPr>
            </a:lvl1pPr>
          </a:lstStyle>
          <a:p>
            <a:pPr lvl="0"/>
            <a:r>
              <a:rPr lang="en-US" noProof="0"/>
              <a:t>Bullet Description</a:t>
            </a:r>
            <a:endParaRPr lang="en-US" noProof="0"/>
          </a:p>
        </p:txBody>
      </p:sp>
      <p:sp>
        <p:nvSpPr>
          <p:cNvPr id="1048851" name="Picture Placeholder 15"/>
          <p:cNvSpPr>
            <a:spLocks noGrp="1"/>
          </p:cNvSpPr>
          <p:nvPr>
            <p:ph type="pic" sz="quarter" idx="53" hasCustomPrompt="1"/>
          </p:nvPr>
        </p:nvSpPr>
        <p:spPr>
          <a:xfrm>
            <a:off x="2025434"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l" indent="0" marL="0">
              <a:buNone/>
              <a:defRPr sz="1100" i="1" lang="en-ZA">
                <a:solidFill>
                  <a:schemeClr val="bg1"/>
                </a:solidFill>
                <a:latin typeface="+mn-lt"/>
                <a:cs typeface="Times New Roman" panose="02020603050405020304" pitchFamily="18" charset="0"/>
              </a:defRPr>
            </a:lvl1pPr>
          </a:lstStyle>
          <a:p>
            <a:pPr algn="ctr" indent="-266700" lvl="0" marL="266700"/>
            <a:r>
              <a:rPr lang="en-US" noProof="0"/>
              <a:t>Icon</a:t>
            </a:r>
            <a:endParaRPr lang="en-US" noProof="0"/>
          </a:p>
        </p:txBody>
      </p:sp>
      <p:sp>
        <p:nvSpPr>
          <p:cNvPr id="1048852" name="Text Placeholder 8"/>
          <p:cNvSpPr>
            <a:spLocks noGrp="1"/>
          </p:cNvSpPr>
          <p:nvPr>
            <p:ph type="body" sz="quarter" idx="45" hasCustomPrompt="1"/>
          </p:nvPr>
        </p:nvSpPr>
        <p:spPr>
          <a:xfrm>
            <a:off x="1526819" y="5448144"/>
            <a:ext cx="1620000" cy="252000"/>
          </a:xfrm>
        </p:spPr>
        <p:txBody>
          <a:bodyPr/>
          <a:lstStyle>
            <a:lvl1pPr algn="ctr" indent="0" marL="0">
              <a:buFont typeface="Arial" panose="020B0604020202020204" pitchFamily="34" charset="0"/>
              <a:buNone/>
              <a:defRPr sz="1800">
                <a:solidFill>
                  <a:schemeClr val="tx1">
                    <a:lumMod val="75000"/>
                    <a:lumOff val="25000"/>
                  </a:schemeClr>
                </a:solidFill>
              </a:defRPr>
            </a:lvl1pPr>
          </a:lstStyle>
          <a:p>
            <a:pPr lvl="0"/>
            <a:r>
              <a:rPr lang="en-US" noProof="0"/>
              <a:t>Bullet 3</a:t>
            </a:r>
            <a:endParaRPr lang="en-US" noProof="0"/>
          </a:p>
        </p:txBody>
      </p:sp>
      <p:sp>
        <p:nvSpPr>
          <p:cNvPr id="1048853" name="Text Placeholder 10"/>
          <p:cNvSpPr>
            <a:spLocks noGrp="1"/>
          </p:cNvSpPr>
          <p:nvPr>
            <p:ph type="body" sz="quarter" idx="46" hasCustomPrompt="1"/>
          </p:nvPr>
        </p:nvSpPr>
        <p:spPr>
          <a:xfrm>
            <a:off x="1526819" y="5721826"/>
            <a:ext cx="1620000" cy="434302"/>
          </a:xfrm>
        </p:spPr>
        <p:txBody>
          <a:bodyPr/>
          <a:lstStyle>
            <a:lvl1pPr algn="ctr" indent="0" marL="0">
              <a:buNone/>
              <a:defRPr sz="1400">
                <a:solidFill>
                  <a:schemeClr val="tx1">
                    <a:lumMod val="75000"/>
                    <a:lumOff val="25000"/>
                  </a:schemeClr>
                </a:solidFill>
              </a:defRPr>
            </a:lvl1pPr>
          </a:lstStyle>
          <a:p>
            <a:pPr lvl="0"/>
            <a:r>
              <a:rPr lang="en-US" noProof="0"/>
              <a:t>Bullet Description</a:t>
            </a:r>
            <a:endParaRPr lang="en-US" noProof="0"/>
          </a:p>
        </p:txBody>
      </p:sp>
      <p:sp>
        <p:nvSpPr>
          <p:cNvPr id="1048854" name="Picture Placeholder 15"/>
          <p:cNvSpPr>
            <a:spLocks noGrp="1"/>
          </p:cNvSpPr>
          <p:nvPr>
            <p:ph type="pic" sz="quarter" idx="54" hasCustomPrompt="1"/>
          </p:nvPr>
        </p:nvSpPr>
        <p:spPr>
          <a:xfrm>
            <a:off x="4156293"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algn="l" indent="0" marL="0">
              <a:buNone/>
              <a:defRPr sz="1100" i="1" lang="en-ZA">
                <a:solidFill>
                  <a:schemeClr val="bg1"/>
                </a:solidFill>
                <a:latin typeface="+mn-lt"/>
                <a:cs typeface="Times New Roman" panose="02020603050405020304" pitchFamily="18" charset="0"/>
              </a:defRPr>
            </a:lvl1pPr>
          </a:lstStyle>
          <a:p>
            <a:pPr algn="ctr" indent="-266700" lvl="0" marL="266700"/>
            <a:r>
              <a:rPr lang="en-US" noProof="0"/>
              <a:t>Icon</a:t>
            </a:r>
            <a:endParaRPr lang="en-US" noProof="0"/>
          </a:p>
        </p:txBody>
      </p:sp>
      <p:sp>
        <p:nvSpPr>
          <p:cNvPr id="1048855" name="Text Placeholder 8"/>
          <p:cNvSpPr>
            <a:spLocks noGrp="1"/>
          </p:cNvSpPr>
          <p:nvPr>
            <p:ph type="body" sz="quarter" idx="47" hasCustomPrompt="1"/>
          </p:nvPr>
        </p:nvSpPr>
        <p:spPr>
          <a:xfrm>
            <a:off x="3657678" y="5448144"/>
            <a:ext cx="1620000" cy="252000"/>
          </a:xfrm>
        </p:spPr>
        <p:txBody>
          <a:bodyPr/>
          <a:lstStyle>
            <a:lvl1pPr algn="ctr" indent="0" marL="0">
              <a:buFont typeface="Arial" panose="020B0604020202020204" pitchFamily="34" charset="0"/>
              <a:buNone/>
              <a:defRPr sz="1800">
                <a:solidFill>
                  <a:schemeClr val="tx1">
                    <a:lumMod val="75000"/>
                    <a:lumOff val="25000"/>
                  </a:schemeClr>
                </a:solidFill>
              </a:defRPr>
            </a:lvl1pPr>
          </a:lstStyle>
          <a:p>
            <a:pPr lvl="0"/>
            <a:r>
              <a:rPr lang="en-US" noProof="0"/>
              <a:t>Bullet 4</a:t>
            </a:r>
            <a:endParaRPr lang="en-US" noProof="0"/>
          </a:p>
        </p:txBody>
      </p:sp>
      <p:sp>
        <p:nvSpPr>
          <p:cNvPr id="1048856" name="Text Placeholder 10"/>
          <p:cNvSpPr>
            <a:spLocks noGrp="1"/>
          </p:cNvSpPr>
          <p:nvPr>
            <p:ph type="body" sz="quarter" idx="48" hasCustomPrompt="1"/>
          </p:nvPr>
        </p:nvSpPr>
        <p:spPr>
          <a:xfrm>
            <a:off x="3657678" y="5721826"/>
            <a:ext cx="1620000" cy="434302"/>
          </a:xfrm>
        </p:spPr>
        <p:txBody>
          <a:bodyPr/>
          <a:lstStyle>
            <a:lvl1pPr algn="ctr" indent="0" marL="0">
              <a:buNone/>
              <a:defRPr sz="1400">
                <a:solidFill>
                  <a:schemeClr val="tx1">
                    <a:lumMod val="75000"/>
                    <a:lumOff val="25000"/>
                  </a:schemeClr>
                </a:solidFill>
              </a:defRPr>
            </a:lvl1pPr>
          </a:lstStyle>
          <a:p>
            <a:pPr lvl="0"/>
            <a:r>
              <a:rPr lang="en-US" noProof="0"/>
              <a:t>Bullet Description</a:t>
            </a:r>
            <a:endParaRPr lang="en-US" noProof="0"/>
          </a:p>
        </p:txBody>
      </p:sp>
      <p:sp>
        <p:nvSpPr>
          <p:cNvPr id="1048857" name="Footer Placeholder 3"/>
          <p:cNvSpPr>
            <a:spLocks noGrp="1"/>
          </p:cNvSpPr>
          <p:nvPr>
            <p:ph type="ftr" sz="quarter" idx="55"/>
          </p:nvPr>
        </p:nvSpPr>
        <p:spPr/>
        <p:txBody>
          <a:bodyPr/>
          <a:p>
            <a:endParaRPr lang="en-US" noProof="0"/>
          </a:p>
        </p:txBody>
      </p:sp>
      <p:sp>
        <p:nvSpPr>
          <p:cNvPr id="1048858" name="Slide Number Placeholder 5"/>
          <p:cNvSpPr>
            <a:spLocks noGrp="1"/>
          </p:cNvSpPr>
          <p:nvPr>
            <p:ph type="sldNum" sz="quarter" idx="56"/>
          </p:nvPr>
        </p:nvSpPr>
        <p:spPr>
          <a:xfrm>
            <a:off x="11728948" y="6385422"/>
            <a:ext cx="288000" cy="288000"/>
          </a:xfrm>
          <a:prstGeom prst="ellipse"/>
          <a:solidFill>
            <a:schemeClr val="tx1"/>
          </a:solidFill>
        </p:spPr>
        <p:txBody>
          <a:bodyPr/>
          <a:lstStyle>
            <a:lvl1pPr algn="ctr"/>
          </a:lstStyle>
          <a:p>
            <a:fld id="{B67B645E-C5E5-4727-B977-D372A0AA71D9}" type="slidenum">
              <a:rPr lang="en-US" noProof="0" smtClean="0"/>
            </a:fld>
            <a:endParaRPr lang="en-US" noProof="0"/>
          </a:p>
        </p:txBody>
      </p:sp>
      <p:sp>
        <p:nvSpPr>
          <p:cNvPr id="1048859" name="Title 1"/>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endParaRPr lang="en-US" noProof="0"/>
          </a:p>
        </p:txBody>
      </p:sp>
      <p:sp>
        <p:nvSpPr>
          <p:cNvPr id="1048860" name="Subtitle 2"/>
          <p:cNvSpPr>
            <a:spLocks noGrp="1"/>
          </p:cNvSpPr>
          <p:nvPr>
            <p:ph type="subTitle" idx="1"/>
          </p:nvPr>
        </p:nvSpPr>
        <p:spPr>
          <a:xfrm>
            <a:off x="7859469" y="3708115"/>
            <a:ext cx="3863221" cy="1415429"/>
          </a:xfrm>
        </p:spPr>
        <p:txBody>
          <a:bodyPr/>
          <a:lstStyle>
            <a:lvl1pPr algn="r" indent="0" marL="0">
              <a:buNone/>
              <a:defRPr sz="2400">
                <a:solidFill>
                  <a:schemeClr val="bg1"/>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noProof="0"/>
              <a:t>Click to edit Master subtitle style</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gradFill>
          <a:gsLst>
            <a:gs pos="0">
              <a:schemeClr val="tx2">
                <a:lumMod val="75000"/>
              </a:schemeClr>
            </a:gs>
            <a:gs pos="100000">
              <a:schemeClr val="accent1"/>
            </a:gs>
          </a:gsLst>
          <a:path path="circle">
            <a:fillToRect t="100000" r="100000"/>
          </a:path>
        </a:gradFill>
        <a:effectLst/>
      </p:bgPr>
    </p:bg>
    <p:spTree>
      <p:nvGrpSpPr>
        <p:cNvPr id="55" name=""/>
        <p:cNvGrpSpPr/>
        <p:nvPr/>
      </p:nvGrpSpPr>
      <p:grpSpPr>
        <a:xfrm>
          <a:off x="0" y="0"/>
          <a:ext cx="0" cy="0"/>
          <a:chOff x="0" y="0"/>
          <a:chExt cx="0" cy="0"/>
        </a:xfrm>
      </p:grpSpPr>
      <p:sp>
        <p:nvSpPr>
          <p:cNvPr id="1048619" name="Freeform: Shape 19"/>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gs>
              <a:gs pos="100000">
                <a:schemeClr val="accent1">
                  <a:alpha val="29000"/>
                </a:schemeClr>
              </a:gs>
            </a:gsLst>
            <a:path path="circle">
              <a:fillToRect l="100000" b="100000"/>
            </a:path>
            <a:tileRect t="-100000" r="-100000"/>
          </a:gradFill>
          <a:ln w="9525" cap="flat">
            <a:noFill/>
            <a:prstDash val="solid"/>
            <a:miter/>
          </a:ln>
        </p:spPr>
        <p:txBody>
          <a:bodyPr anchor="ctr" rtlCol="0" wrap="square">
            <a:noAutofit/>
          </a:bodyPr>
          <a:p>
            <a:endParaRPr lang="en-US" noProof="0"/>
          </a:p>
        </p:txBody>
      </p:sp>
      <p:sp>
        <p:nvSpPr>
          <p:cNvPr id="1048620" name="Freeform: Shape 20"/>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anchor="ctr" rtlCol="0"/>
          <a:p>
            <a:endParaRPr lang="en-US" noProof="0"/>
          </a:p>
        </p:txBody>
      </p:sp>
      <p:sp>
        <p:nvSpPr>
          <p:cNvPr id="1048621" name="Footer Placeholder 2"/>
          <p:cNvSpPr>
            <a:spLocks noGrp="1"/>
          </p:cNvSpPr>
          <p:nvPr>
            <p:ph type="ftr" sz="quarter" idx="14"/>
          </p:nvPr>
        </p:nvSpPr>
        <p:spPr/>
        <p:txBody>
          <a:bodyPr/>
          <a:p>
            <a:endParaRPr lang="en-US" noProof="0"/>
          </a:p>
        </p:txBody>
      </p:sp>
      <p:sp>
        <p:nvSpPr>
          <p:cNvPr id="1048622" name="Slide Number Placeholder 3"/>
          <p:cNvSpPr>
            <a:spLocks noGrp="1"/>
          </p:cNvSpPr>
          <p:nvPr>
            <p:ph type="sldNum" sz="quarter" idx="15"/>
          </p:nvPr>
        </p:nvSpPr>
        <p:spPr>
          <a:xfrm>
            <a:off x="11728948" y="6385422"/>
            <a:ext cx="288000" cy="288000"/>
          </a:xfrm>
          <a:prstGeom prst="ellipse"/>
          <a:solidFill>
            <a:schemeClr val="tx1"/>
          </a:solidFill>
        </p:spPr>
        <p:txBody>
          <a:bodyPr/>
          <a:lstStyle>
            <a:lvl1pPr algn="ctr"/>
          </a:lstStyle>
          <a:p>
            <a:fld id="{B67B645E-C5E5-4727-B977-D372A0AA71D9}" type="slidenum">
              <a:rPr lang="en-US" noProof="0" smtClean="0"/>
            </a:fld>
            <a:endParaRPr lang="en-US" noProof="0"/>
          </a:p>
        </p:txBody>
      </p:sp>
      <p:sp>
        <p:nvSpPr>
          <p:cNvPr id="1048623" name="Title 1"/>
          <p:cNvSpPr>
            <a:spLocks noGrp="1"/>
          </p:cNvSpPr>
          <p:nvPr>
            <p:ph type="ctrTitle" hasCustomPrompt="1"/>
          </p:nvPr>
        </p:nvSpPr>
        <p:spPr>
          <a:xfrm>
            <a:off x="7578276" y="3429000"/>
            <a:ext cx="3863221" cy="720000"/>
          </a:xfrm>
        </p:spPr>
        <p:txBody>
          <a:bodyPr anchor="b"/>
          <a:lstStyle>
            <a:lvl1pPr algn="r">
              <a:defRPr sz="4500">
                <a:solidFill>
                  <a:schemeClr val="bg1"/>
                </a:solidFill>
              </a:defRPr>
            </a:lvl1pPr>
          </a:lstStyle>
          <a:p>
            <a:r>
              <a:rPr lang="en-US" noProof="0"/>
              <a:t>Slide Title</a:t>
            </a:r>
            <a:endParaRPr lang="en-US" noProof="0"/>
          </a:p>
        </p:txBody>
      </p:sp>
      <p:sp>
        <p:nvSpPr>
          <p:cNvPr id="1048624" name="Subtitle 2"/>
          <p:cNvSpPr>
            <a:spLocks noGrp="1"/>
          </p:cNvSpPr>
          <p:nvPr>
            <p:ph type="subTitle" idx="1"/>
          </p:nvPr>
        </p:nvSpPr>
        <p:spPr>
          <a:xfrm>
            <a:off x="7578276" y="4362628"/>
            <a:ext cx="3863221" cy="1415429"/>
          </a:xfrm>
        </p:spPr>
        <p:txBody>
          <a:bodyPr/>
          <a:lstStyle>
            <a:lvl1pPr algn="r" indent="0" marL="0">
              <a:buNone/>
              <a:defRPr sz="2400">
                <a:solidFill>
                  <a:schemeClr val="bg1"/>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noProof="0"/>
              <a:t>Click to edit Master subtitle style</a:t>
            </a:r>
            <a:endParaRPr lang="en-US" noProof="0"/>
          </a:p>
        </p:txBody>
      </p:sp>
      <p:pic>
        <p:nvPicPr>
          <p:cNvPr id="2097154" name="Picture 30"/>
          <p:cNvPicPr>
            <a:picLocks noChangeAspect="1"/>
          </p:cNvPicPr>
          <p:nvPr userDrawn="1"/>
        </p:nvPicPr>
        <p:blipFill rotWithShape="1">
          <a:blip xmlns:r="http://schemas.openxmlformats.org/officeDocument/2006/relationships" r:embed="rId1" cstate="screen"/>
          <a:srcRect/>
          <a:stretch>
            <a:fillRect/>
          </a:stretch>
        </p:blipFill>
        <p:spPr>
          <a:xfrm flipH="1">
            <a:off x="-1" y="457201"/>
            <a:ext cx="10705833" cy="6195852"/>
          </a:xfrm>
          <a:prstGeom prst="rect"/>
        </p:spPr>
      </p:pic>
      <p:sp>
        <p:nvSpPr>
          <p:cNvPr id="1048625" name="Picture Placeholder 10"/>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anchor="ctr" anchorCtr="1" bIns="0" compatLnSpc="1" forceAA="0" fromWordArt="0" horzOverflow="overflow" lIns="180000" numCol="1" rIns="180000" rot="0" rtlCol="0" spcCol="0" spcFirstLastPara="0" tIns="0" vert="horz" vertOverflow="overflow" wrap="square">
            <a:noAutofit/>
          </a:bodyPr>
          <a:lstStyle>
            <a:lvl1pPr indent="0" marL="0">
              <a:buNone/>
              <a:defRPr sz="1100" i="1" lang="en-ZA">
                <a:solidFill>
                  <a:schemeClr val="tx1">
                    <a:lumMod val="50000"/>
                    <a:lumOff val="50000"/>
                  </a:schemeClr>
                </a:solidFill>
                <a:latin typeface="+mn-lt"/>
                <a:cs typeface="Times New Roman" panose="02020603050405020304" pitchFamily="18" charset="0"/>
              </a:defRPr>
            </a:lvl1pPr>
          </a:lstStyle>
          <a:p>
            <a:pPr algn="ctr" indent="-266700" lvl="0" marL="266700"/>
            <a:r>
              <a:rPr lang="en-US" noProof="0"/>
              <a:t>Insert or Drag and Drop your Screen Design here</a:t>
            </a:r>
            <a:endParaRPr 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85" name=""/>
        <p:cNvGrpSpPr/>
        <p:nvPr/>
      </p:nvGrpSpPr>
      <p:grpSpPr>
        <a:xfrm>
          <a:off x="0" y="0"/>
          <a:ext cx="0" cy="0"/>
          <a:chOff x="0" y="0"/>
          <a:chExt cx="0" cy="0"/>
        </a:xfrm>
      </p:grpSpPr>
      <p:sp>
        <p:nvSpPr>
          <p:cNvPr id="1048861" name="Text Placeholder 2"/>
          <p:cNvSpPr>
            <a:spLocks noGrp="1"/>
          </p:cNvSpPr>
          <p:nvPr>
            <p:ph type="body" idx="1" hasCustomPrompt="1"/>
          </p:nvPr>
        </p:nvSpPr>
        <p:spPr>
          <a:xfrm>
            <a:off x="1616210" y="2143124"/>
            <a:ext cx="3069500" cy="997168"/>
          </a:xfrm>
        </p:spPr>
        <p:txBody>
          <a:bodyPr anchor="t"/>
          <a:lstStyle>
            <a:lvl1pPr indent="0" marL="0">
              <a:lnSpc>
                <a:spcPts val="7200"/>
              </a:lnSpc>
              <a:buNone/>
              <a:defRPr b="1" sz="7200">
                <a:solidFill>
                  <a:schemeClr val="tx1">
                    <a:lumMod val="75000"/>
                    <a:lumOff val="25000"/>
                  </a:schemeClr>
                </a:solidFill>
                <a:latin typeface="+mj-lt"/>
                <a:cs typeface="Arial" panose="020B0604020202020204"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noProof="0"/>
              <a:t>1</a:t>
            </a:r>
            <a:endParaRPr lang="en-US" noProof="0"/>
          </a:p>
        </p:txBody>
      </p:sp>
      <p:sp>
        <p:nvSpPr>
          <p:cNvPr id="1048862" name="Content Placeholder 3"/>
          <p:cNvSpPr>
            <a:spLocks noGrp="1"/>
          </p:cNvSpPr>
          <p:nvPr>
            <p:ph sz="half" idx="2"/>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048863" name="Text Placeholder 11"/>
          <p:cNvSpPr>
            <a:spLocks noGrp="1"/>
          </p:cNvSpPr>
          <p:nvPr>
            <p:ph type="body" sz="quarter" idx="13" hasCustomPrompt="1"/>
          </p:nvPr>
        </p:nvSpPr>
        <p:spPr>
          <a:xfrm>
            <a:off x="6753360" y="2143124"/>
            <a:ext cx="3069500" cy="1008000"/>
          </a:xfrm>
        </p:spPr>
        <p:txBody>
          <a:bodyPr anchor="t"/>
          <a:lstStyle>
            <a:lvl1pPr indent="0" marL="0">
              <a:lnSpc>
                <a:spcPts val="7200"/>
              </a:lnSpc>
              <a:buNone/>
              <a:defRPr b="1" sz="7200">
                <a:solidFill>
                  <a:schemeClr val="tx1">
                    <a:lumMod val="75000"/>
                    <a:lumOff val="25000"/>
                  </a:schemeClr>
                </a:solidFill>
                <a:latin typeface="+mj-lt"/>
                <a:cs typeface="Arial" panose="020B0604020202020204" pitchFamily="34" charset="0"/>
              </a:defRPr>
            </a:lvl1pPr>
          </a:lstStyle>
          <a:p>
            <a:pPr lvl="0"/>
            <a:r>
              <a:rPr lang="en-US" noProof="0"/>
              <a:t>2</a:t>
            </a:r>
            <a:endParaRPr lang="en-US" noProof="0"/>
          </a:p>
        </p:txBody>
      </p:sp>
      <p:sp>
        <p:nvSpPr>
          <p:cNvPr id="1048864" name="Text Placeholder 7"/>
          <p:cNvSpPr>
            <a:spLocks noGrp="1"/>
          </p:cNvSpPr>
          <p:nvPr>
            <p:ph type="body" sz="quarter" idx="12"/>
          </p:nvPr>
        </p:nvSpPr>
        <p:spPr>
          <a:xfrm>
            <a:off x="6753360" y="3314701"/>
            <a:ext cx="3069500" cy="3051192"/>
          </a:xfrm>
        </p:spPr>
        <p:txBody>
          <a:bodyPr/>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048865" name="Title 1"/>
          <p:cNvSpPr>
            <a:spLocks noGrp="1"/>
          </p:cNvSpPr>
          <p:nvPr>
            <p:ph type="title"/>
          </p:nvPr>
        </p:nvSpPr>
        <p:spPr/>
        <p:txBody>
          <a:bodyPr/>
          <a:p>
            <a:r>
              <a:rPr lang="en-US" noProof="0"/>
              <a:t>Click to edit Master title style</a:t>
            </a:r>
            <a:endParaRPr lang="en-US" noProof="0"/>
          </a:p>
        </p:txBody>
      </p:sp>
      <p:sp>
        <p:nvSpPr>
          <p:cNvPr id="1048866" name="Footer Placeholder 6"/>
          <p:cNvSpPr>
            <a:spLocks noGrp="1"/>
          </p:cNvSpPr>
          <p:nvPr>
            <p:ph type="ftr" sz="quarter" idx="18"/>
          </p:nvPr>
        </p:nvSpPr>
        <p:spPr/>
        <p:txBody>
          <a:bodyPr/>
          <a:p>
            <a:endParaRPr lang="en-US" noProof="0"/>
          </a:p>
        </p:txBody>
      </p:sp>
      <p:sp>
        <p:nvSpPr>
          <p:cNvPr id="1048867" name="Text Placeholder 4"/>
          <p:cNvSpPr>
            <a:spLocks noGrp="1"/>
          </p:cNvSpPr>
          <p:nvPr>
            <p:ph type="body" sz="quarter" idx="20" hasCustomPrompt="1"/>
          </p:nvPr>
        </p:nvSpPr>
        <p:spPr>
          <a:xfrm>
            <a:off x="431799" y="1008000"/>
            <a:ext cx="11329200" cy="252000"/>
          </a:xfrm>
        </p:spPr>
        <p:txBody>
          <a:bodyPr/>
          <a:lstStyle>
            <a:lvl1pPr indent="0" marL="0">
              <a:buNone/>
            </a:lvl1pPr>
            <a:lvl2pPr indent="0" marL="266700">
              <a:buNone/>
            </a:lvl2pPr>
            <a:lvl3pPr indent="0" marL="542925">
              <a:buNone/>
            </a:lvl3pPr>
            <a:lvl4pPr indent="0" marL="809625">
              <a:buNone/>
            </a:lvl4pPr>
            <a:lvl5pPr indent="0" marL="1076325">
              <a:buNone/>
            </a:lvl5pPr>
          </a:lstStyle>
          <a:p>
            <a:pPr lvl="0"/>
            <a:r>
              <a:rPr lang="en-US" noProof="0"/>
              <a:t>Subtitle</a:t>
            </a:r>
            <a:endParaRPr lang="en-US" noProof="0"/>
          </a:p>
        </p:txBody>
      </p:sp>
      <p:sp>
        <p:nvSpPr>
          <p:cNvPr id="1048868" name="Slide Number Placeholder 9"/>
          <p:cNvSpPr>
            <a:spLocks noGrp="1"/>
          </p:cNvSpPr>
          <p:nvPr>
            <p:ph type="sldNum" sz="quarter" idx="21"/>
          </p:nvPr>
        </p:nvSpPr>
        <p:spPr>
          <a:xfrm>
            <a:off x="11728948" y="6385422"/>
            <a:ext cx="288000" cy="288000"/>
          </a:xfrm>
          <a:prstGeom prst="ellipse"/>
        </p:spPr>
        <p:txBody>
          <a:bodyPr/>
          <a:p>
            <a:fld id="{B67B645E-C5E5-4727-B977-D372A0AA71D9}" type="slidenum">
              <a:rPr lang="en-US" noProof="0" smtClean="0"/>
            </a:fld>
            <a:endParaRPr 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89" name=""/>
        <p:cNvGrpSpPr/>
        <p:nvPr/>
      </p:nvGrpSpPr>
      <p:grpSpPr>
        <a:xfrm>
          <a:off x="0" y="0"/>
          <a:ext cx="0" cy="0"/>
          <a:chOff x="0" y="0"/>
          <a:chExt cx="0" cy="0"/>
        </a:xfrm>
      </p:grpSpPr>
      <p:sp>
        <p:nvSpPr>
          <p:cNvPr id="1048902" name="Freeform: Shape 20"/>
          <p:cNvSpPr>
            <a:spLocks noChangeAspect="1"/>
          </p:cNvSpPr>
          <p:nvPr userDrawn="1"/>
        </p:nvSpPr>
        <p:spPr>
          <a:xfrm>
            <a:off x="8015138" y="2208637"/>
            <a:ext cx="3112534" cy="3117089"/>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lumMod val="75000"/>
            </a:schemeClr>
          </a:solidFill>
          <a:ln w="9525" cap="flat">
            <a:noFill/>
            <a:prstDash val="solid"/>
            <a:miter/>
          </a:ln>
        </p:spPr>
        <p:txBody>
          <a:bodyPr anchor="ctr" rtlCol="0"/>
          <a:p>
            <a:endParaRPr lang="en-US" noProof="0"/>
          </a:p>
        </p:txBody>
      </p:sp>
      <p:sp>
        <p:nvSpPr>
          <p:cNvPr id="1048903" name="Freeform: Shape 19"/>
          <p:cNvSpPr>
            <a:spLocks noChangeAspect="1"/>
          </p:cNvSpPr>
          <p:nvPr userDrawn="1"/>
        </p:nvSpPr>
        <p:spPr>
          <a:xfrm>
            <a:off x="4651994" y="1795087"/>
            <a:ext cx="3813116" cy="387435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anchor="ctr" rtlCol="0"/>
          <a:p>
            <a:endParaRPr lang="en-US" noProof="0"/>
          </a:p>
        </p:txBody>
      </p:sp>
      <p:sp>
        <p:nvSpPr>
          <p:cNvPr id="1048904" name="Text Placeholder 9"/>
          <p:cNvSpPr>
            <a:spLocks noGrp="1"/>
          </p:cNvSpPr>
          <p:nvPr>
            <p:ph type="body" sz="quarter" idx="28" hasCustomPrompt="1"/>
          </p:nvPr>
        </p:nvSpPr>
        <p:spPr>
          <a:xfrm>
            <a:off x="4660588" y="1864921"/>
            <a:ext cx="3804522" cy="3804522"/>
          </a:xfrm>
          <a:prstGeom prst="ellipse"/>
          <a:noFill/>
          <a:ln>
            <a:noFill/>
          </a:ln>
        </p:spPr>
        <p:txBody>
          <a:bodyPr anchor="ctr" bIns="0" lIns="0" rIns="0" rtlCol="0" tIns="0" vert="horz">
            <a:noAutofit/>
          </a:bodyPr>
          <a:lstStyle>
            <a:lvl1pPr algn="ctr" indent="0" marL="0">
              <a:buNone/>
              <a:defRPr dirty="0" sz="1800" lang="en-ZA">
                <a:solidFill>
                  <a:schemeClr val="bg1"/>
                </a:solidFill>
              </a:defRPr>
            </a:lvl1pPr>
          </a:lstStyle>
          <a:p>
            <a:pPr algn="ctr" indent="-266700" lvl="0" marL="266700"/>
            <a:r>
              <a:rPr lang="en-US" noProof="0"/>
              <a:t>Section Header</a:t>
            </a:r>
            <a:endParaRPr lang="en-US" noProof="0"/>
          </a:p>
        </p:txBody>
      </p:sp>
      <p:sp>
        <p:nvSpPr>
          <p:cNvPr id="1048905" name="Text Placeholder 9"/>
          <p:cNvSpPr>
            <a:spLocks noGrp="1"/>
          </p:cNvSpPr>
          <p:nvPr>
            <p:ph type="body" sz="quarter" idx="29" hasCustomPrompt="1"/>
          </p:nvPr>
        </p:nvSpPr>
        <p:spPr>
          <a:xfrm>
            <a:off x="7992026" y="2207063"/>
            <a:ext cx="3120238" cy="3120238"/>
          </a:xfrm>
          <a:prstGeom prst="ellipse"/>
          <a:noFill/>
          <a:ln>
            <a:noFill/>
          </a:ln>
        </p:spPr>
        <p:txBody>
          <a:bodyPr anchor="ctr" bIns="0" lIns="0" rIns="0" rtlCol="0" tIns="0" vert="horz">
            <a:noAutofit/>
          </a:bodyPr>
          <a:lstStyle>
            <a:lvl1pPr algn="ctr" indent="0" marL="0">
              <a:buNone/>
              <a:defRPr dirty="0" sz="1800" lang="en-ZA">
                <a:solidFill>
                  <a:schemeClr val="bg1"/>
                </a:solidFill>
              </a:defRPr>
            </a:lvl1pPr>
          </a:lstStyle>
          <a:p>
            <a:pPr algn="ctr" indent="-266700" lvl="0" marL="266700"/>
            <a:r>
              <a:rPr lang="en-US" noProof="0"/>
              <a:t>Section Header</a:t>
            </a:r>
            <a:endParaRPr lang="en-US" noProof="0"/>
          </a:p>
        </p:txBody>
      </p:sp>
      <p:sp>
        <p:nvSpPr>
          <p:cNvPr id="1048906" name="Freeform: Shape 18"/>
          <p:cNvSpPr>
            <a:spLocks noChangeAspect="1"/>
          </p:cNvSpPr>
          <p:nvPr userDrawn="1"/>
        </p:nvSpPr>
        <p:spPr>
          <a:xfrm>
            <a:off x="665259" y="1425981"/>
            <a:ext cx="4790773" cy="4727573"/>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alpha val="87000"/>
            </a:schemeClr>
          </a:solidFill>
          <a:ln w="9525" cap="flat">
            <a:noFill/>
            <a:prstDash val="solid"/>
            <a:miter/>
          </a:ln>
        </p:spPr>
        <p:txBody>
          <a:bodyPr anchor="ctr" rtlCol="0"/>
          <a:p>
            <a:endParaRPr lang="en-US" noProof="0"/>
          </a:p>
        </p:txBody>
      </p:sp>
      <p:sp>
        <p:nvSpPr>
          <p:cNvPr id="1048907" name="Text Placeholder 3"/>
          <p:cNvSpPr>
            <a:spLocks noGrp="1"/>
          </p:cNvSpPr>
          <p:nvPr>
            <p:ph type="body" sz="quarter" idx="27" hasCustomPrompt="1"/>
          </p:nvPr>
        </p:nvSpPr>
        <p:spPr>
          <a:xfrm>
            <a:off x="968829" y="1593150"/>
            <a:ext cx="4348065" cy="4348065"/>
          </a:xfrm>
          <a:prstGeom prst="ellipse"/>
          <a:noFill/>
          <a:ln>
            <a:noFill/>
          </a:ln>
        </p:spPr>
        <p:txBody>
          <a:bodyPr anchor="ctr"/>
          <a:lstStyle>
            <a:lvl1pPr algn="ctr" indent="0" marL="0">
              <a:buNone/>
              <a:defRPr sz="1800">
                <a:solidFill>
                  <a:schemeClr val="bg1"/>
                </a:solidFill>
                <a:latin typeface="+mn-lt"/>
              </a:defRPr>
            </a:lvl1pPr>
            <a:lvl2pPr indent="0" marL="266700">
              <a:buNone/>
            </a:lvl2pPr>
            <a:lvl3pPr indent="0" marL="542925">
              <a:buNone/>
            </a:lvl3pPr>
            <a:lvl4pPr indent="0" marL="809625">
              <a:buNone/>
            </a:lvl4pPr>
            <a:lvl5pPr indent="0" marL="1076325">
              <a:buNone/>
            </a:lvl5pPr>
          </a:lstStyle>
          <a:p>
            <a:pPr lvl="0"/>
            <a:r>
              <a:rPr lang="en-US" noProof="0"/>
              <a:t>Section Header</a:t>
            </a:r>
            <a:endParaRPr lang="en-US" noProof="0"/>
          </a:p>
        </p:txBody>
      </p:sp>
      <p:sp>
        <p:nvSpPr>
          <p:cNvPr id="1048908" name="Text Placeholder 3"/>
          <p:cNvSpPr>
            <a:spLocks noGrp="1"/>
          </p:cNvSpPr>
          <p:nvPr>
            <p:ph type="body" sz="quarter" idx="30" hasCustomPrompt="1"/>
          </p:nvPr>
        </p:nvSpPr>
        <p:spPr>
          <a:xfrm>
            <a:off x="1737052" y="2187400"/>
            <a:ext cx="2811618" cy="1440000"/>
          </a:xfrm>
          <a:prstGeom prst="rect"/>
          <a:noFill/>
        </p:spPr>
        <p:txBody>
          <a:bodyPr anchor="b"/>
          <a:lstStyle>
            <a:lvl1pPr algn="ctr" indent="0" marL="0">
              <a:spcBef>
                <a:spcPts val="0"/>
              </a:spcBef>
              <a:spcAft>
                <a:spcPts val="0"/>
              </a:spcAft>
              <a:buNone/>
              <a:defRPr b="1" sz="6600">
                <a:solidFill>
                  <a:schemeClr val="bg1"/>
                </a:solidFill>
                <a:latin typeface="+mj-lt"/>
                <a:cs typeface="Arial" panose="020B0604020202020204" pitchFamily="34" charset="0"/>
              </a:defRPr>
            </a:lvl1pPr>
            <a:lvl2pPr indent="0" marL="266700">
              <a:buNone/>
            </a:lvl2pPr>
            <a:lvl3pPr indent="0" marL="542925">
              <a:buNone/>
            </a:lvl3pPr>
            <a:lvl4pPr indent="0" marL="809625">
              <a:buNone/>
            </a:lvl4pPr>
            <a:lvl5pPr indent="0" marL="1076325">
              <a:buNone/>
            </a:lvl5pPr>
          </a:lstStyle>
          <a:p>
            <a:pPr lvl="0"/>
            <a:r>
              <a:rPr lang="en-US" noProof="0"/>
              <a:t>1</a:t>
            </a:r>
            <a:endParaRPr lang="en-US" noProof="0"/>
          </a:p>
        </p:txBody>
      </p:sp>
      <p:sp>
        <p:nvSpPr>
          <p:cNvPr id="1048909" name="Content Placeholder 3"/>
          <p:cNvSpPr>
            <a:spLocks noGrp="1"/>
          </p:cNvSpPr>
          <p:nvPr>
            <p:ph sz="half" idx="2" hasCustomPrompt="1"/>
          </p:nvPr>
        </p:nvSpPr>
        <p:spPr>
          <a:xfrm>
            <a:off x="2152861" y="4243333"/>
            <a:ext cx="1980000" cy="720000"/>
          </a:xfrm>
        </p:spPr>
        <p:txBody>
          <a:bodyPr/>
          <a:lstStyle>
            <a:lvl1pPr algn="ctr" indent="0" marL="0">
              <a:buFont typeface="Arial" panose="020B0604020202020204" pitchFamily="34" charset="0"/>
              <a:buNone/>
              <a:defRPr sz="1400">
                <a:solidFill>
                  <a:schemeClr val="bg1"/>
                </a:solidFill>
              </a:defRPr>
            </a:lvl1pPr>
          </a:lstStyle>
          <a:p>
            <a:pPr lvl="0"/>
            <a:r>
              <a:rPr lang="en-US" noProof="0"/>
              <a:t>Section Description</a:t>
            </a:r>
            <a:endParaRPr lang="en-US" noProof="0"/>
          </a:p>
        </p:txBody>
      </p:sp>
      <p:sp>
        <p:nvSpPr>
          <p:cNvPr id="1048910" name="Text Placeholder 9"/>
          <p:cNvSpPr>
            <a:spLocks noGrp="1"/>
          </p:cNvSpPr>
          <p:nvPr>
            <p:ph type="body" sz="quarter" idx="31" hasCustomPrompt="1"/>
          </p:nvPr>
        </p:nvSpPr>
        <p:spPr>
          <a:xfrm>
            <a:off x="5157040" y="2205688"/>
            <a:ext cx="2811618" cy="1440000"/>
          </a:xfrm>
          <a:prstGeom prst="rect"/>
          <a:noFill/>
        </p:spPr>
        <p:txBody>
          <a:bodyPr anchor="b" bIns="0" lIns="0" rIns="0" rtlCol="0" tIns="0" vert="horz">
            <a:noAutofit/>
          </a:bodyPr>
          <a:lstStyle>
            <a:lvl1pPr algn="ctr" indent="0" marL="0">
              <a:spcBef>
                <a:spcPts val="0"/>
              </a:spcBef>
              <a:spcAft>
                <a:spcPts val="0"/>
              </a:spcAft>
              <a:buNone/>
              <a:defRPr b="1" dirty="0" sz="6600" lang="en-ZA">
                <a:solidFill>
                  <a:schemeClr val="bg1"/>
                </a:solidFill>
                <a:latin typeface="+mj-lt"/>
                <a:cs typeface="Arial" panose="020B0604020202020204" pitchFamily="34" charset="0"/>
              </a:defRPr>
            </a:lvl1pPr>
          </a:lstStyle>
          <a:p>
            <a:pPr algn="ctr" indent="-266700" lvl="0" marL="266700"/>
            <a:r>
              <a:rPr lang="en-US" noProof="0"/>
              <a:t>2</a:t>
            </a:r>
            <a:endParaRPr lang="en-US" noProof="0"/>
          </a:p>
        </p:txBody>
      </p:sp>
      <p:sp>
        <p:nvSpPr>
          <p:cNvPr id="1048911" name="Text Placeholder 5"/>
          <p:cNvSpPr>
            <a:spLocks noGrp="1"/>
          </p:cNvSpPr>
          <p:nvPr>
            <p:ph type="body" sz="quarter" idx="33" hasCustomPrompt="1"/>
          </p:nvPr>
        </p:nvSpPr>
        <p:spPr>
          <a:xfrm>
            <a:off x="5572849" y="4243333"/>
            <a:ext cx="1980000" cy="720000"/>
          </a:xfrm>
        </p:spPr>
        <p:txBody>
          <a:bodyPr/>
          <a:lstStyle>
            <a:lvl1pPr algn="ctr" indent="0" marL="0">
              <a:buFont typeface="Arial" panose="020B0604020202020204" pitchFamily="34" charset="0"/>
              <a:buNone/>
              <a:defRPr sz="1400">
                <a:solidFill>
                  <a:schemeClr val="bg1"/>
                </a:solidFill>
              </a:defRPr>
            </a:lvl1pPr>
          </a:lstStyle>
          <a:p>
            <a:pPr lvl="0"/>
            <a:r>
              <a:rPr lang="en-US" noProof="0"/>
              <a:t>Section Description</a:t>
            </a:r>
            <a:endParaRPr lang="en-US" noProof="0"/>
          </a:p>
        </p:txBody>
      </p:sp>
      <p:sp>
        <p:nvSpPr>
          <p:cNvPr id="1048912" name="Text Placeholder 9"/>
          <p:cNvSpPr>
            <a:spLocks noGrp="1"/>
          </p:cNvSpPr>
          <p:nvPr>
            <p:ph type="body" sz="quarter" idx="32" hasCustomPrompt="1"/>
          </p:nvPr>
        </p:nvSpPr>
        <p:spPr>
          <a:xfrm>
            <a:off x="8300646" y="2205688"/>
            <a:ext cx="2597043" cy="1440000"/>
          </a:xfrm>
          <a:prstGeom prst="rect"/>
          <a:noFill/>
        </p:spPr>
        <p:txBody>
          <a:bodyPr anchor="b" bIns="0" lIns="0" rIns="0" rtlCol="0" tIns="0" vert="horz">
            <a:noAutofit/>
          </a:bodyPr>
          <a:lstStyle>
            <a:lvl1pPr algn="ctr" indent="0" marL="0">
              <a:spcBef>
                <a:spcPts val="0"/>
              </a:spcBef>
              <a:spcAft>
                <a:spcPts val="0"/>
              </a:spcAft>
              <a:buNone/>
              <a:defRPr b="1" dirty="0" sz="6600" lang="en-ZA">
                <a:solidFill>
                  <a:schemeClr val="bg1"/>
                </a:solidFill>
                <a:latin typeface="+mj-lt"/>
                <a:cs typeface="Arial" panose="020B0604020202020204" pitchFamily="34" charset="0"/>
              </a:defRPr>
            </a:lvl1pPr>
          </a:lstStyle>
          <a:p>
            <a:pPr algn="ctr" indent="-266700" lvl="0" marL="266700"/>
            <a:r>
              <a:rPr lang="en-US" noProof="0"/>
              <a:t>3</a:t>
            </a:r>
            <a:endParaRPr lang="en-US" noProof="0"/>
          </a:p>
        </p:txBody>
      </p:sp>
      <p:sp>
        <p:nvSpPr>
          <p:cNvPr id="1048913" name="Text Placeholder 9"/>
          <p:cNvSpPr>
            <a:spLocks noGrp="1"/>
          </p:cNvSpPr>
          <p:nvPr>
            <p:ph type="body" sz="quarter" idx="34" hasCustomPrompt="1"/>
          </p:nvPr>
        </p:nvSpPr>
        <p:spPr>
          <a:xfrm>
            <a:off x="8562145" y="4243333"/>
            <a:ext cx="1980000" cy="720000"/>
          </a:xfrm>
        </p:spPr>
        <p:txBody>
          <a:bodyPr/>
          <a:lstStyle>
            <a:lvl1pPr algn="ctr" indent="0" marL="0">
              <a:buFont typeface="Arial" panose="020B0604020202020204" pitchFamily="34" charset="0"/>
              <a:buNone/>
              <a:defRPr sz="1400">
                <a:solidFill>
                  <a:schemeClr val="bg1"/>
                </a:solidFill>
              </a:defRPr>
            </a:lvl1pPr>
          </a:lstStyle>
          <a:p>
            <a:pPr lvl="0"/>
            <a:r>
              <a:rPr lang="en-US" noProof="0"/>
              <a:t>Section Description</a:t>
            </a:r>
            <a:endParaRPr lang="en-US" noProof="0"/>
          </a:p>
        </p:txBody>
      </p:sp>
      <p:sp>
        <p:nvSpPr>
          <p:cNvPr id="1048914" name="Title 3"/>
          <p:cNvSpPr>
            <a:spLocks noGrp="1"/>
          </p:cNvSpPr>
          <p:nvPr>
            <p:ph type="title"/>
          </p:nvPr>
        </p:nvSpPr>
        <p:spPr/>
        <p:txBody>
          <a:bodyPr/>
          <a:p>
            <a:r>
              <a:rPr lang="en-US" noProof="0"/>
              <a:t>Click to edit Master title style</a:t>
            </a:r>
            <a:endParaRPr lang="en-US" noProof="0"/>
          </a:p>
        </p:txBody>
      </p:sp>
      <p:sp>
        <p:nvSpPr>
          <p:cNvPr id="1048915" name="Footer Placeholder 6"/>
          <p:cNvSpPr>
            <a:spLocks noGrp="1"/>
          </p:cNvSpPr>
          <p:nvPr>
            <p:ph type="ftr" sz="quarter" idx="35"/>
          </p:nvPr>
        </p:nvSpPr>
        <p:spPr/>
        <p:txBody>
          <a:bodyPr/>
          <a:p>
            <a:endParaRPr lang="en-US" noProof="0"/>
          </a:p>
        </p:txBody>
      </p:sp>
      <p:sp>
        <p:nvSpPr>
          <p:cNvPr id="1048916" name="Slide Number Placeholder 16"/>
          <p:cNvSpPr>
            <a:spLocks noGrp="1"/>
          </p:cNvSpPr>
          <p:nvPr>
            <p:ph type="sldNum" sz="quarter" idx="36"/>
          </p:nvPr>
        </p:nvSpPr>
        <p:spPr>
          <a:xfrm>
            <a:off x="11728948" y="6385422"/>
            <a:ext cx="288000" cy="288000"/>
          </a:xfrm>
          <a:prstGeom prst="ellipse"/>
        </p:spPr>
        <p:txBody>
          <a:bodyPr/>
          <a:lstStyle>
            <a:lvl1pPr algn="ctr"/>
          </a:lstStyle>
          <a:p>
            <a:fld id="{B67B645E-C5E5-4727-B977-D372A0AA71D9}" type="slidenum">
              <a:rPr lang="en-US" noProof="0" smtClean="0"/>
            </a:fld>
            <a:endParaRPr lang="en-US" noProof="0"/>
          </a:p>
        </p:txBody>
      </p:sp>
      <p:sp>
        <p:nvSpPr>
          <p:cNvPr id="1048917" name="Text Placeholder 4"/>
          <p:cNvSpPr>
            <a:spLocks noGrp="1"/>
          </p:cNvSpPr>
          <p:nvPr>
            <p:ph type="body" sz="quarter" idx="13" hasCustomPrompt="1"/>
          </p:nvPr>
        </p:nvSpPr>
        <p:spPr>
          <a:xfrm>
            <a:off x="431799" y="1008000"/>
            <a:ext cx="11329200" cy="252000"/>
          </a:xfrm>
        </p:spPr>
        <p:txBody>
          <a:bodyPr/>
          <a:lstStyle>
            <a:lvl1pPr indent="0" marL="0">
              <a:buNone/>
            </a:lvl1pPr>
            <a:lvl2pPr indent="0" marL="266700">
              <a:buNone/>
            </a:lvl2pPr>
            <a:lvl3pPr indent="0" marL="542925">
              <a:buNone/>
            </a:lvl3pPr>
            <a:lvl4pPr indent="0" marL="809625">
              <a:buNone/>
            </a:lvl4pPr>
            <a:lvl5pPr indent="0" marL="1076325">
              <a:buNone/>
            </a:lvl5pPr>
          </a:lstStyle>
          <a:p>
            <a:pPr lvl="0"/>
            <a:r>
              <a:rPr lang="en-US" noProof="0"/>
              <a:t>Subtitle</a:t>
            </a:r>
            <a:endParaRPr lang="en-US" noProof="0"/>
          </a:p>
        </p:txBody>
      </p:sp>
      <p:grpSp>
        <p:nvGrpSpPr>
          <p:cNvPr id="90" name="Group 191"/>
          <p:cNvGrpSpPr/>
          <p:nvPr userDrawn="1"/>
        </p:nvGrpSpPr>
        <p:grpSpPr>
          <a:xfrm>
            <a:off x="7999730" y="2916193"/>
            <a:ext cx="449973" cy="1657292"/>
            <a:chOff x="7999730" y="2916193"/>
            <a:chExt cx="449973" cy="1657292"/>
          </a:xfrm>
        </p:grpSpPr>
        <p:sp>
          <p:nvSpPr>
            <p:cNvPr id="1048918" name="Freeform: Shape 178"/>
            <p:cNvSpPr>
              <a:spLocks noChangeAspect="1"/>
            </p:cNvSpPr>
            <p:nvPr userDrawn="1"/>
          </p:nvSpPr>
          <p:spPr>
            <a:xfrm>
              <a:off x="7999730" y="2980625"/>
              <a:ext cx="391336" cy="1559276"/>
            </a:xfrm>
            <a:custGeom>
              <a:avLst/>
              <a:gdLst>
                <a:gd name="connsiteX0" fmla="*/ 212681 w 391336"/>
                <a:gd name="connsiteY0" fmla="*/ 0 h 1559276"/>
                <a:gd name="connsiteX1" fmla="*/ 220046 w 391336"/>
                <a:gd name="connsiteY1" fmla="*/ 14255 h 1559276"/>
                <a:gd name="connsiteX2" fmla="*/ 210820 w 391336"/>
                <a:gd name="connsiteY2" fmla="*/ 28585 h 1559276"/>
                <a:gd name="connsiteX3" fmla="*/ 188856 w 391336"/>
                <a:gd name="connsiteY3" fmla="*/ 67581 h 1559276"/>
                <a:gd name="connsiteX4" fmla="*/ 152997 w 391336"/>
                <a:gd name="connsiteY4" fmla="*/ 151251 h 1559276"/>
                <a:gd name="connsiteX5" fmla="*/ 167341 w 391336"/>
                <a:gd name="connsiteY5" fmla="*/ 110611 h 1559276"/>
                <a:gd name="connsiteX6" fmla="*/ 130286 w 391336"/>
                <a:gd name="connsiteY6" fmla="*/ 203844 h 1559276"/>
                <a:gd name="connsiteX7" fmla="*/ 111162 w 391336"/>
                <a:gd name="connsiteY7" fmla="*/ 251656 h 1559276"/>
                <a:gd name="connsiteX8" fmla="*/ 94427 w 391336"/>
                <a:gd name="connsiteY8" fmla="*/ 298272 h 1559276"/>
                <a:gd name="connsiteX9" fmla="*/ 80084 w 391336"/>
                <a:gd name="connsiteY9" fmla="*/ 343693 h 1559276"/>
                <a:gd name="connsiteX10" fmla="*/ 68131 w 391336"/>
                <a:gd name="connsiteY10" fmla="*/ 386724 h 1559276"/>
                <a:gd name="connsiteX11" fmla="*/ 56178 w 391336"/>
                <a:gd name="connsiteY11" fmla="*/ 460832 h 1559276"/>
                <a:gd name="connsiteX12" fmla="*/ 68131 w 391336"/>
                <a:gd name="connsiteY12" fmla="*/ 397481 h 1559276"/>
                <a:gd name="connsiteX13" fmla="*/ 70111 w 391336"/>
                <a:gd name="connsiteY13" fmla="*/ 409284 h 1559276"/>
                <a:gd name="connsiteX14" fmla="*/ 71996 w 391336"/>
                <a:gd name="connsiteY14" fmla="*/ 411069 h 1559276"/>
                <a:gd name="connsiteX15" fmla="*/ 96276 w 391336"/>
                <a:gd name="connsiteY15" fmla="*/ 316640 h 1559276"/>
                <a:gd name="connsiteX16" fmla="*/ 212151 w 391336"/>
                <a:gd name="connsiteY16" fmla="*/ 42332 h 1559276"/>
                <a:gd name="connsiteX17" fmla="*/ 224257 w 391336"/>
                <a:gd name="connsiteY17" fmla="*/ 22405 h 1559276"/>
                <a:gd name="connsiteX18" fmla="*/ 232589 w 391336"/>
                <a:gd name="connsiteY18" fmla="*/ 38533 h 1559276"/>
                <a:gd name="connsiteX19" fmla="*/ 252612 w 391336"/>
                <a:gd name="connsiteY19" fmla="*/ 81437 h 1559276"/>
                <a:gd name="connsiteX20" fmla="*/ 271204 w 391336"/>
                <a:gd name="connsiteY20" fmla="*/ 125772 h 1559276"/>
                <a:gd name="connsiteX21" fmla="*/ 289796 w 391336"/>
                <a:gd name="connsiteY21" fmla="*/ 171537 h 1559276"/>
                <a:gd name="connsiteX22" fmla="*/ 306958 w 391336"/>
                <a:gd name="connsiteY22" fmla="*/ 221593 h 1559276"/>
                <a:gd name="connsiteX23" fmla="*/ 298376 w 391336"/>
                <a:gd name="connsiteY23" fmla="*/ 213012 h 1559276"/>
                <a:gd name="connsiteX24" fmla="*/ 379895 w 391336"/>
                <a:gd name="connsiteY24" fmla="*/ 507625 h 1559276"/>
                <a:gd name="connsiteX25" fmla="*/ 356196 w 391336"/>
                <a:gd name="connsiteY25" fmla="*/ 449599 h 1559276"/>
                <a:gd name="connsiteX26" fmla="*/ 381886 w 391336"/>
                <a:gd name="connsiteY26" fmla="*/ 617930 h 1559276"/>
                <a:gd name="connsiteX27" fmla="*/ 391336 w 391336"/>
                <a:gd name="connsiteY27" fmla="*/ 805098 h 1559276"/>
                <a:gd name="connsiteX28" fmla="*/ 247478 w 391336"/>
                <a:gd name="connsiteY28" fmla="*/ 1517653 h 1559276"/>
                <a:gd name="connsiteX29" fmla="*/ 227427 w 391336"/>
                <a:gd name="connsiteY29" fmla="*/ 1559276 h 1559276"/>
                <a:gd name="connsiteX30" fmla="*/ 213956 w 391336"/>
                <a:gd name="connsiteY30" fmla="*/ 1535396 h 1559276"/>
                <a:gd name="connsiteX31" fmla="*/ 196028 w 391336"/>
                <a:gd name="connsiteY31" fmla="*/ 1505515 h 1559276"/>
                <a:gd name="connsiteX32" fmla="*/ 173317 w 391336"/>
                <a:gd name="connsiteY32" fmla="*/ 1466070 h 1559276"/>
                <a:gd name="connsiteX33" fmla="*/ 170926 w 391336"/>
                <a:gd name="connsiteY33" fmla="*/ 1440969 h 1559276"/>
                <a:gd name="connsiteX34" fmla="*/ 152997 w 391336"/>
                <a:gd name="connsiteY34" fmla="*/ 1415867 h 1559276"/>
                <a:gd name="connsiteX35" fmla="*/ 125505 w 391336"/>
                <a:gd name="connsiteY35" fmla="*/ 1362080 h 1559276"/>
                <a:gd name="connsiteX36" fmla="*/ 95623 w 391336"/>
                <a:gd name="connsiteY36" fmla="*/ 1293948 h 1559276"/>
                <a:gd name="connsiteX37" fmla="*/ 69327 w 391336"/>
                <a:gd name="connsiteY37" fmla="*/ 1227012 h 1559276"/>
                <a:gd name="connsiteX38" fmla="*/ 68131 w 391336"/>
                <a:gd name="connsiteY38" fmla="*/ 1187568 h 1559276"/>
                <a:gd name="connsiteX39" fmla="*/ 56178 w 391336"/>
                <a:gd name="connsiteY39" fmla="*/ 1170834 h 1559276"/>
                <a:gd name="connsiteX40" fmla="*/ 43031 w 391336"/>
                <a:gd name="connsiteY40" fmla="*/ 1093139 h 1559276"/>
                <a:gd name="connsiteX41" fmla="*/ 43031 w 391336"/>
                <a:gd name="connsiteY41" fmla="*/ 1083577 h 1559276"/>
                <a:gd name="connsiteX42" fmla="*/ 21515 w 391336"/>
                <a:gd name="connsiteY42" fmla="*/ 1020227 h 1559276"/>
                <a:gd name="connsiteX43" fmla="*/ 14344 w 391336"/>
                <a:gd name="connsiteY43" fmla="*/ 972416 h 1559276"/>
                <a:gd name="connsiteX44" fmla="*/ 8367 w 391336"/>
                <a:gd name="connsiteY44" fmla="*/ 917432 h 1559276"/>
                <a:gd name="connsiteX45" fmla="*/ 0 w 391336"/>
                <a:gd name="connsiteY45" fmla="*/ 693913 h 1559276"/>
                <a:gd name="connsiteX46" fmla="*/ 4781 w 391336"/>
                <a:gd name="connsiteY46" fmla="*/ 752482 h 1559276"/>
                <a:gd name="connsiteX47" fmla="*/ 8367 w 391336"/>
                <a:gd name="connsiteY47" fmla="*/ 788341 h 1559276"/>
                <a:gd name="connsiteX48" fmla="*/ 14344 w 391336"/>
                <a:gd name="connsiteY48" fmla="*/ 796708 h 1559276"/>
                <a:gd name="connsiteX49" fmla="*/ 11953 w 391336"/>
                <a:gd name="connsiteY49" fmla="*/ 759654 h 1559276"/>
                <a:gd name="connsiteX50" fmla="*/ 13148 w 391336"/>
                <a:gd name="connsiteY50" fmla="*/ 711843 h 1559276"/>
                <a:gd name="connsiteX51" fmla="*/ 13148 w 391336"/>
                <a:gd name="connsiteY51" fmla="*/ 690327 h 1559276"/>
                <a:gd name="connsiteX52" fmla="*/ 13148 w 391336"/>
                <a:gd name="connsiteY52" fmla="*/ 673593 h 1559276"/>
                <a:gd name="connsiteX53" fmla="*/ 8367 w 391336"/>
                <a:gd name="connsiteY53" fmla="*/ 666422 h 1559276"/>
                <a:gd name="connsiteX54" fmla="*/ 10757 w 391336"/>
                <a:gd name="connsiteY54" fmla="*/ 621001 h 1559276"/>
                <a:gd name="connsiteX55" fmla="*/ 15538 w 391336"/>
                <a:gd name="connsiteY55" fmla="*/ 573189 h 1559276"/>
                <a:gd name="connsiteX56" fmla="*/ 20320 w 391336"/>
                <a:gd name="connsiteY56" fmla="*/ 525377 h 1559276"/>
                <a:gd name="connsiteX57" fmla="*/ 27491 w 391336"/>
                <a:gd name="connsiteY57" fmla="*/ 479956 h 1559276"/>
                <a:gd name="connsiteX58" fmla="*/ 66936 w 391336"/>
                <a:gd name="connsiteY58" fmla="*/ 344888 h 1559276"/>
                <a:gd name="connsiteX59" fmla="*/ 68131 w 391336"/>
                <a:gd name="connsiteY59" fmla="*/ 316201 h 1559276"/>
                <a:gd name="connsiteX60" fmla="*/ 86061 w 391336"/>
                <a:gd name="connsiteY60" fmla="*/ 256437 h 1559276"/>
                <a:gd name="connsiteX61" fmla="*/ 141044 w 391336"/>
                <a:gd name="connsiteY61" fmla="*/ 116588 h 1559276"/>
                <a:gd name="connsiteX62" fmla="*/ 158973 w 391336"/>
                <a:gd name="connsiteY62" fmla="*/ 92683 h 1559276"/>
                <a:gd name="connsiteX63" fmla="*/ 179294 w 391336"/>
                <a:gd name="connsiteY63" fmla="*/ 49652 h 1559276"/>
                <a:gd name="connsiteX64" fmla="*/ 188856 w 391336"/>
                <a:gd name="connsiteY64" fmla="*/ 29332 h 1559276"/>
                <a:gd name="connsiteX65" fmla="*/ 198418 w 391336"/>
                <a:gd name="connsiteY65" fmla="*/ 13794 h 1559276"/>
                <a:gd name="connsiteX66" fmla="*/ 180488 w 391336"/>
                <a:gd name="connsiteY66" fmla="*/ 58019 h 1559276"/>
                <a:gd name="connsiteX67" fmla="*/ 212681 w 391336"/>
                <a:gd name="connsiteY67" fmla="*/ 0 h 1559276"/>
                <a:gd name="connsiteX68" fmla="*/ 50202 w 391336"/>
                <a:gd name="connsiteY68" fmla="*/ 418996 h 1559276"/>
                <a:gd name="connsiteX69" fmla="*/ 40640 w 391336"/>
                <a:gd name="connsiteY69" fmla="*/ 465613 h 1559276"/>
                <a:gd name="connsiteX70" fmla="*/ 34663 w 391336"/>
                <a:gd name="connsiteY70" fmla="*/ 511034 h 1559276"/>
                <a:gd name="connsiteX71" fmla="*/ 26297 w 391336"/>
                <a:gd name="connsiteY71" fmla="*/ 598290 h 1559276"/>
                <a:gd name="connsiteX72" fmla="*/ 25101 w 391336"/>
                <a:gd name="connsiteY72" fmla="*/ 619805 h 1559276"/>
                <a:gd name="connsiteX73" fmla="*/ 23906 w 391336"/>
                <a:gd name="connsiteY73" fmla="*/ 641320 h 1559276"/>
                <a:gd name="connsiteX74" fmla="*/ 21515 w 391336"/>
                <a:gd name="connsiteY74" fmla="*/ 684350 h 1559276"/>
                <a:gd name="connsiteX75" fmla="*/ 19125 w 391336"/>
                <a:gd name="connsiteY75" fmla="*/ 775192 h 1559276"/>
                <a:gd name="connsiteX76" fmla="*/ 25101 w 391336"/>
                <a:gd name="connsiteY76" fmla="*/ 753677 h 1559276"/>
                <a:gd name="connsiteX77" fmla="*/ 25101 w 391336"/>
                <a:gd name="connsiteY77" fmla="*/ 850496 h 1559276"/>
                <a:gd name="connsiteX78" fmla="*/ 31078 w 391336"/>
                <a:gd name="connsiteY78" fmla="*/ 907870 h 1559276"/>
                <a:gd name="connsiteX79" fmla="*/ 32272 w 391336"/>
                <a:gd name="connsiteY79" fmla="*/ 930580 h 1559276"/>
                <a:gd name="connsiteX80" fmla="*/ 31078 w 391336"/>
                <a:gd name="connsiteY80" fmla="*/ 946119 h 1559276"/>
                <a:gd name="connsiteX81" fmla="*/ 40043 w 391336"/>
                <a:gd name="connsiteY81" fmla="*/ 961060 h 1559276"/>
                <a:gd name="connsiteX82" fmla="*/ 40784 w 391336"/>
                <a:gd name="connsiteY82" fmla="*/ 963380 h 1559276"/>
                <a:gd name="connsiteX83" fmla="*/ 35391 w 391336"/>
                <a:gd name="connsiteY83" fmla="*/ 928038 h 1559276"/>
                <a:gd name="connsiteX84" fmla="*/ 27491 w 391336"/>
                <a:gd name="connsiteY84" fmla="*/ 771607 h 1559276"/>
                <a:gd name="connsiteX85" fmla="*/ 35391 w 391336"/>
                <a:gd name="connsiteY85" fmla="*/ 615177 h 1559276"/>
                <a:gd name="connsiteX86" fmla="*/ 56102 w 391336"/>
                <a:gd name="connsiteY86" fmla="*/ 479470 h 1559276"/>
                <a:gd name="connsiteX87" fmla="*/ 54834 w 391336"/>
                <a:gd name="connsiteY87" fmla="*/ 477715 h 1559276"/>
                <a:gd name="connsiteX88" fmla="*/ 35859 w 391336"/>
                <a:gd name="connsiteY88" fmla="*/ 542112 h 1559276"/>
                <a:gd name="connsiteX89" fmla="*/ 46616 w 391336"/>
                <a:gd name="connsiteY89" fmla="*/ 466808 h 1559276"/>
                <a:gd name="connsiteX90" fmla="*/ 50202 w 391336"/>
                <a:gd name="connsiteY90" fmla="*/ 418996 h 1559276"/>
                <a:gd name="connsiteX91" fmla="*/ 39444 w 391336"/>
                <a:gd name="connsiteY91" fmla="*/ 1033375 h 1559276"/>
                <a:gd name="connsiteX92" fmla="*/ 52593 w 391336"/>
                <a:gd name="connsiteY92" fmla="*/ 1087164 h 1559276"/>
                <a:gd name="connsiteX93" fmla="*/ 68131 w 391336"/>
                <a:gd name="connsiteY93" fmla="*/ 1127803 h 1559276"/>
                <a:gd name="connsiteX94" fmla="*/ 65741 w 391336"/>
                <a:gd name="connsiteY94" fmla="*/ 1125413 h 1559276"/>
                <a:gd name="connsiteX95" fmla="*/ 100405 w 391336"/>
                <a:gd name="connsiteY95" fmla="*/ 1243746 h 1559276"/>
                <a:gd name="connsiteX96" fmla="*/ 94427 w 391336"/>
                <a:gd name="connsiteY96" fmla="*/ 1228208 h 1559276"/>
                <a:gd name="connsiteX97" fmla="*/ 107576 w 391336"/>
                <a:gd name="connsiteY97" fmla="*/ 1292753 h 1559276"/>
                <a:gd name="connsiteX98" fmla="*/ 130286 w 391336"/>
                <a:gd name="connsiteY98" fmla="*/ 1350127 h 1559276"/>
                <a:gd name="connsiteX99" fmla="*/ 148216 w 391336"/>
                <a:gd name="connsiteY99" fmla="*/ 1375228 h 1559276"/>
                <a:gd name="connsiteX100" fmla="*/ 143435 w 391336"/>
                <a:gd name="connsiteY100" fmla="*/ 1364471 h 1559276"/>
                <a:gd name="connsiteX101" fmla="*/ 166127 w 391336"/>
                <a:gd name="connsiteY101" fmla="*/ 1406660 h 1559276"/>
                <a:gd name="connsiteX102" fmla="*/ 166999 w 391336"/>
                <a:gd name="connsiteY102" fmla="*/ 1407153 h 1559276"/>
                <a:gd name="connsiteX103" fmla="*/ 147724 w 391336"/>
                <a:gd name="connsiteY103" fmla="*/ 1367141 h 1559276"/>
                <a:gd name="connsiteX104" fmla="*/ 58575 w 391336"/>
                <a:gd name="connsiteY104" fmla="*/ 1079949 h 1559276"/>
                <a:gd name="connsiteX105" fmla="*/ 53312 w 391336"/>
                <a:gd name="connsiteY105" fmla="*/ 1045462 h 1559276"/>
                <a:gd name="connsiteX106" fmla="*/ 51397 w 391336"/>
                <a:gd name="connsiteY106" fmla="*/ 1040547 h 1559276"/>
                <a:gd name="connsiteX107" fmla="*/ 39444 w 391336"/>
                <a:gd name="connsiteY107" fmla="*/ 1033375 h 1559276"/>
                <a:gd name="connsiteX108" fmla="*/ 184076 w 391336"/>
                <a:gd name="connsiteY108" fmla="*/ 1442603 h 1559276"/>
                <a:gd name="connsiteX109" fmla="*/ 185269 w 391336"/>
                <a:gd name="connsiteY109" fmla="*/ 1448141 h 1559276"/>
                <a:gd name="connsiteX110" fmla="*/ 196028 w 391336"/>
                <a:gd name="connsiteY110" fmla="*/ 1486390 h 1559276"/>
                <a:gd name="connsiteX111" fmla="*/ 229496 w 391336"/>
                <a:gd name="connsiteY111" fmla="*/ 1530615 h 1559276"/>
                <a:gd name="connsiteX112" fmla="*/ 234963 w 391336"/>
                <a:gd name="connsiteY112" fmla="*/ 1538433 h 1559276"/>
                <a:gd name="connsiteX113" fmla="*/ 212151 w 391336"/>
                <a:gd name="connsiteY113" fmla="*/ 1500882 h 1559276"/>
                <a:gd name="connsiteX114" fmla="*/ 184076 w 391336"/>
                <a:gd name="connsiteY114" fmla="*/ 1442603 h 155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91336" h="1559276">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chemeClr val="accent1">
                <a:lumMod val="50000"/>
              </a:schemeClr>
            </a:solidFill>
            <a:ln w="9525" cap="flat">
              <a:noFill/>
              <a:prstDash val="solid"/>
              <a:miter/>
            </a:ln>
          </p:spPr>
          <p:txBody>
            <a:bodyPr anchor="ctr" rtlCol="0"/>
            <a:p>
              <a:endParaRPr lang="en-US" noProof="0"/>
            </a:p>
          </p:txBody>
        </p:sp>
        <p:grpSp>
          <p:nvGrpSpPr>
            <p:cNvPr id="91" name="Group 181"/>
            <p:cNvGrpSpPr/>
            <p:nvPr userDrawn="1"/>
          </p:nvGrpSpPr>
          <p:grpSpPr>
            <a:xfrm>
              <a:off x="8018856" y="2916193"/>
              <a:ext cx="430847" cy="1657292"/>
              <a:chOff x="8018856" y="2916193"/>
              <a:chExt cx="430847" cy="1657292"/>
            </a:xfrm>
          </p:grpSpPr>
          <p:sp>
            <p:nvSpPr>
              <p:cNvPr id="1048919" name="Freeform: Shape 182"/>
              <p:cNvSpPr>
                <a:spLocks noChangeAspect="1"/>
              </p:cNvSpPr>
              <p:nvPr userDrawn="1"/>
            </p:nvSpPr>
            <p:spPr>
              <a:xfrm>
                <a:off x="8231094" y="2916193"/>
                <a:ext cx="218609" cy="681846"/>
              </a:xfrm>
              <a:custGeom>
                <a:avLst/>
                <a:gdLst>
                  <a:gd name="connsiteX0" fmla="*/ 17610 w 218609"/>
                  <a:gd name="connsiteY0" fmla="*/ 0 h 681846"/>
                  <a:gd name="connsiteX1" fmla="*/ 27840 w 218609"/>
                  <a:gd name="connsiteY1" fmla="*/ 20026 h 681846"/>
                  <a:gd name="connsiteX2" fmla="*/ 20842 w 218609"/>
                  <a:gd name="connsiteY2" fmla="*/ 28023 h 681846"/>
                  <a:gd name="connsiteX3" fmla="*/ 24877 w 218609"/>
                  <a:gd name="connsiteY3" fmla="*/ 32805 h 681846"/>
                  <a:gd name="connsiteX4" fmla="*/ 25733 w 218609"/>
                  <a:gd name="connsiteY4" fmla="*/ 32782 h 681846"/>
                  <a:gd name="connsiteX5" fmla="*/ 30417 w 218609"/>
                  <a:gd name="connsiteY5" fmla="*/ 25071 h 681846"/>
                  <a:gd name="connsiteX6" fmla="*/ 74408 w 218609"/>
                  <a:gd name="connsiteY6" fmla="*/ 111188 h 681846"/>
                  <a:gd name="connsiteX7" fmla="*/ 218609 w 218609"/>
                  <a:gd name="connsiteY7" fmla="*/ 667879 h 681846"/>
                  <a:gd name="connsiteX8" fmla="*/ 194297 w 218609"/>
                  <a:gd name="connsiteY8" fmla="*/ 672168 h 681846"/>
                  <a:gd name="connsiteX9" fmla="*/ 59750 w 218609"/>
                  <a:gd name="connsiteY9" fmla="*/ 156306 h 681846"/>
                  <a:gd name="connsiteX10" fmla="*/ 11843 w 218609"/>
                  <a:gd name="connsiteY10" fmla="*/ 55645 h 681846"/>
                  <a:gd name="connsiteX11" fmla="*/ 13712 w 218609"/>
                  <a:gd name="connsiteY11" fmla="*/ 52568 h 681846"/>
                  <a:gd name="connsiteX12" fmla="*/ 13821 w 218609"/>
                  <a:gd name="connsiteY12" fmla="*/ 44907 h 681846"/>
                  <a:gd name="connsiteX13" fmla="*/ 9250 w 218609"/>
                  <a:gd name="connsiteY13" fmla="*/ 50197 h 681846"/>
                  <a:gd name="connsiteX14" fmla="*/ 0 w 218609"/>
                  <a:gd name="connsiteY14" fmla="*/ 30761 h 681846"/>
                  <a:gd name="connsiteX15" fmla="*/ 14866 w 218609"/>
                  <a:gd name="connsiteY15" fmla="*/ 3968 h 681846"/>
                  <a:gd name="connsiteX16" fmla="*/ 17610 w 218609"/>
                  <a:gd name="connsiteY16" fmla="*/ 0 h 68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609" h="681846">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chemeClr val="accent1">
                  <a:lumMod val="50000"/>
                </a:schemeClr>
              </a:solidFill>
              <a:ln w="9525" cap="flat">
                <a:noFill/>
                <a:prstDash val="solid"/>
                <a:miter/>
              </a:ln>
            </p:spPr>
            <p:txBody>
              <a:bodyPr anchor="ctr" rtlCol="0"/>
              <a:p>
                <a:endParaRPr lang="en-US" noProof="0"/>
              </a:p>
            </p:txBody>
          </p:sp>
          <p:sp>
            <p:nvSpPr>
              <p:cNvPr id="1048920" name="Freeform: Shape 183"/>
              <p:cNvSpPr>
                <a:spLocks noChangeAspect="1"/>
              </p:cNvSpPr>
              <p:nvPr userDrawn="1"/>
            </p:nvSpPr>
            <p:spPr>
              <a:xfrm>
                <a:off x="8228692" y="2977563"/>
                <a:ext cx="179537" cy="579335"/>
              </a:xfrm>
              <a:custGeom>
                <a:avLst/>
                <a:gdLst>
                  <a:gd name="connsiteX0" fmla="*/ 10767 w 179537"/>
                  <a:gd name="connsiteY0" fmla="*/ 0 h 579335"/>
                  <a:gd name="connsiteX1" fmla="*/ 87293 w 179537"/>
                  <a:gd name="connsiteY1" fmla="*/ 180499 h 579335"/>
                  <a:gd name="connsiteX2" fmla="*/ 179537 w 179537"/>
                  <a:gd name="connsiteY2" fmla="*/ 579335 h 579335"/>
                  <a:gd name="connsiteX3" fmla="*/ 165235 w 179537"/>
                  <a:gd name="connsiteY3" fmla="*/ 545011 h 579335"/>
                  <a:gd name="connsiteX4" fmla="*/ 69415 w 179537"/>
                  <a:gd name="connsiteY4" fmla="*/ 171738 h 579335"/>
                  <a:gd name="connsiteX5" fmla="*/ 0 w 179537"/>
                  <a:gd name="connsiteY5" fmla="*/ 17723 h 579335"/>
                  <a:gd name="connsiteX6" fmla="*/ 10767 w 179537"/>
                  <a:gd name="connsiteY6" fmla="*/ 0 h 57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537" h="579335">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chemeClr val="accent1">
                  <a:lumMod val="50000"/>
                </a:schemeClr>
              </a:solidFill>
              <a:ln w="9525" cap="flat">
                <a:noFill/>
                <a:prstDash val="solid"/>
                <a:miter/>
              </a:ln>
            </p:spPr>
            <p:txBody>
              <a:bodyPr anchor="ctr" rtlCol="0"/>
              <a:p>
                <a:endParaRPr lang="en-US" noProof="0"/>
              </a:p>
            </p:txBody>
          </p:sp>
          <p:sp>
            <p:nvSpPr>
              <p:cNvPr id="1048921" name="Freeform: Shape 184"/>
              <p:cNvSpPr>
                <a:spLocks noChangeAspect="1"/>
              </p:cNvSpPr>
              <p:nvPr userDrawn="1"/>
            </p:nvSpPr>
            <p:spPr>
              <a:xfrm>
                <a:off x="8030808" y="4045983"/>
                <a:ext cx="2390" cy="5071"/>
              </a:xfrm>
              <a:custGeom>
                <a:avLst/>
                <a:gdLst>
                  <a:gd name="connsiteX0" fmla="*/ 746 w 2390"/>
                  <a:gd name="connsiteY0" fmla="*/ 589 h 5071"/>
                  <a:gd name="connsiteX1" fmla="*/ 2390 w 2390"/>
                  <a:gd name="connsiteY1" fmla="*/ 5071 h 5071"/>
                  <a:gd name="connsiteX2" fmla="*/ 0 w 2390"/>
                  <a:gd name="connsiteY2" fmla="*/ 1485 h 5071"/>
                  <a:gd name="connsiteX3" fmla="*/ 746 w 2390"/>
                  <a:gd name="connsiteY3" fmla="*/ 589 h 5071"/>
                </a:gdLst>
                <a:ahLst/>
                <a:cxnLst>
                  <a:cxn ang="0">
                    <a:pos x="connsiteX0" y="connsiteY0"/>
                  </a:cxn>
                  <a:cxn ang="0">
                    <a:pos x="connsiteX1" y="connsiteY1"/>
                  </a:cxn>
                  <a:cxn ang="0">
                    <a:pos x="connsiteX2" y="connsiteY2"/>
                  </a:cxn>
                  <a:cxn ang="0">
                    <a:pos x="connsiteX3" y="connsiteY3"/>
                  </a:cxn>
                </a:cxnLst>
                <a:rect l="l" t="t" r="r" b="b"/>
                <a:pathLst>
                  <a:path w="2390" h="5071">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chemeClr val="accent1">
                  <a:lumMod val="50000"/>
                </a:schemeClr>
              </a:solidFill>
              <a:ln w="9525" cap="flat">
                <a:noFill/>
                <a:prstDash val="solid"/>
                <a:miter/>
              </a:ln>
            </p:spPr>
            <p:txBody>
              <a:bodyPr anchor="ctr" rtlCol="0"/>
              <a:p>
                <a:endParaRPr lang="en-US" noProof="0"/>
              </a:p>
            </p:txBody>
          </p:sp>
          <p:sp>
            <p:nvSpPr>
              <p:cNvPr id="1048922" name="Freeform: Shape 185"/>
              <p:cNvSpPr>
                <a:spLocks noChangeAspect="1"/>
              </p:cNvSpPr>
              <p:nvPr userDrawn="1"/>
            </p:nvSpPr>
            <p:spPr>
              <a:xfrm>
                <a:off x="8033199" y="4052249"/>
                <a:ext cx="8367" cy="23906"/>
              </a:xfrm>
              <a:custGeom>
                <a:avLst/>
                <a:gdLst>
                  <a:gd name="connsiteX0" fmla="*/ 0 w 8367"/>
                  <a:gd name="connsiteY0" fmla="*/ 0 h 23906"/>
                  <a:gd name="connsiteX1" fmla="*/ 8367 w 8367"/>
                  <a:gd name="connsiteY1" fmla="*/ 23906 h 23906"/>
                  <a:gd name="connsiteX2" fmla="*/ 0 w 8367"/>
                  <a:gd name="connsiteY2" fmla="*/ 0 h 23906"/>
                </a:gdLst>
                <a:ahLst/>
                <a:cxnLst>
                  <a:cxn ang="0">
                    <a:pos x="connsiteX0" y="connsiteY0"/>
                  </a:cxn>
                  <a:cxn ang="0">
                    <a:pos x="connsiteX1" y="connsiteY1"/>
                  </a:cxn>
                  <a:cxn ang="0">
                    <a:pos x="connsiteX2" y="connsiteY2"/>
                  </a:cxn>
                </a:cxnLst>
                <a:rect l="l" t="t" r="r" b="b"/>
                <a:pathLst>
                  <a:path w="8367" h="23906">
                    <a:moveTo>
                      <a:pt x="0" y="0"/>
                    </a:moveTo>
                    <a:cubicBezTo>
                      <a:pt x="2391" y="4781"/>
                      <a:pt x="4782" y="13148"/>
                      <a:pt x="8367" y="23906"/>
                    </a:cubicBezTo>
                    <a:cubicBezTo>
                      <a:pt x="5976" y="19125"/>
                      <a:pt x="2391" y="7172"/>
                      <a:pt x="0" y="0"/>
                    </a:cubicBezTo>
                    <a:close/>
                  </a:path>
                </a:pathLst>
              </a:custGeom>
              <a:solidFill>
                <a:schemeClr val="accent1">
                  <a:lumMod val="50000"/>
                </a:schemeClr>
              </a:solidFill>
              <a:ln w="9525" cap="flat">
                <a:noFill/>
                <a:prstDash val="solid"/>
                <a:miter/>
              </a:ln>
            </p:spPr>
            <p:txBody>
              <a:bodyPr anchor="ctr" rtlCol="0"/>
              <a:p>
                <a:endParaRPr lang="en-US" noProof="0"/>
              </a:p>
            </p:txBody>
          </p:sp>
          <p:sp>
            <p:nvSpPr>
              <p:cNvPr id="1048923" name="Freeform: Shape 186"/>
              <p:cNvSpPr>
                <a:spLocks noChangeAspect="1"/>
              </p:cNvSpPr>
              <p:nvPr userDrawn="1"/>
            </p:nvSpPr>
            <p:spPr>
              <a:xfrm>
                <a:off x="8235532" y="4357787"/>
                <a:ext cx="73772" cy="215698"/>
              </a:xfrm>
              <a:custGeom>
                <a:avLst/>
                <a:gdLst>
                  <a:gd name="connsiteX0" fmla="*/ 72585 w 73772"/>
                  <a:gd name="connsiteY0" fmla="*/ 0 h 215698"/>
                  <a:gd name="connsiteX1" fmla="*/ 64006 w 73772"/>
                  <a:gd name="connsiteY1" fmla="*/ 60067 h 215698"/>
                  <a:gd name="connsiteX2" fmla="*/ 66866 w 73772"/>
                  <a:gd name="connsiteY2" fmla="*/ 82949 h 215698"/>
                  <a:gd name="connsiteX3" fmla="*/ 11753 w 73772"/>
                  <a:gd name="connsiteY3" fmla="*/ 215698 h 215698"/>
                  <a:gd name="connsiteX4" fmla="*/ 11174 w 73772"/>
                  <a:gd name="connsiteY4" fmla="*/ 215498 h 215698"/>
                  <a:gd name="connsiteX5" fmla="*/ 4451 w 73772"/>
                  <a:gd name="connsiteY5" fmla="*/ 204851 h 215698"/>
                  <a:gd name="connsiteX6" fmla="*/ 0 w 73772"/>
                  <a:gd name="connsiteY6" fmla="*/ 196961 h 215698"/>
                  <a:gd name="connsiteX7" fmla="*/ 1078 w 73772"/>
                  <a:gd name="connsiteY7" fmla="*/ 195038 h 215698"/>
                  <a:gd name="connsiteX8" fmla="*/ 21101 w 73772"/>
                  <a:gd name="connsiteY8" fmla="*/ 148737 h 215698"/>
                  <a:gd name="connsiteX9" fmla="*/ 42552 w 73772"/>
                  <a:gd name="connsiteY9" fmla="*/ 88670 h 215698"/>
                  <a:gd name="connsiteX10" fmla="*/ 53994 w 73772"/>
                  <a:gd name="connsiteY10" fmla="*/ 54346 h 215698"/>
                  <a:gd name="connsiteX11" fmla="*/ 64006 w 73772"/>
                  <a:gd name="connsiteY11" fmla="*/ 18591 h 215698"/>
                  <a:gd name="connsiteX12" fmla="*/ 72585 w 73772"/>
                  <a:gd name="connsiteY12" fmla="*/ 0 h 21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72" h="215698">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chemeClr val="accent1">
                  <a:lumMod val="50000"/>
                </a:schemeClr>
              </a:solidFill>
              <a:ln w="9525" cap="flat">
                <a:noFill/>
                <a:prstDash val="solid"/>
                <a:miter/>
              </a:ln>
            </p:spPr>
            <p:txBody>
              <a:bodyPr anchor="ctr" rtlCol="0"/>
              <a:p>
                <a:endParaRPr lang="en-US" noProof="0"/>
              </a:p>
            </p:txBody>
          </p:sp>
          <p:sp>
            <p:nvSpPr>
              <p:cNvPr id="1048924" name="Freeform: Shape 187"/>
              <p:cNvSpPr>
                <a:spLocks noChangeAspect="1"/>
              </p:cNvSpPr>
              <p:nvPr userDrawn="1"/>
            </p:nvSpPr>
            <p:spPr>
              <a:xfrm>
                <a:off x="8055909" y="2994880"/>
                <a:ext cx="168079" cy="446577"/>
              </a:xfrm>
              <a:custGeom>
                <a:avLst/>
                <a:gdLst>
                  <a:gd name="connsiteX0" fmla="*/ 163868 w 168079"/>
                  <a:gd name="connsiteY0" fmla="*/ 0 h 446577"/>
                  <a:gd name="connsiteX1" fmla="*/ 168079 w 168079"/>
                  <a:gd name="connsiteY1" fmla="*/ 8150 h 446577"/>
                  <a:gd name="connsiteX2" fmla="*/ 155973 w 168079"/>
                  <a:gd name="connsiteY2" fmla="*/ 28077 h 446577"/>
                  <a:gd name="connsiteX3" fmla="*/ 40098 w 168079"/>
                  <a:gd name="connsiteY3" fmla="*/ 302385 h 446577"/>
                  <a:gd name="connsiteX4" fmla="*/ 15818 w 168079"/>
                  <a:gd name="connsiteY4" fmla="*/ 396814 h 446577"/>
                  <a:gd name="connsiteX5" fmla="*/ 13933 w 168079"/>
                  <a:gd name="connsiteY5" fmla="*/ 395029 h 446577"/>
                  <a:gd name="connsiteX6" fmla="*/ 11953 w 168079"/>
                  <a:gd name="connsiteY6" fmla="*/ 383226 h 446577"/>
                  <a:gd name="connsiteX7" fmla="*/ 0 w 168079"/>
                  <a:gd name="connsiteY7" fmla="*/ 446577 h 446577"/>
                  <a:gd name="connsiteX8" fmla="*/ 11953 w 168079"/>
                  <a:gd name="connsiteY8" fmla="*/ 372469 h 446577"/>
                  <a:gd name="connsiteX9" fmla="*/ 23906 w 168079"/>
                  <a:gd name="connsiteY9" fmla="*/ 329438 h 446577"/>
                  <a:gd name="connsiteX10" fmla="*/ 38249 w 168079"/>
                  <a:gd name="connsiteY10" fmla="*/ 284017 h 446577"/>
                  <a:gd name="connsiteX11" fmla="*/ 54984 w 168079"/>
                  <a:gd name="connsiteY11" fmla="*/ 237401 h 446577"/>
                  <a:gd name="connsiteX12" fmla="*/ 74108 w 168079"/>
                  <a:gd name="connsiteY12" fmla="*/ 189589 h 446577"/>
                  <a:gd name="connsiteX13" fmla="*/ 111163 w 168079"/>
                  <a:gd name="connsiteY13" fmla="*/ 96356 h 446577"/>
                  <a:gd name="connsiteX14" fmla="*/ 96819 w 168079"/>
                  <a:gd name="connsiteY14" fmla="*/ 136996 h 446577"/>
                  <a:gd name="connsiteX15" fmla="*/ 132678 w 168079"/>
                  <a:gd name="connsiteY15" fmla="*/ 53326 h 446577"/>
                  <a:gd name="connsiteX16" fmla="*/ 154642 w 168079"/>
                  <a:gd name="connsiteY16" fmla="*/ 14330 h 446577"/>
                  <a:gd name="connsiteX17" fmla="*/ 163868 w 168079"/>
                  <a:gd name="connsiteY17" fmla="*/ 0 h 44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079" h="446577">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chemeClr val="accent1">
                  <a:lumMod val="50000"/>
                </a:schemeClr>
              </a:solidFill>
              <a:ln w="9525" cap="flat">
                <a:noFill/>
                <a:prstDash val="solid"/>
                <a:miter/>
              </a:ln>
            </p:spPr>
            <p:txBody>
              <a:bodyPr anchor="ctr" rtlCol="0"/>
              <a:p>
                <a:endParaRPr lang="en-US" noProof="0"/>
              </a:p>
            </p:txBody>
          </p:sp>
          <p:sp>
            <p:nvSpPr>
              <p:cNvPr id="1048925" name="Freeform: Shape 188"/>
              <p:cNvSpPr>
                <a:spLocks noChangeAspect="1"/>
              </p:cNvSpPr>
              <p:nvPr userDrawn="1"/>
            </p:nvSpPr>
            <p:spPr>
              <a:xfrm>
                <a:off x="8018856" y="3399621"/>
                <a:ext cx="36977" cy="544384"/>
              </a:xfrm>
              <a:custGeom>
                <a:avLst/>
                <a:gdLst>
                  <a:gd name="connsiteX0" fmla="*/ 31077 w 36977"/>
                  <a:gd name="connsiteY0" fmla="*/ 0 h 544384"/>
                  <a:gd name="connsiteX1" fmla="*/ 27491 w 36977"/>
                  <a:gd name="connsiteY1" fmla="*/ 47812 h 544384"/>
                  <a:gd name="connsiteX2" fmla="*/ 16734 w 36977"/>
                  <a:gd name="connsiteY2" fmla="*/ 123116 h 544384"/>
                  <a:gd name="connsiteX3" fmla="*/ 35709 w 36977"/>
                  <a:gd name="connsiteY3" fmla="*/ 58719 h 544384"/>
                  <a:gd name="connsiteX4" fmla="*/ 36977 w 36977"/>
                  <a:gd name="connsiteY4" fmla="*/ 60474 h 544384"/>
                  <a:gd name="connsiteX5" fmla="*/ 16266 w 36977"/>
                  <a:gd name="connsiteY5" fmla="*/ 196181 h 544384"/>
                  <a:gd name="connsiteX6" fmla="*/ 8366 w 36977"/>
                  <a:gd name="connsiteY6" fmla="*/ 352611 h 544384"/>
                  <a:gd name="connsiteX7" fmla="*/ 16266 w 36977"/>
                  <a:gd name="connsiteY7" fmla="*/ 509042 h 544384"/>
                  <a:gd name="connsiteX8" fmla="*/ 21659 w 36977"/>
                  <a:gd name="connsiteY8" fmla="*/ 544384 h 544384"/>
                  <a:gd name="connsiteX9" fmla="*/ 20918 w 36977"/>
                  <a:gd name="connsiteY9" fmla="*/ 542064 h 544384"/>
                  <a:gd name="connsiteX10" fmla="*/ 11953 w 36977"/>
                  <a:gd name="connsiteY10" fmla="*/ 527123 h 544384"/>
                  <a:gd name="connsiteX11" fmla="*/ 13147 w 36977"/>
                  <a:gd name="connsiteY11" fmla="*/ 511584 h 544384"/>
                  <a:gd name="connsiteX12" fmla="*/ 11953 w 36977"/>
                  <a:gd name="connsiteY12" fmla="*/ 488874 h 544384"/>
                  <a:gd name="connsiteX13" fmla="*/ 5976 w 36977"/>
                  <a:gd name="connsiteY13" fmla="*/ 431500 h 544384"/>
                  <a:gd name="connsiteX14" fmla="*/ 5976 w 36977"/>
                  <a:gd name="connsiteY14" fmla="*/ 334681 h 544384"/>
                  <a:gd name="connsiteX15" fmla="*/ 0 w 36977"/>
                  <a:gd name="connsiteY15" fmla="*/ 356196 h 544384"/>
                  <a:gd name="connsiteX16" fmla="*/ 2390 w 36977"/>
                  <a:gd name="connsiteY16" fmla="*/ 265354 h 544384"/>
                  <a:gd name="connsiteX17" fmla="*/ 4781 w 36977"/>
                  <a:gd name="connsiteY17" fmla="*/ 222324 h 544384"/>
                  <a:gd name="connsiteX18" fmla="*/ 5976 w 36977"/>
                  <a:gd name="connsiteY18" fmla="*/ 200809 h 544384"/>
                  <a:gd name="connsiteX19" fmla="*/ 7172 w 36977"/>
                  <a:gd name="connsiteY19" fmla="*/ 179294 h 544384"/>
                  <a:gd name="connsiteX20" fmla="*/ 15538 w 36977"/>
                  <a:gd name="connsiteY20" fmla="*/ 92038 h 544384"/>
                  <a:gd name="connsiteX21" fmla="*/ 21515 w 36977"/>
                  <a:gd name="connsiteY21" fmla="*/ 46617 h 544384"/>
                  <a:gd name="connsiteX22" fmla="*/ 31077 w 36977"/>
                  <a:gd name="connsiteY22" fmla="*/ 0 h 544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977" h="544384">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chemeClr val="accent1">
                  <a:lumMod val="50000"/>
                </a:schemeClr>
              </a:solidFill>
              <a:ln w="9525" cap="flat">
                <a:noFill/>
                <a:prstDash val="solid"/>
                <a:miter/>
              </a:ln>
            </p:spPr>
            <p:txBody>
              <a:bodyPr anchor="ctr" rtlCol="0"/>
              <a:p>
                <a:endParaRPr lang="en-US" noProof="0"/>
              </a:p>
            </p:txBody>
          </p:sp>
          <p:sp>
            <p:nvSpPr>
              <p:cNvPr id="1048926" name="Freeform: Shape 189"/>
              <p:cNvSpPr>
                <a:spLocks noChangeAspect="1"/>
              </p:cNvSpPr>
              <p:nvPr userDrawn="1"/>
            </p:nvSpPr>
            <p:spPr>
              <a:xfrm>
                <a:off x="8039175" y="4014000"/>
                <a:ext cx="127555" cy="373778"/>
              </a:xfrm>
              <a:custGeom>
                <a:avLst/>
                <a:gdLst>
                  <a:gd name="connsiteX0" fmla="*/ 0 w 127555"/>
                  <a:gd name="connsiteY0" fmla="*/ 0 h 373778"/>
                  <a:gd name="connsiteX1" fmla="*/ 11953 w 127555"/>
                  <a:gd name="connsiteY1" fmla="*/ 7172 h 373778"/>
                  <a:gd name="connsiteX2" fmla="*/ 13868 w 127555"/>
                  <a:gd name="connsiteY2" fmla="*/ 12087 h 373778"/>
                  <a:gd name="connsiteX3" fmla="*/ 19131 w 127555"/>
                  <a:gd name="connsiteY3" fmla="*/ 46574 h 373778"/>
                  <a:gd name="connsiteX4" fmla="*/ 108280 w 127555"/>
                  <a:gd name="connsiteY4" fmla="*/ 333766 h 373778"/>
                  <a:gd name="connsiteX5" fmla="*/ 127555 w 127555"/>
                  <a:gd name="connsiteY5" fmla="*/ 373778 h 373778"/>
                  <a:gd name="connsiteX6" fmla="*/ 126683 w 127555"/>
                  <a:gd name="connsiteY6" fmla="*/ 373285 h 373778"/>
                  <a:gd name="connsiteX7" fmla="*/ 103991 w 127555"/>
                  <a:gd name="connsiteY7" fmla="*/ 331096 h 373778"/>
                  <a:gd name="connsiteX8" fmla="*/ 108772 w 127555"/>
                  <a:gd name="connsiteY8" fmla="*/ 341853 h 373778"/>
                  <a:gd name="connsiteX9" fmla="*/ 90842 w 127555"/>
                  <a:gd name="connsiteY9" fmla="*/ 316752 h 373778"/>
                  <a:gd name="connsiteX10" fmla="*/ 68132 w 127555"/>
                  <a:gd name="connsiteY10" fmla="*/ 259378 h 373778"/>
                  <a:gd name="connsiteX11" fmla="*/ 54983 w 127555"/>
                  <a:gd name="connsiteY11" fmla="*/ 194833 h 373778"/>
                  <a:gd name="connsiteX12" fmla="*/ 60961 w 127555"/>
                  <a:gd name="connsiteY12" fmla="*/ 210371 h 373778"/>
                  <a:gd name="connsiteX13" fmla="*/ 26297 w 127555"/>
                  <a:gd name="connsiteY13" fmla="*/ 92038 h 373778"/>
                  <a:gd name="connsiteX14" fmla="*/ 28687 w 127555"/>
                  <a:gd name="connsiteY14" fmla="*/ 94428 h 373778"/>
                  <a:gd name="connsiteX15" fmla="*/ 13149 w 127555"/>
                  <a:gd name="connsiteY15" fmla="*/ 53789 h 373778"/>
                  <a:gd name="connsiteX16" fmla="*/ 0 w 127555"/>
                  <a:gd name="connsiteY16" fmla="*/ 0 h 37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7555" h="373778">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chemeClr val="accent1">
                  <a:lumMod val="50000"/>
                </a:schemeClr>
              </a:solidFill>
              <a:ln w="9525" cap="flat">
                <a:noFill/>
                <a:prstDash val="solid"/>
                <a:miter/>
              </a:ln>
            </p:spPr>
            <p:txBody>
              <a:bodyPr anchor="ctr" rtlCol="0"/>
              <a:p>
                <a:endParaRPr lang="en-US" noProof="0"/>
              </a:p>
            </p:txBody>
          </p:sp>
          <p:sp>
            <p:nvSpPr>
              <p:cNvPr id="1048927" name="Freeform: Shape 190"/>
              <p:cNvSpPr>
                <a:spLocks noChangeAspect="1"/>
              </p:cNvSpPr>
              <p:nvPr userDrawn="1"/>
            </p:nvSpPr>
            <p:spPr>
              <a:xfrm>
                <a:off x="8183807" y="4423228"/>
                <a:ext cx="50887" cy="95830"/>
              </a:xfrm>
              <a:custGeom>
                <a:avLst/>
                <a:gdLst>
                  <a:gd name="connsiteX0" fmla="*/ 0 w 50887"/>
                  <a:gd name="connsiteY0" fmla="*/ 0 h 95830"/>
                  <a:gd name="connsiteX1" fmla="*/ 28075 w 50887"/>
                  <a:gd name="connsiteY1" fmla="*/ 58279 h 95830"/>
                  <a:gd name="connsiteX2" fmla="*/ 50887 w 50887"/>
                  <a:gd name="connsiteY2" fmla="*/ 95830 h 95830"/>
                  <a:gd name="connsiteX3" fmla="*/ 45420 w 50887"/>
                  <a:gd name="connsiteY3" fmla="*/ 88012 h 95830"/>
                  <a:gd name="connsiteX4" fmla="*/ 11952 w 50887"/>
                  <a:gd name="connsiteY4" fmla="*/ 43787 h 95830"/>
                  <a:gd name="connsiteX5" fmla="*/ 1193 w 50887"/>
                  <a:gd name="connsiteY5" fmla="*/ 5538 h 95830"/>
                  <a:gd name="connsiteX6" fmla="*/ 0 w 50887"/>
                  <a:gd name="connsiteY6" fmla="*/ 0 h 9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87" h="9583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chemeClr val="accent1">
                  <a:lumMod val="50000"/>
                </a:schemeClr>
              </a:solidFill>
              <a:ln w="9525" cap="flat">
                <a:noFill/>
                <a:prstDash val="solid"/>
                <a:miter/>
              </a:ln>
            </p:spPr>
            <p:txBody>
              <a:bodyPr anchor="ctr" rtlCol="0"/>
              <a:p>
                <a:endParaRPr lang="en-US" noProof="0"/>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73" name=""/>
        <p:cNvGrpSpPr/>
        <p:nvPr/>
      </p:nvGrpSpPr>
      <p:grpSpPr>
        <a:xfrm>
          <a:off x="0" y="0"/>
          <a:ext cx="0" cy="0"/>
          <a:chOff x="0" y="0"/>
          <a:chExt cx="0" cy="0"/>
        </a:xfrm>
      </p:grpSpPr>
      <p:cxnSp>
        <p:nvCxnSpPr>
          <p:cNvPr id="3145731" name="Straight Connector 5"/>
          <p:cNvCxnSpPr>
            <a:cxnSpLocks/>
          </p:cNvCxnSpPr>
          <p:nvPr userDrawn="1"/>
        </p:nvCxnSpPr>
        <p:spPr>
          <a:xfrm>
            <a:off x="6096600" y="1406251"/>
            <a:ext cx="0" cy="4493319"/>
          </a:xfrm>
          <a:prstGeom prst="line"/>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45732" name="Straight Connector 7"/>
          <p:cNvCxnSpPr>
            <a:cxnSpLocks/>
          </p:cNvCxnSpPr>
          <p:nvPr userDrawn="1"/>
        </p:nvCxnSpPr>
        <p:spPr>
          <a:xfrm flipH="1">
            <a:off x="432001" y="3652910"/>
            <a:ext cx="11329199" cy="0"/>
          </a:xfrm>
          <a:prstGeom prst="line"/>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720" name="Text Placeholder 5"/>
          <p:cNvSpPr>
            <a:spLocks noGrp="1"/>
          </p:cNvSpPr>
          <p:nvPr>
            <p:ph type="body" sz="quarter" idx="14" hasCustomPrompt="1"/>
          </p:nvPr>
        </p:nvSpPr>
        <p:spPr>
          <a:xfrm>
            <a:off x="5106600" y="1069941"/>
            <a:ext cx="1980000" cy="252000"/>
          </a:xfrm>
        </p:spPr>
        <p:txBody>
          <a:bodyPr/>
          <a:lstStyle>
            <a:lvl1pPr algn="ctr" indent="0" marL="0">
              <a:buFont typeface="Arial" panose="020B0604020202020204" pitchFamily="34" charset="0"/>
              <a:buNone/>
              <a:defRPr sz="1400">
                <a:solidFill>
                  <a:schemeClr val="tx1">
                    <a:lumMod val="75000"/>
                    <a:lumOff val="25000"/>
                  </a:schemeClr>
                </a:solidFill>
              </a:defRPr>
            </a:lvl1pPr>
          </a:lstStyle>
          <a:p>
            <a:pPr lvl="0"/>
            <a:r>
              <a:rPr lang="en-US" noProof="0"/>
              <a:t>Quadrant Title</a:t>
            </a:r>
            <a:endParaRPr lang="en-US" noProof="0"/>
          </a:p>
        </p:txBody>
      </p:sp>
      <p:sp>
        <p:nvSpPr>
          <p:cNvPr id="1048721" name="Text Placeholder 5"/>
          <p:cNvSpPr>
            <a:spLocks noGrp="1"/>
          </p:cNvSpPr>
          <p:nvPr>
            <p:ph type="body" sz="quarter" idx="15" hasCustomPrompt="1"/>
          </p:nvPr>
        </p:nvSpPr>
        <p:spPr>
          <a:xfrm>
            <a:off x="5106600" y="5983879"/>
            <a:ext cx="1980000" cy="252000"/>
          </a:xfrm>
        </p:spPr>
        <p:txBody>
          <a:bodyPr/>
          <a:lstStyle>
            <a:lvl1pPr algn="ctr" indent="0" marL="0">
              <a:buFont typeface="Arial" panose="020B0604020202020204" pitchFamily="34" charset="0"/>
              <a:buNone/>
              <a:defRPr sz="1400">
                <a:solidFill>
                  <a:schemeClr val="tx1">
                    <a:lumMod val="75000"/>
                    <a:lumOff val="25000"/>
                  </a:schemeClr>
                </a:solidFill>
              </a:defRPr>
            </a:lvl1pPr>
          </a:lstStyle>
          <a:p>
            <a:pPr lvl="0"/>
            <a:r>
              <a:rPr lang="en-US" noProof="0"/>
              <a:t>Quadrant Title</a:t>
            </a:r>
            <a:endParaRPr lang="en-US" noProof="0"/>
          </a:p>
        </p:txBody>
      </p:sp>
      <p:sp>
        <p:nvSpPr>
          <p:cNvPr id="1048722" name="Text Placeholder 5"/>
          <p:cNvSpPr>
            <a:spLocks noGrp="1"/>
          </p:cNvSpPr>
          <p:nvPr>
            <p:ph type="body" sz="quarter" idx="16" hasCustomPrompt="1"/>
          </p:nvPr>
        </p:nvSpPr>
        <p:spPr>
          <a:xfrm>
            <a:off x="432000" y="3354600"/>
            <a:ext cx="1980000" cy="252000"/>
          </a:xfrm>
        </p:spPr>
        <p:txBody>
          <a:bodyPr/>
          <a:lstStyle>
            <a:lvl1pPr algn="l" indent="0" marL="0">
              <a:buFont typeface="Arial" panose="020B0604020202020204" pitchFamily="34" charset="0"/>
              <a:buNone/>
              <a:defRPr sz="1400">
                <a:solidFill>
                  <a:schemeClr val="tx1">
                    <a:lumMod val="75000"/>
                    <a:lumOff val="25000"/>
                  </a:schemeClr>
                </a:solidFill>
              </a:defRPr>
            </a:lvl1pPr>
          </a:lstStyle>
          <a:p>
            <a:pPr lvl="0"/>
            <a:r>
              <a:rPr lang="en-US" noProof="0"/>
              <a:t>Quadrant Title</a:t>
            </a:r>
            <a:endParaRPr lang="en-US" noProof="0"/>
          </a:p>
        </p:txBody>
      </p:sp>
      <p:sp>
        <p:nvSpPr>
          <p:cNvPr id="1048723" name="Text Placeholder 5"/>
          <p:cNvSpPr>
            <a:spLocks noGrp="1"/>
          </p:cNvSpPr>
          <p:nvPr>
            <p:ph type="body" sz="quarter" idx="17" hasCustomPrompt="1"/>
          </p:nvPr>
        </p:nvSpPr>
        <p:spPr>
          <a:xfrm>
            <a:off x="9781200" y="3354600"/>
            <a:ext cx="1980000" cy="252000"/>
          </a:xfrm>
        </p:spPr>
        <p:txBody>
          <a:bodyPr/>
          <a:lstStyle>
            <a:lvl1pPr algn="r" indent="0" marL="0">
              <a:buFont typeface="Arial" panose="020B0604020202020204" pitchFamily="34" charset="0"/>
              <a:buNone/>
              <a:defRPr sz="1400">
                <a:solidFill>
                  <a:schemeClr val="tx1">
                    <a:lumMod val="75000"/>
                    <a:lumOff val="25000"/>
                  </a:schemeClr>
                </a:solidFill>
              </a:defRPr>
            </a:lvl1pPr>
          </a:lstStyle>
          <a:p>
            <a:pPr lvl="0"/>
            <a:r>
              <a:rPr lang="en-US" noProof="0"/>
              <a:t>Quadrant Title</a:t>
            </a:r>
            <a:endParaRPr lang="en-US" noProof="0"/>
          </a:p>
        </p:txBody>
      </p:sp>
      <p:sp>
        <p:nvSpPr>
          <p:cNvPr id="1048724" name="Title 3"/>
          <p:cNvSpPr>
            <a:spLocks noGrp="1"/>
          </p:cNvSpPr>
          <p:nvPr>
            <p:ph type="title"/>
          </p:nvPr>
        </p:nvSpPr>
        <p:spPr>
          <a:xfrm>
            <a:off x="432000" y="432000"/>
            <a:ext cx="11329200" cy="432000"/>
          </a:xfrm>
        </p:spPr>
        <p:txBody>
          <a:bodyPr/>
          <a:p>
            <a:r>
              <a:rPr lang="en-US" noProof="0"/>
              <a:t>Click to edit Master title style</a:t>
            </a:r>
            <a:endParaRPr lang="en-US" noProof="0"/>
          </a:p>
        </p:txBody>
      </p:sp>
      <p:sp>
        <p:nvSpPr>
          <p:cNvPr id="1048725" name="Footer Placeholder 4"/>
          <p:cNvSpPr>
            <a:spLocks noGrp="1"/>
          </p:cNvSpPr>
          <p:nvPr>
            <p:ph type="ftr" sz="quarter" idx="18"/>
          </p:nvPr>
        </p:nvSpPr>
        <p:spPr/>
        <p:txBody>
          <a:bodyPr/>
          <a:p>
            <a:endParaRPr lang="en-US" noProof="0"/>
          </a:p>
        </p:txBody>
      </p:sp>
      <p:sp>
        <p:nvSpPr>
          <p:cNvPr id="1048726" name="Slide Number Placeholder 6"/>
          <p:cNvSpPr>
            <a:spLocks noGrp="1"/>
          </p:cNvSpPr>
          <p:nvPr>
            <p:ph type="sldNum" sz="quarter" idx="19"/>
          </p:nvPr>
        </p:nvSpPr>
        <p:spPr>
          <a:xfrm>
            <a:off x="11728948" y="6385422"/>
            <a:ext cx="288000" cy="288000"/>
          </a:xfrm>
          <a:prstGeom prst="ellipse"/>
        </p:spPr>
        <p:txBody>
          <a:bodyPr/>
          <a:lstStyle>
            <a:lvl1pPr algn="ctr"/>
          </a:lstStyle>
          <a:p>
            <a:fld id="{B67B645E-C5E5-4727-B977-D372A0AA71D9}" type="slidenum">
              <a:rPr lang="en-US" noProof="0" smtClean="0"/>
            </a:fld>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432000" y="432000"/>
            <a:ext cx="11329200" cy="432000"/>
          </a:xfrm>
          <a:prstGeom prst="rect"/>
        </p:spPr>
        <p:txBody>
          <a:bodyPr anchor="ctr" bIns="0" lIns="0" rIns="0" rtlCol="0" tIns="0" vert="horz">
            <a:noAutofit/>
          </a:bodyPr>
          <a:p>
            <a:pPr lvl="0"/>
            <a:r>
              <a:rPr lang="en-US" noProof="0"/>
              <a:t>Click to edit Master title style</a:t>
            </a:r>
            <a:endParaRPr lang="en-US" noProof="0"/>
          </a:p>
        </p:txBody>
      </p:sp>
      <p:sp>
        <p:nvSpPr>
          <p:cNvPr id="1048577" name="Text Placeholder 2"/>
          <p:cNvSpPr>
            <a:spLocks noGrp="1"/>
          </p:cNvSpPr>
          <p:nvPr>
            <p:ph type="body" idx="1"/>
          </p:nvPr>
        </p:nvSpPr>
        <p:spPr>
          <a:xfrm>
            <a:off x="432000" y="1152000"/>
            <a:ext cx="11329200" cy="5039250"/>
          </a:xfrm>
          <a:prstGeom prst="rect"/>
        </p:spPr>
        <p:txBody>
          <a:bodyPr bIns="0" lIns="0" rIns="0" rtlCol="0" tIns="0" vert="horz">
            <a:noAutofit/>
          </a:bodyPr>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048578" name="Footer Placeholder 4"/>
          <p:cNvSpPr>
            <a:spLocks noGrp="1"/>
          </p:cNvSpPr>
          <p:nvPr>
            <p:ph type="ftr" sz="quarter" idx="3"/>
          </p:nvPr>
        </p:nvSpPr>
        <p:spPr>
          <a:xfrm>
            <a:off x="432000" y="6365893"/>
            <a:ext cx="4114800" cy="226714"/>
          </a:xfrm>
          <a:prstGeom prst="rect"/>
        </p:spPr>
        <p:txBody>
          <a:bodyPr anchor="ctr" bIns="0" lIns="0" rIns="0" rtlCol="0" tIns="0" vert="horz"/>
          <a:lstStyle>
            <a:lvl1pPr algn="l">
              <a:defRPr sz="1200">
                <a:solidFill>
                  <a:schemeClr val="tx1">
                    <a:lumMod val="75000"/>
                    <a:lumOff val="25000"/>
                  </a:schemeClr>
                </a:solidFill>
              </a:defRPr>
            </a:lvl1pPr>
          </a:lstStyle>
          <a:p>
            <a:endParaRPr lang="en-US" noProof="0"/>
          </a:p>
        </p:txBody>
      </p:sp>
      <p:sp>
        <p:nvSpPr>
          <p:cNvPr id="1048579" name="Slide Number Placeholder 3"/>
          <p:cNvSpPr>
            <a:spLocks noGrp="1"/>
          </p:cNvSpPr>
          <p:nvPr>
            <p:ph type="sldNum" sz="quarter" idx="4"/>
          </p:nvPr>
        </p:nvSpPr>
        <p:spPr>
          <a:xfrm>
            <a:off x="11728948" y="6385422"/>
            <a:ext cx="288000" cy="288000"/>
          </a:xfrm>
          <a:prstGeom prst="ellipse"/>
          <a:solidFill>
            <a:schemeClr val="tx1">
              <a:lumMod val="65000"/>
              <a:lumOff val="35000"/>
            </a:schemeClr>
          </a:solidFill>
        </p:spPr>
        <p:txBody>
          <a:bodyPr anchor="ctr" bIns="0" lIns="0" rIns="0" tIns="0"/>
          <a:lstStyle>
            <a:lvl1pPr algn="ctr">
              <a:defRPr b="1" sz="1000" lang="en-ZA" smtClean="0">
                <a:solidFill>
                  <a:schemeClr val="bg1"/>
                </a:solidFill>
              </a:defRPr>
            </a:lvl1pPr>
          </a:lstStyle>
          <a:p>
            <a:fld id="{B67B645E-C5E5-4727-B977-D372A0AA71D9}" type="slidenum">
              <a:rPr lang="en-US" noProof="0" smtClean="0"/>
            </a:fld>
            <a:endParaRPr lang="en-US" noProof="0"/>
          </a:p>
        </p:txBody>
      </p:sp>
    </p:spTree>
  </p:cSld>
  <p:clrMap accent1="accent1" accent2="accent2" accent3="accent3" accent4="accent4" accent5="accent5" accent6="accent6" bg1="lt1" bg2="lt2" tx1="dk1" tx2="dk2"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3" r:id="rId25"/>
  </p:sldLayoutIdLst>
  <p:hf dt="0" ftr="0" hdr="0" sldNum="1"/>
  <p:txStyles>
    <p:titleStyle>
      <a:lvl1pPr algn="l" defTabSz="914400" eaLnBrk="1" hangingPunct="1" latinLnBrk="0" rtl="0">
        <a:lnSpc>
          <a:spcPct val="90000"/>
        </a:lnSpc>
        <a:spcBef>
          <a:spcPct val="0"/>
        </a:spcBef>
        <a:buNone/>
        <a:defRPr b="1" dirty="0" sz="3200" kern="1200" lang="en-ZA" spc="-150">
          <a:solidFill>
            <a:schemeClr val="tx1">
              <a:lumMod val="85000"/>
              <a:lumOff val="15000"/>
            </a:schemeClr>
          </a:solidFill>
          <a:latin typeface="+mj-lt"/>
          <a:ea typeface="+mj-ea"/>
          <a:cs typeface="+mj-cs"/>
        </a:defRPr>
      </a:lvl1pPr>
    </p:titleStyle>
    <p:bodyStyle>
      <a:lvl1pPr algn="l" defTabSz="914400" eaLnBrk="1" hangingPunct="1" indent="-266700" latinLnBrk="0" marL="266700" rtl="0">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algn="l" defTabSz="914400" eaLnBrk="1" hangingPunct="1" indent="-276225" latinLnBrk="0" marL="542925" rtl="0">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algn="l" defTabSz="914400" eaLnBrk="1" hangingPunct="1" indent="-266700" latinLnBrk="0" marL="809625" rtl="0">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algn="l" defTabSz="914400" eaLnBrk="1" hangingPunct="1" indent="-266700" latinLnBrk="0" marL="1076325" rtl="0">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algn="l" defTabSz="914400" eaLnBrk="1" hangingPunct="1" indent="-266700" latinLnBrk="0" marL="1343025" rtl="0">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6.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xml"/><Relationship Id="rId3"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84" name="Title 1"/>
          <p:cNvSpPr>
            <a:spLocks noGrp="1"/>
          </p:cNvSpPr>
          <p:nvPr>
            <p:ph type="ctrTitle"/>
          </p:nvPr>
        </p:nvSpPr>
        <p:spPr>
          <a:xfrm>
            <a:off x="6856095" y="314325"/>
            <a:ext cx="5177155" cy="1585595"/>
          </a:xfrm>
        </p:spPr>
        <p:txBody>
          <a:bodyPr/>
          <a:p>
            <a:pPr algn="just">
              <a:lnSpc>
                <a:spcPct val="150000"/>
              </a:lnSpc>
            </a:pPr>
            <a:r>
              <a:rPr sz="2400" lang="en-US">
                <a:latin typeface="Times New Roman" panose="02020603050405020304" pitchFamily="18" charset="0"/>
                <a:cs typeface="Times New Roman" panose="02020603050405020304" pitchFamily="18" charset="0"/>
              </a:rPr>
              <a:t>LANGUAGE  DETECTION USING NATURAL  LANGUAGE  PROCESSING </a:t>
            </a:r>
            <a:endParaRPr sz="2400" lang="en-US">
              <a:latin typeface="Times New Roman" panose="02020603050405020304" pitchFamily="18" charset="0"/>
              <a:cs typeface="Times New Roman" panose="02020603050405020304" pitchFamily="18" charset="0"/>
            </a:endParaRPr>
          </a:p>
        </p:txBody>
      </p:sp>
      <p:sp>
        <p:nvSpPr>
          <p:cNvPr id="1048585" name="Subtitle 2"/>
          <p:cNvSpPr>
            <a:spLocks noGrp="1"/>
          </p:cNvSpPr>
          <p:nvPr>
            <p:ph type="subTitle" idx="1"/>
          </p:nvPr>
        </p:nvSpPr>
        <p:spPr>
          <a:xfrm>
            <a:off x="7428237" y="3303304"/>
            <a:ext cx="4032512" cy="2993083"/>
          </a:xfrm>
        </p:spPr>
        <p:txBody>
          <a:bodyPr anchor="t" bIns="0" lIns="0" rIns="0" rtlCol="0" tIns="0" vert="horz">
            <a:noAutofit/>
          </a:bodyPr>
          <a:p>
            <a:pPr algn="l"/>
            <a:r>
              <a:rPr sz="2400" lang="en-US">
                <a:solidFill>
                  <a:srgbClr val="FF0000"/>
                </a:solidFill>
                <a:latin typeface="Times New Roman" panose="02020603050405020304" pitchFamily="18" charset="0"/>
                <a:cs typeface="Times New Roman" panose="02020603050405020304" pitchFamily="18" charset="0"/>
              </a:rPr>
              <a:t>Presented by :</a:t>
            </a:r>
            <a:endParaRPr sz="2400" lang="en-US">
              <a:solidFill>
                <a:srgbClr val="FF0000"/>
              </a:solidFill>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19K41A0555-R.AKSHAY</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19K41A0559-T.VINAY KUMAR</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19K41A04A0-J.ADITI</a:t>
            </a:r>
            <a:endParaRPr lang="en-US">
              <a:latin typeface="Times New Roman" panose="02020603050405020304" pitchFamily="18" charset="0"/>
              <a:ea typeface="+mn-lt"/>
              <a:cs typeface="Times New Roman" panose="02020603050405020304" pitchFamily="18" charset="0"/>
            </a:endParaRPr>
          </a:p>
          <a:p>
            <a:pPr algn="l"/>
            <a:endParaRPr lang="en-US">
              <a:latin typeface="Times New Roman" panose="02020603050405020304" pitchFamily="18" charset="0"/>
              <a:cs typeface="Times New Roman" panose="02020603050405020304" pitchFamily="18" charset="0"/>
            </a:endParaRPr>
          </a:p>
          <a:p>
            <a:pPr algn="l"/>
            <a:endParaRPr lang="en-US">
              <a:ea typeface="+mn-lt"/>
              <a:cs typeface="+mn-lt"/>
            </a:endParaRPr>
          </a:p>
          <a:p>
            <a:pPr algn="l"/>
            <a:endParaRPr lang="en-US">
              <a:ea typeface="+mn-lt"/>
              <a:cs typeface="+mn-lt"/>
            </a:endParaRPr>
          </a:p>
          <a:p>
            <a:endParaRPr lang="en-US">
              <a:ea typeface="+mn-lt"/>
              <a:cs typeface="+mn-lt"/>
            </a:endParaRPr>
          </a:p>
        </p:txBody>
      </p:sp>
      <p:sp>
        <p:nvSpPr>
          <p:cNvPr id="1048586" name="Oval 6"/>
          <p:cNvSpPr/>
          <p:nvPr/>
        </p:nvSpPr>
        <p:spPr>
          <a:xfrm>
            <a:off x="331094" y="2213600"/>
            <a:ext cx="2430801" cy="2430801"/>
          </a:xfrm>
          <a:prstGeom prst="ellipse"/>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algn="t" blurRad="330200" dir="5400000" dist="304800"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Picture Placeholder 8" descr="download (1)"/>
          <p:cNvPicPr>
            <a:picLocks noChangeAspect="1"/>
          </p:cNvPicPr>
          <p:nvPr>
            <p:ph type="pic" sz="quarter" idx="10"/>
          </p:nvPr>
        </p:nvPicPr>
        <p:blipFill>
          <a:blip xmlns:r="http://schemas.openxmlformats.org/officeDocument/2006/relationships" r:embed="rId1"/>
          <a:stretch>
            <a:fillRect/>
          </a:stretch>
        </p:blipFill>
        <p:spPr>
          <a:xfrm>
            <a:off x="330835" y="966470"/>
            <a:ext cx="6404610" cy="4925060"/>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p:grpSpPr>
      <p:sp>
        <p:nvSpPr>
          <p:cNvPr id="1048660" name="Title 6"/>
          <p:cNvSpPr>
            <a:spLocks noGrp="1"/>
          </p:cNvSpPr>
          <p:nvPr>
            <p:ph type="title"/>
          </p:nvPr>
        </p:nvSpPr>
        <p:spPr/>
        <p:txBody>
          <a:bodyPr/>
          <a:p>
            <a:r>
              <a:rPr sz="4000" lang="en-US">
                <a:latin typeface="Times New Roman" panose="02020603050405020304" pitchFamily="18" charset="0"/>
                <a:cs typeface="Times New Roman" panose="02020603050405020304" pitchFamily="18" charset="0"/>
              </a:rPr>
              <a:t>CONCLUSION</a:t>
            </a:r>
            <a:endParaRPr sz="4000" lang="en-US">
              <a:latin typeface="Times New Roman" panose="02020603050405020304" pitchFamily="18" charset="0"/>
              <a:cs typeface="Times New Roman" panose="02020603050405020304" pitchFamily="18" charset="0"/>
            </a:endParaRPr>
          </a:p>
        </p:txBody>
      </p:sp>
      <p:sp>
        <p:nvSpPr>
          <p:cNvPr id="1048661" name="Slide Number Placeholder 5"/>
          <p:cNvSpPr>
            <a:spLocks noGrp="1"/>
          </p:cNvSpPr>
          <p:nvPr>
            <p:ph type="sldNum" sz="quarter" idx="11"/>
          </p:nvPr>
        </p:nvSpPr>
        <p:spPr/>
        <p:txBody>
          <a:bodyPr/>
          <a:p>
            <a:fld id="{B67B645E-C5E5-4727-B977-D372A0AA71D9}" type="slidenum">
              <a:rPr lang="en-US" noProof="0" smtClean="0"/>
              <a:t>10</a:t>
            </a:fld>
            <a:endParaRPr lang="en-US" noProof="0"/>
          </a:p>
        </p:txBody>
      </p:sp>
      <p:sp>
        <p:nvSpPr>
          <p:cNvPr id="1048662" name="Text Box 7"/>
          <p:cNvSpPr txBox="1"/>
          <p:nvPr/>
        </p:nvSpPr>
        <p:spPr>
          <a:xfrm>
            <a:off x="784860" y="1343660"/>
            <a:ext cx="10529570" cy="4892040"/>
          </a:xfrm>
          <a:prstGeom prst="rect"/>
          <a:noFill/>
        </p:spPr>
        <p:txBody>
          <a:bodyPr rtlCol="0" wrap="square">
            <a:spAutoFit/>
          </a:bodyPr>
          <a:p>
            <a:pPr>
              <a:lnSpc>
                <a:spcPct val="150000"/>
              </a:lnSpc>
            </a:pPr>
            <a:r>
              <a:rPr sz="2400" lang="en-US">
                <a:latin typeface="Times New Roman" panose="02020603050405020304" pitchFamily="18" charset="0"/>
                <a:cs typeface="Times New Roman" panose="02020603050405020304" pitchFamily="18" charset="0"/>
              </a:rPr>
              <a:t>	India we have a large number of native languages like each ad every state has its own native language. But most of the people knew only few languages apart from their mother tongue. So the Language identification/detection gained an importance. So that we developed an application that is used to identify the language name from the given input text. It is very useful to identify the language names in a multilingual document. The model performed very well in identifying the languages with an accuracy of 97%. In future the application can be developed to identify and translate the text from one language to the other language.</a:t>
            </a:r>
            <a:endParaRPr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p:grpSpPr>
      <p:graphicFrame>
        <p:nvGraphicFramePr>
          <p:cNvPr id="4194304" name="Content Placeholder 9"/>
          <p:cNvGraphicFramePr>
            <a:graphicFrameLocks/>
          </p:cNvGraphicFramePr>
          <p:nvPr>
            <p:ph idx="1"/>
          </p:nvPr>
        </p:nvGraphicFramePr>
        <p:xfrm>
          <a:off x="431800" y="1151890"/>
          <a:ext cx="11330940" cy="6050915"/>
        </p:xfrm>
        <a:graphic>
          <a:graphicData uri="http://schemas.openxmlformats.org/drawingml/2006/table">
            <a:tbl>
              <a:tblPr firstRow="1" bandRow="1">
                <a:tableStyleId>{93296810-A885-4BE3-A3E7-6D5BEEA58F35}</a:tableStyleId>
              </a:tblPr>
              <a:tblGrid>
                <a:gridCol w="2832735"/>
                <a:gridCol w="2696845"/>
                <a:gridCol w="2968625"/>
                <a:gridCol w="2832735"/>
              </a:tblGrid>
              <a:tr h="381635">
                <a:tc>
                  <a:txBody>
                    <a:bodyPr/>
                    <a:p>
                      <a:pPr>
                        <a:buNone/>
                      </a:pPr>
                      <a:r>
                        <a:rPr lang="en-US">
                          <a:latin typeface="Times New Roman" panose="02020603050405020304" pitchFamily="18" charset="0"/>
                          <a:cs typeface="Times New Roman" panose="02020603050405020304" pitchFamily="18" charset="0"/>
                        </a:rPr>
                        <a:t>PAPER TITLE</a:t>
                      </a:r>
                      <a:endParaRPr lang="en-US">
                        <a:latin typeface="Times New Roman" panose="02020603050405020304" pitchFamily="18" charset="0"/>
                        <a:cs typeface="Times New Roman" panose="02020603050405020304" pitchFamily="18" charset="0"/>
                      </a:endParaRPr>
                    </a:p>
                  </a:txBody>
                </a:tc>
                <a:tc>
                  <a:txBody>
                    <a:bodyPr/>
                    <a:p>
                      <a:pPr>
                        <a:buNone/>
                      </a:pPr>
                      <a:r>
                        <a:rPr lang="en-US">
                          <a:latin typeface="Times New Roman" panose="02020603050405020304" pitchFamily="18" charset="0"/>
                          <a:cs typeface="Times New Roman" panose="02020603050405020304" pitchFamily="18" charset="0"/>
                        </a:rPr>
                        <a:t>AUTHOR NAME</a:t>
                      </a:r>
                      <a:endParaRPr lang="en-US">
                        <a:latin typeface="Times New Roman" panose="02020603050405020304" pitchFamily="18" charset="0"/>
                        <a:cs typeface="Times New Roman" panose="02020603050405020304" pitchFamily="18" charset="0"/>
                      </a:endParaRPr>
                    </a:p>
                  </a:txBody>
                </a:tc>
                <a:tc>
                  <a:txBody>
                    <a:bodyPr/>
                    <a:p>
                      <a:pPr>
                        <a:buNone/>
                      </a:pPr>
                      <a:r>
                        <a:rPr lang="en-US">
                          <a:latin typeface="Times New Roman" panose="02020603050405020304" pitchFamily="18" charset="0"/>
                          <a:cs typeface="Times New Roman" panose="02020603050405020304" pitchFamily="18" charset="0"/>
                        </a:rPr>
                        <a:t>ALGORITHM USED </a:t>
                      </a:r>
                      <a:endParaRPr lang="en-US">
                        <a:latin typeface="Times New Roman" panose="02020603050405020304" pitchFamily="18" charset="0"/>
                        <a:cs typeface="Times New Roman" panose="02020603050405020304" pitchFamily="18" charset="0"/>
                      </a:endParaRPr>
                    </a:p>
                  </a:txBody>
                </a:tc>
                <a:tc>
                  <a:txBody>
                    <a:bodyPr/>
                    <a:p>
                      <a:pPr>
                        <a:buNone/>
                      </a:pPr>
                      <a:r>
                        <a:rPr lang="en-US">
                          <a:latin typeface="Times New Roman" panose="02020603050405020304" pitchFamily="18" charset="0"/>
                          <a:cs typeface="Times New Roman" panose="02020603050405020304" pitchFamily="18" charset="0"/>
                        </a:rPr>
                        <a:t>ACCURACY</a:t>
                      </a:r>
                      <a:endParaRPr lang="en-US">
                        <a:latin typeface="Times New Roman" panose="02020603050405020304" pitchFamily="18" charset="0"/>
                        <a:cs typeface="Times New Roman" panose="02020603050405020304" pitchFamily="18" charset="0"/>
                      </a:endParaRPr>
                    </a:p>
                  </a:txBody>
                </a:tc>
              </a:tr>
              <a:tr h="914400">
                <a:tc>
                  <a:txBody>
                    <a:bodyPr/>
                    <a:p>
                      <a:pPr>
                        <a:buNone/>
                      </a:pPr>
                      <a:r>
                        <a:rPr lang="en-US">
                          <a:latin typeface="Times New Roman" panose="02020603050405020304" pitchFamily="18" charset="0"/>
                          <a:cs typeface="Times New Roman" panose="02020603050405020304" pitchFamily="18" charset="0"/>
                        </a:rPr>
                        <a:t>Native Language Identification with L1-influence Metrics</a:t>
                      </a:r>
                      <a:endParaRPr lang="en-US">
                        <a:latin typeface="Times New Roman" panose="02020603050405020304" pitchFamily="18" charset="0"/>
                        <a:cs typeface="Times New Roman" panose="02020603050405020304" pitchFamily="18" charset="0"/>
                      </a:endParaRPr>
                    </a:p>
                  </a:txBody>
                </a:tc>
                <a:tc>
                  <a:txBody>
                    <a:bodyPr/>
                    <a:p>
                      <a:pPr>
                        <a:buNone/>
                      </a:pPr>
                      <a:r>
                        <a:rPr lang="en-US">
                          <a:latin typeface="Times New Roman" panose="02020603050405020304" pitchFamily="18" charset="0"/>
                          <a:cs typeface="Times New Roman" panose="02020603050405020304" pitchFamily="18" charset="0"/>
                        </a:rPr>
                        <a:t>Julian Brooke and Graeme Hirst. </a:t>
                      </a:r>
                      <a:endParaRPr lang="en-US">
                        <a:latin typeface="Times New Roman" panose="02020603050405020304" pitchFamily="18" charset="0"/>
                        <a:cs typeface="Times New Roman" panose="02020603050405020304" pitchFamily="18" charset="0"/>
                      </a:endParaRPr>
                    </a:p>
                  </a:txBody>
                </a:tc>
                <a:tc>
                  <a:txBody>
                    <a:bodyPr/>
                    <a:p>
                      <a:pPr>
                        <a:buNone/>
                      </a:pPr>
                      <a:r>
                        <a:rPr lang="en-US">
                          <a:latin typeface="Times New Roman" panose="02020603050405020304" pitchFamily="18" charset="0"/>
                          <a:cs typeface="Times New Roman" panose="02020603050405020304" pitchFamily="18" charset="0"/>
                        </a:rPr>
                        <a:t>Ngram language model</a:t>
                      </a:r>
                      <a:endParaRPr lang="en-US">
                        <a:latin typeface="Times New Roman" panose="02020603050405020304" pitchFamily="18" charset="0"/>
                        <a:cs typeface="Times New Roman" panose="02020603050405020304" pitchFamily="18" charset="0"/>
                      </a:endParaRPr>
                    </a:p>
                  </a:txBody>
                </a:tc>
                <a:tc>
                  <a:txBody>
                    <a:bodyPr/>
                    <a:p>
                      <a:pPr>
                        <a:buNone/>
                      </a:pPr>
                      <a:r>
                        <a:rPr lang="en-US"/>
                        <a:t>9</a:t>
                      </a:r>
                      <a:r>
                        <a:rPr lang="en-US"/>
                        <a:t>5</a:t>
                      </a:r>
                      <a:r>
                        <a:rPr lang="en-US"/>
                        <a:t>%</a:t>
                      </a:r>
                      <a:endParaRPr lang="en-US"/>
                    </a:p>
                  </a:txBody>
                </a:tc>
              </a:tr>
              <a:tr h="914400">
                <a:tc>
                  <a:txBody>
                    <a:bodyPr/>
                    <a:p>
                      <a:pPr>
                        <a:buNone/>
                      </a:pPr>
                      <a:r>
                        <a:rPr lang="en-US">
                          <a:latin typeface="Times New Roman" panose="02020603050405020304" pitchFamily="18" charset="0"/>
                          <a:cs typeface="Times New Roman" panose="02020603050405020304" pitchFamily="18" charset="0"/>
                        </a:rPr>
                        <a:t>ExpLoring Syntatic Features for Native Language Identification</a:t>
                      </a:r>
                      <a:endParaRPr lang="en-US">
                        <a:latin typeface="Times New Roman" panose="02020603050405020304" pitchFamily="18" charset="0"/>
                        <a:cs typeface="Times New Roman" panose="02020603050405020304" pitchFamily="18" charset="0"/>
                      </a:endParaRPr>
                    </a:p>
                  </a:txBody>
                </a:tc>
                <a:tc>
                  <a:txBody>
                    <a:bodyPr/>
                    <a:p>
                      <a:pPr>
                        <a:buNone/>
                      </a:pPr>
                      <a:r>
                        <a:rPr lang="en-US">
                          <a:latin typeface="Times New Roman" panose="02020603050405020304" pitchFamily="18" charset="0"/>
                          <a:cs typeface="Times New Roman" panose="02020603050405020304" pitchFamily="18" charset="0"/>
                        </a:rPr>
                        <a:t>Serhiy Bykh and Detmar Meurers</a:t>
                      </a:r>
                      <a:endParaRPr lang="en-US">
                        <a:latin typeface="Times New Roman" panose="02020603050405020304" pitchFamily="18" charset="0"/>
                        <a:cs typeface="Times New Roman" panose="02020603050405020304" pitchFamily="18" charset="0"/>
                      </a:endParaRPr>
                    </a:p>
                  </a:txBody>
                </a:tc>
                <a:tc>
                  <a:txBody>
                    <a:bodyPr/>
                    <a:p>
                      <a:pPr>
                        <a:buNone/>
                      </a:pPr>
                      <a:r>
                        <a:rPr lang="en-US"/>
                        <a:t>L</a:t>
                      </a:r>
                      <a:r>
                        <a:rPr lang="en-US"/>
                        <a:t>S</a:t>
                      </a:r>
                      <a:r>
                        <a:rPr lang="en-US"/>
                        <a:t>T</a:t>
                      </a:r>
                      <a:r>
                        <a:rPr lang="en-US"/>
                        <a:t>M</a:t>
                      </a:r>
                      <a:endParaRPr lang="en-US"/>
                    </a:p>
                  </a:txBody>
                </a:tc>
                <a:tc>
                  <a:txBody>
                    <a:bodyPr/>
                    <a:p>
                      <a:pPr>
                        <a:buNone/>
                      </a:pPr>
                      <a:r>
                        <a:rPr lang="en-US"/>
                        <a:t>9</a:t>
                      </a:r>
                      <a:r>
                        <a:rPr lang="en-US"/>
                        <a:t>2</a:t>
                      </a:r>
                      <a:r>
                        <a:rPr lang="en-US"/>
                        <a:t>.</a:t>
                      </a:r>
                      <a:r>
                        <a:rPr lang="en-US"/>
                        <a:t>6</a:t>
                      </a:r>
                      <a:r>
                        <a:rPr lang="en-US"/>
                        <a:t>%</a:t>
                      </a:r>
                      <a:endParaRPr lang="en-US"/>
                    </a:p>
                  </a:txBody>
                </a:tc>
              </a:tr>
              <a:tr h="1188720">
                <a:tc>
                  <a:txBody>
                    <a:bodyPr/>
                    <a:p>
                      <a:pPr>
                        <a:buNone/>
                      </a:pPr>
                      <a:r>
                        <a:rPr lang="en-US">
                          <a:latin typeface="Times New Roman" panose="02020603050405020304" pitchFamily="18" charset="0"/>
                          <a:cs typeface="Times New Roman" panose="02020603050405020304" pitchFamily="18" charset="0"/>
                        </a:rPr>
                        <a:t>Serhiy Bykh, Sowmya Vajjala, Julia Krivanek, and Detmar Meurers</a:t>
                      </a:r>
                      <a:endParaRPr lang="en-US">
                        <a:latin typeface="Times New Roman" panose="02020603050405020304" pitchFamily="18" charset="0"/>
                        <a:cs typeface="Times New Roman" panose="02020603050405020304" pitchFamily="18" charset="0"/>
                      </a:endParaRPr>
                    </a:p>
                  </a:txBody>
                </a:tc>
                <a:tc>
                  <a:txBody>
                    <a:bodyPr/>
                    <a:p>
                      <a:pPr>
                        <a:buNone/>
                      </a:pPr>
                      <a:r>
                        <a:rPr lang="en-US">
                          <a:latin typeface="Times New Roman" panose="02020603050405020304" pitchFamily="18" charset="0"/>
                          <a:cs typeface="Times New Roman" panose="02020603050405020304" pitchFamily="18" charset="0"/>
                        </a:rPr>
                        <a:t>Combining shallow and linguistically motivated features in native language identification</a:t>
                      </a:r>
                      <a:endParaRPr lang="en-US">
                        <a:latin typeface="Times New Roman" panose="02020603050405020304" pitchFamily="18" charset="0"/>
                        <a:cs typeface="Times New Roman" panose="02020603050405020304" pitchFamily="18" charset="0"/>
                      </a:endParaRPr>
                    </a:p>
                  </a:txBody>
                </a:tc>
                <a:tc>
                  <a:txBody>
                    <a:bodyPr/>
                    <a:p>
                      <a:pPr>
                        <a:buNone/>
                      </a:pPr>
                      <a:r>
                        <a:rPr lang="en-US"/>
                        <a:t>M</a:t>
                      </a:r>
                      <a:r>
                        <a:rPr lang="en-US"/>
                        <a:t>u</a:t>
                      </a:r>
                      <a:r>
                        <a:rPr lang="en-US"/>
                        <a:t>l</a:t>
                      </a:r>
                      <a:r>
                        <a:rPr lang="en-US"/>
                        <a:t>t</a:t>
                      </a:r>
                      <a:r>
                        <a:rPr lang="en-US"/>
                        <a:t>i</a:t>
                      </a:r>
                      <a:r>
                        <a:rPr lang="en-US"/>
                        <a:t>n</a:t>
                      </a:r>
                      <a:r>
                        <a:rPr lang="en-US"/>
                        <a:t>o</a:t>
                      </a:r>
                      <a:r>
                        <a:rPr lang="en-US"/>
                        <a:t>m</a:t>
                      </a:r>
                      <a:r>
                        <a:rPr lang="en-US"/>
                        <a:t>ial</a:t>
                      </a:r>
                      <a:r>
                        <a:rPr lang="en-US"/>
                        <a:t> </a:t>
                      </a:r>
                      <a:r>
                        <a:rPr lang="en-US"/>
                        <a:t>Naive</a:t>
                      </a:r>
                      <a:r>
                        <a:rPr lang="en-US"/>
                        <a:t> </a:t>
                      </a:r>
                      <a:r>
                        <a:rPr lang="en-US"/>
                        <a:t>B</a:t>
                      </a:r>
                      <a:r>
                        <a:rPr lang="en-US"/>
                        <a:t>a</a:t>
                      </a:r>
                      <a:r>
                        <a:rPr lang="en-US"/>
                        <a:t>y</a:t>
                      </a:r>
                      <a:r>
                        <a:rPr lang="en-US"/>
                        <a:t>e</a:t>
                      </a:r>
                      <a:r>
                        <a:rPr lang="en-US"/>
                        <a:t>s</a:t>
                      </a:r>
                      <a:endParaRPr lang="en-US"/>
                    </a:p>
                  </a:txBody>
                </a:tc>
                <a:tc>
                  <a:txBody>
                    <a:bodyPr/>
                    <a:p>
                      <a:pPr>
                        <a:buNone/>
                      </a:pPr>
                      <a:r>
                        <a:rPr lang="en-US"/>
                        <a:t>9</a:t>
                      </a:r>
                      <a:r>
                        <a:rPr lang="en-US"/>
                        <a:t>6</a:t>
                      </a:r>
                      <a:r>
                        <a:rPr lang="en-US"/>
                        <a:t>%</a:t>
                      </a:r>
                      <a:endParaRPr lang="en-US"/>
                    </a:p>
                  </a:txBody>
                </a:tc>
              </a:tr>
              <a:tr h="1463040">
                <a:tc>
                  <a:txBody>
                    <a:bodyPr/>
                    <a:p>
                      <a:pPr>
                        <a:buNone/>
                      </a:pPr>
                      <a:r>
                        <a:rPr lang="en-US">
                          <a:latin typeface="Times New Roman" panose="02020603050405020304" pitchFamily="18" charset="0"/>
                          <a:cs typeface="Times New Roman" panose="02020603050405020304" pitchFamily="18" charset="0"/>
                        </a:rPr>
                        <a:t>Radu Tudor Ionescu</a:t>
                      </a:r>
                      <a:endParaRPr lang="en-US">
                        <a:latin typeface="Times New Roman" panose="02020603050405020304" pitchFamily="18" charset="0"/>
                        <a:cs typeface="Times New Roman" panose="02020603050405020304" pitchFamily="18" charset="0"/>
                      </a:endParaRPr>
                    </a:p>
                  </a:txBody>
                </a:tc>
                <a:tc>
                  <a:txBody>
                    <a:bodyPr/>
                    <a:p>
                      <a:pPr>
                        <a:buNone/>
                      </a:pPr>
                      <a:r>
                        <a:rPr lang="en-US">
                          <a:latin typeface="Times New Roman" panose="02020603050405020304" pitchFamily="18" charset="0"/>
                          <a:cs typeface="Times New Roman" panose="02020603050405020304" pitchFamily="18" charset="0"/>
                        </a:rPr>
                        <a:t>A Fast Algorithm for Local Rank Distance: Application to Arabic Native Language Identification</a:t>
                      </a:r>
                      <a:endParaRPr lang="en-US">
                        <a:latin typeface="Times New Roman" panose="02020603050405020304" pitchFamily="18" charset="0"/>
                        <a:cs typeface="Times New Roman" panose="02020603050405020304" pitchFamily="18" charset="0"/>
                      </a:endParaRPr>
                    </a:p>
                  </a:txBody>
                </a:tc>
                <a:tc>
                  <a:txBody>
                    <a:bodyPr/>
                    <a:p>
                      <a:pPr>
                        <a:buNone/>
                      </a:pPr>
                      <a:r>
                        <a:rPr lang="en-US"/>
                        <a:t>L</a:t>
                      </a:r>
                      <a:r>
                        <a:rPr lang="en-US"/>
                        <a:t>S</a:t>
                      </a:r>
                      <a:r>
                        <a:rPr lang="en-US"/>
                        <a:t>T</a:t>
                      </a:r>
                      <a:r>
                        <a:rPr lang="en-US"/>
                        <a:t>M</a:t>
                      </a:r>
                      <a:endParaRPr lang="en-US"/>
                    </a:p>
                  </a:txBody>
                </a:tc>
                <a:tc>
                  <a:txBody>
                    <a:bodyPr/>
                    <a:p>
                      <a:pPr>
                        <a:buNone/>
                      </a:pPr>
                      <a:r>
                        <a:rPr lang="en-US"/>
                        <a:t>9</a:t>
                      </a:r>
                      <a:r>
                        <a:rPr lang="en-US"/>
                        <a:t>3</a:t>
                      </a:r>
                      <a:r>
                        <a:rPr lang="en-US"/>
                        <a:t>%</a:t>
                      </a:r>
                      <a:endParaRPr lang="en-US"/>
                    </a:p>
                  </a:txBody>
                </a:tc>
              </a:tr>
              <a:tr h="1188720">
                <a:tc>
                  <a:txBody>
                    <a:bodyPr/>
                    <a:p>
                      <a:pPr>
                        <a:buNone/>
                      </a:pPr>
                      <a:r>
                        <a:rPr lang="en-US">
                          <a:latin typeface="Times New Roman" panose="02020603050405020304" pitchFamily="18" charset="0"/>
                          <a:cs typeface="Times New Roman" panose="02020603050405020304" pitchFamily="18" charset="0"/>
                        </a:rPr>
                        <a:t>Lan Wang, Masahiro Tanaka, and Hayato Yamana</a:t>
                      </a:r>
                      <a:endParaRPr lang="en-US">
                        <a:latin typeface="Times New Roman" panose="02020603050405020304" pitchFamily="18" charset="0"/>
                        <a:cs typeface="Times New Roman" panose="02020603050405020304" pitchFamily="18" charset="0"/>
                      </a:endParaRPr>
                    </a:p>
                  </a:txBody>
                </a:tc>
                <a:tc>
                  <a:txBody>
                    <a:bodyPr/>
                    <a:p>
                      <a:pPr>
                        <a:buNone/>
                      </a:pPr>
                      <a:r>
                        <a:rPr lang="en-US">
                          <a:latin typeface="Times New Roman" panose="02020603050405020304" pitchFamily="18" charset="0"/>
                          <a:cs typeface="Times New Roman" panose="02020603050405020304" pitchFamily="18" charset="0"/>
                        </a:rPr>
                        <a:t>Improving Chinese Native Language Identification by Cleaning Noisy Data and Adopting BM25</a:t>
                      </a:r>
                      <a:endParaRPr lang="en-US">
                        <a:latin typeface="Times New Roman" panose="02020603050405020304" pitchFamily="18" charset="0"/>
                        <a:cs typeface="Times New Roman" panose="02020603050405020304" pitchFamily="18" charset="0"/>
                      </a:endParaRPr>
                    </a:p>
                  </a:txBody>
                </a:tc>
                <a:tc>
                  <a:txBody>
                    <a:bodyPr/>
                    <a:p>
                      <a:pPr>
                        <a:buNone/>
                      </a:pPr>
                      <a:r>
                        <a:rPr lang="en-US"/>
                        <a:t>N</a:t>
                      </a:r>
                      <a:r>
                        <a:rPr lang="en-US"/>
                        <a:t>a</a:t>
                      </a:r>
                      <a:r>
                        <a:rPr lang="en-US"/>
                        <a:t>i</a:t>
                      </a:r>
                      <a:r>
                        <a:rPr lang="en-US"/>
                        <a:t>v</a:t>
                      </a:r>
                      <a:r>
                        <a:rPr lang="en-US"/>
                        <a:t>e</a:t>
                      </a:r>
                      <a:r>
                        <a:rPr lang="en-US"/>
                        <a:t> </a:t>
                      </a:r>
                      <a:r>
                        <a:rPr lang="en-US"/>
                        <a:t>B</a:t>
                      </a:r>
                      <a:r>
                        <a:rPr lang="en-US"/>
                        <a:t>a</a:t>
                      </a:r>
                      <a:r>
                        <a:rPr lang="en-US"/>
                        <a:t>y</a:t>
                      </a:r>
                      <a:r>
                        <a:rPr lang="en-US"/>
                        <a:t>e</a:t>
                      </a:r>
                      <a:r>
                        <a:rPr lang="en-US"/>
                        <a:t>s</a:t>
                      </a:r>
                      <a:endParaRPr lang="en-US"/>
                    </a:p>
                  </a:txBody>
                </a:tc>
                <a:tc>
                  <a:txBody>
                    <a:bodyPr/>
                    <a:p>
                      <a:pPr>
                        <a:buNone/>
                      </a:pPr>
                      <a:r>
                        <a:rPr lang="en-US"/>
                        <a:t>9</a:t>
                      </a:r>
                      <a:r>
                        <a:rPr lang="en-US"/>
                        <a:t>8</a:t>
                      </a:r>
                      <a:r>
                        <a:rPr lang="en-US"/>
                        <a:t>.</a:t>
                      </a:r>
                      <a:r>
                        <a:rPr lang="en-US"/>
                        <a:t>1</a:t>
                      </a:r>
                      <a:r>
                        <a:rPr lang="en-US"/>
                        <a:t>%</a:t>
                      </a:r>
                      <a:endParaRPr lang="en-US"/>
                    </a:p>
                  </a:txBody>
                </a:tc>
              </a:tr>
            </a:tbl>
          </a:graphicData>
        </a:graphic>
      </p:graphicFrame>
      <p:sp>
        <p:nvSpPr>
          <p:cNvPr id="1048667" name="Title 8"/>
          <p:cNvSpPr>
            <a:spLocks noGrp="1"/>
          </p:cNvSpPr>
          <p:nvPr>
            <p:ph type="title"/>
          </p:nvPr>
        </p:nvSpPr>
        <p:spPr/>
        <p:txBody>
          <a:bodyPr/>
          <a:p>
            <a:r>
              <a:rPr lang="en-US">
                <a:latin typeface="Times New Roman" panose="02020603050405020304" pitchFamily="18" charset="0"/>
                <a:cs typeface="Times New Roman" panose="02020603050405020304" pitchFamily="18" charset="0"/>
              </a:rPr>
              <a:t>LITERATURE REVIEW</a:t>
            </a:r>
            <a:endParaRPr lang="en-US">
              <a:latin typeface="Times New Roman" panose="02020603050405020304" pitchFamily="18" charset="0"/>
              <a:cs typeface="Times New Roman" panose="02020603050405020304" pitchFamily="18" charset="0"/>
            </a:endParaRPr>
          </a:p>
        </p:txBody>
      </p:sp>
      <p:sp>
        <p:nvSpPr>
          <p:cNvPr id="1048668" name="Slide Number Placeholder 5"/>
          <p:cNvSpPr>
            <a:spLocks noGrp="1"/>
          </p:cNvSpPr>
          <p:nvPr>
            <p:ph type="sldNum" sz="quarter" idx="11"/>
          </p:nvPr>
        </p:nvSpPr>
        <p:spPr/>
        <p:txBody>
          <a:bodyPr/>
          <a:p>
            <a:fld id="{B67B645E-C5E5-4727-B977-D372A0AA71D9}" type="slidenum">
              <a:rPr lang="en-US" noProof="0" smtClean="0"/>
              <a:t>11</a:t>
            </a:fld>
            <a:endParaRPr lang="en-US" noProof="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p:grpSpPr>
      <p:sp>
        <p:nvSpPr>
          <p:cNvPr id="1048669" name="Title 6"/>
          <p:cNvSpPr>
            <a:spLocks noGrp="1"/>
          </p:cNvSpPr>
          <p:nvPr>
            <p:ph type="title"/>
          </p:nvPr>
        </p:nvSpPr>
        <p:spPr/>
        <p:txBody>
          <a:bodyPr/>
          <a:p>
            <a:r>
              <a:rPr lang="en-US">
                <a:latin typeface="Times New Roman" panose="02020603050405020304" pitchFamily="18" charset="0"/>
                <a:cs typeface="Times New Roman" panose="02020603050405020304" pitchFamily="18" charset="0"/>
              </a:rPr>
              <a:t>REFERENCES</a:t>
            </a:r>
            <a:endParaRPr lang="en-US">
              <a:latin typeface="Times New Roman" panose="02020603050405020304" pitchFamily="18" charset="0"/>
              <a:cs typeface="Times New Roman" panose="02020603050405020304" pitchFamily="18" charset="0"/>
            </a:endParaRPr>
          </a:p>
        </p:txBody>
      </p:sp>
      <p:sp>
        <p:nvSpPr>
          <p:cNvPr id="1048670" name="Slide Number Placeholder 5"/>
          <p:cNvSpPr>
            <a:spLocks noGrp="1"/>
          </p:cNvSpPr>
          <p:nvPr>
            <p:ph type="sldNum" sz="quarter" idx="11"/>
          </p:nvPr>
        </p:nvSpPr>
        <p:spPr/>
        <p:txBody>
          <a:bodyPr/>
          <a:p>
            <a:fld id="{B67B645E-C5E5-4727-B977-D372A0AA71D9}" type="slidenum">
              <a:rPr lang="en-US" noProof="0" smtClean="0"/>
              <a:t>12</a:t>
            </a:fld>
            <a:endParaRPr lang="en-US" noProof="0"/>
          </a:p>
        </p:txBody>
      </p:sp>
      <p:sp>
        <p:nvSpPr>
          <p:cNvPr id="1048671" name="Text Box 7"/>
          <p:cNvSpPr txBox="1"/>
          <p:nvPr/>
        </p:nvSpPr>
        <p:spPr>
          <a:xfrm>
            <a:off x="648970" y="1071880"/>
            <a:ext cx="11059160" cy="4968241"/>
          </a:xfrm>
          <a:prstGeom prst="rect"/>
          <a:noFill/>
        </p:spPr>
        <p:txBody>
          <a:bodyPr rtlCol="0" wrap="square">
            <a:spAutoFit/>
          </a:bodyPr>
          <a:p>
            <a:pPr indent="0">
              <a:lnSpc>
                <a:spcPct val="150000"/>
              </a:lnSpc>
              <a:buFont typeface="+mj-lt"/>
              <a:buNone/>
            </a:pPr>
            <a:r>
              <a:rPr sz="2000" lang="en-US">
                <a:latin typeface="Times New Roman" panose="02020603050405020304" pitchFamily="18" charset="0"/>
                <a:cs typeface="Times New Roman" panose="02020603050405020304" pitchFamily="18" charset="0"/>
              </a:rPr>
              <a:t>[</a:t>
            </a:r>
            <a:r>
              <a:rPr sz="1800" lang="en-US">
                <a:latin typeface="Times New Roman" panose="02020603050405020304" pitchFamily="18" charset="0"/>
                <a:cs typeface="Times New Roman" panose="02020603050405020304" pitchFamily="18" charset="0"/>
              </a:rPr>
              <a:t>1] </a:t>
            </a:r>
            <a:r>
              <a:rPr sz="1600" lang="en-US">
                <a:latin typeface="Times New Roman" panose="02020603050405020304" pitchFamily="18" charset="0"/>
                <a:cs typeface="Times New Roman" panose="02020603050405020304" pitchFamily="18" charset="0"/>
              </a:rPr>
              <a:t>Julian Brooke and Graeme Hirst. 2020. Measuring Interlanguage: Native Language Identification with L1-influence Metrics. In Proceedings of Language Resources and Evaluation (LREC). pages 779–784.</a:t>
            </a:r>
            <a:endParaRPr sz="1400" lang="en-US">
              <a:latin typeface="Times New Roman" panose="02020603050405020304" pitchFamily="18" charset="0"/>
              <a:cs typeface="Times New Roman" panose="02020603050405020304" pitchFamily="18" charset="0"/>
            </a:endParaRPr>
          </a:p>
          <a:p>
            <a:pPr indent="0">
              <a:lnSpc>
                <a:spcPct val="150000"/>
              </a:lnSpc>
              <a:buFont typeface="+mj-lt"/>
              <a:buNone/>
            </a:pPr>
            <a:r>
              <a:rPr sz="1600" lang="en-US">
                <a:latin typeface="Times New Roman" panose="02020603050405020304" pitchFamily="18" charset="0"/>
                <a:cs typeface="Times New Roman" panose="02020603050405020304" pitchFamily="18" charset="0"/>
              </a:rPr>
              <a:t>[2] Serhiy Bykh and Detmar Meurers. 2019. Exploring Syntactic Features for Native Language Identification: A Variationist Perspective on Feature Encoding and Ensemble Optimization. In Proceedings of COLING 2019, the 25th International Conference on Computational Linguistics: Technical Papers. Dublin, Ireland, pages 1962–1973.</a:t>
            </a:r>
            <a:endParaRPr sz="1600" lang="en-US">
              <a:latin typeface="Times New Roman" panose="02020603050405020304" pitchFamily="18" charset="0"/>
              <a:cs typeface="Times New Roman" panose="02020603050405020304" pitchFamily="18" charset="0"/>
            </a:endParaRPr>
          </a:p>
          <a:p>
            <a:pPr indent="0">
              <a:lnSpc>
                <a:spcPct val="150000"/>
              </a:lnSpc>
              <a:buFont typeface="+mj-lt"/>
              <a:buNone/>
            </a:pPr>
            <a:r>
              <a:rPr sz="1600" lang="en-US">
                <a:latin typeface="Times New Roman" panose="02020603050405020304" pitchFamily="18" charset="0"/>
                <a:cs typeface="Times New Roman" panose="02020603050405020304" pitchFamily="18" charset="0"/>
              </a:rPr>
              <a:t>[3] Serhiy Bykh, Sowmya Vajjala, Julia Krivanek, and Detmar Meurers. 2018. Combining shallow and linguistically motivated features in native language identification. In Proceedings of the Eighth Workshop on Innovative Use of NLP for Building Educational Applications. Atlanta, Georgia, pages 197–206.</a:t>
            </a:r>
            <a:endParaRPr sz="1600" lang="en-US">
              <a:latin typeface="Times New Roman" panose="02020603050405020304" pitchFamily="18" charset="0"/>
              <a:cs typeface="Times New Roman" panose="02020603050405020304" pitchFamily="18" charset="0"/>
            </a:endParaRPr>
          </a:p>
          <a:p>
            <a:pPr indent="0">
              <a:lnSpc>
                <a:spcPct val="150000"/>
              </a:lnSpc>
              <a:buFont typeface="+mj-lt"/>
              <a:buNone/>
            </a:pPr>
            <a:r>
              <a:rPr sz="1600" lang="en-US">
                <a:latin typeface="Times New Roman" panose="02020603050405020304" pitchFamily="18" charset="0"/>
                <a:cs typeface="Times New Roman" panose="02020603050405020304" pitchFamily="18" charset="0"/>
              </a:rPr>
              <a:t>[4] Radu Tudor Ionescu. 2020. A Fast Algorithm for Local Rank Distance: Application to Arabic Native Language Identification. In Proceedings of the International Conference on Neural Information Processing. Springer, pages 390–400.</a:t>
            </a:r>
            <a:endParaRPr sz="1600" lang="en-US">
              <a:latin typeface="Times New Roman" panose="02020603050405020304" pitchFamily="18" charset="0"/>
              <a:cs typeface="Times New Roman" panose="02020603050405020304" pitchFamily="18" charset="0"/>
            </a:endParaRPr>
          </a:p>
          <a:p>
            <a:pPr indent="0">
              <a:lnSpc>
                <a:spcPct val="150000"/>
              </a:lnSpc>
              <a:buFont typeface="+mj-lt"/>
              <a:buNone/>
            </a:pPr>
            <a:r>
              <a:rPr sz="1600" lang="en-US">
                <a:latin typeface="Times New Roman" panose="02020603050405020304" pitchFamily="18" charset="0"/>
                <a:cs typeface="Times New Roman" panose="02020603050405020304" pitchFamily="18" charset="0"/>
              </a:rPr>
              <a:t>[5] Lan Wang, Masahiro Tanaka, and Hayato Yamana. 2019. What is your Mother Tongue?: Improving Chinese Native Language Identification by Cleaning Noisy Data and Adopting BM25. In Proceedings of the International Conference on Big Data Analysis (ICBDA). IEEE, pages 1–6.</a:t>
            </a:r>
            <a:endParaRPr sz="16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0" name=""/>
        <p:cNvGrpSpPr/>
        <p:nvPr/>
      </p:nvGrpSpPr>
      <p:grpSpPr>
        <a:xfrm>
          <a:off x="0" y="0"/>
          <a:ext cx="0" cy="0"/>
          <a:chOff x="0" y="0"/>
          <a:chExt cx="0" cy="0"/>
        </a:xfrm>
      </p:grpSpPr>
      <p:sp>
        <p:nvSpPr>
          <p:cNvPr id="1048680" name="Rectangle 23"/>
          <p:cNvSpPr>
            <a:spLocks noChangeAspect="1" noMove="1" noResize="1" noRot="1" noGrp="1" noAdjustHandles="1" noEditPoints="1" noChangeArrowheads="1" noChangeShapeType="1" noTextEdit="1"/>
          </p:cNvSpPr>
          <p:nvPr/>
        </p:nvSpPr>
        <p:spPr>
          <a:xfrm>
            <a:off x="4639056" y="0"/>
            <a:ext cx="7552944" cy="6858000"/>
          </a:xfrm>
          <a:prstGeom prst="rect"/>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81" name="Rounded Rectangle 9"/>
          <p:cNvSpPr>
            <a:spLocks noChangeAspect="1" noMove="1" noResize="1" noRot="1" noGrp="1" noAdjustHandles="1" noEditPoints="1" noChangeArrowheads="1" noChangeShapeType="1" noTextEdit="1"/>
          </p:cNvSpPr>
          <p:nvPr/>
        </p:nvSpPr>
        <p:spPr>
          <a:xfrm>
            <a:off x="5123688" y="557784"/>
            <a:ext cx="6584098" cy="5739187"/>
          </a:xfrm>
          <a:prstGeom prst="roundRect">
            <a:avLst>
              <a:gd name="adj" fmla="val 0"/>
            </a:avLst>
          </a:prstGeom>
          <a:solidFill>
            <a:srgbClr val="FFFFFF"/>
          </a:solidFill>
          <a:ln w="9525">
            <a:solidFill>
              <a:srgbClr val="C8CACA"/>
            </a:solidFill>
          </a:ln>
          <a:effectLst>
            <a:outerShdw algn="t" blurRad="57150" dir="5400000" dist="19050"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0" name="Picture 6" descr="Graphical user interface, application  Description automatically generated"/>
          <p:cNvPicPr>
            <a:picLocks noChangeAspect="1"/>
          </p:cNvPicPr>
          <p:nvPr/>
        </p:nvPicPr>
        <p:blipFill rotWithShape="1">
          <a:blip xmlns:r="http://schemas.openxmlformats.org/officeDocument/2006/relationships" r:embed="rId1"/>
          <a:srcRect l="53377" t="11141" r="165" b="18872"/>
          <a:stretch>
            <a:fillRect/>
          </a:stretch>
        </p:blipFill>
        <p:spPr>
          <a:xfrm>
            <a:off x="5405862" y="877039"/>
            <a:ext cx="6019331" cy="5100676"/>
          </a:xfrm>
          <a:prstGeom prst="rect"/>
          <a:effectLst/>
        </p:spPr>
      </p:pic>
      <p:sp>
        <p:nvSpPr>
          <p:cNvPr id="1048682" name="Slide Number Placeholder 3"/>
          <p:cNvSpPr>
            <a:spLocks noGrp="1"/>
          </p:cNvSpPr>
          <p:nvPr>
            <p:ph type="sldNum" sz="quarter" idx="11"/>
          </p:nvPr>
        </p:nvSpPr>
        <p:spPr>
          <a:xfrm>
            <a:off x="8610600" y="6356350"/>
            <a:ext cx="2743200" cy="365125"/>
          </a:xfrm>
        </p:spPr>
        <p:txBody>
          <a:bodyPr anchor="ctr" bIns="45720" lIns="91440" rIns="91440" rtlCol="0" tIns="45720" vert="horz">
            <a:normAutofit/>
          </a:bodyPr>
          <a:p>
            <a:pPr algn="r">
              <a:lnSpc>
                <a:spcPct val="90000"/>
              </a:lnSpc>
              <a:spcAft>
                <a:spcPts val="600"/>
              </a:spcAft>
            </a:pPr>
            <a:fld id="{B67B645E-C5E5-4727-B977-D372A0AA71D9}" type="slidenum">
              <a:rPr sz="1200" lang="en-US" noProof="0">
                <a:solidFill>
                  <a:srgbClr val="303030"/>
                </a:solidFill>
              </a:rPr>
              <a:t>13</a:t>
            </a:fld>
            <a:endParaRPr sz="1200" lang="en-US" noProof="0">
              <a:solidFill>
                <a:srgbClr val="30303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593" name="Freeform: Shape 8"/>
          <p:cNvSpPr/>
          <p:nvPr/>
        </p:nvSpPr>
        <p:spPr>
          <a:xfrm rot="10800000">
            <a:off x="9220655" y="606225"/>
            <a:ext cx="2106487" cy="2078699"/>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algn="t" blurRad="330200" dir="5400000" dist="304800"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chemeClr val="lt1"/>
              </a:solidFill>
            </a:endParaRPr>
          </a:p>
        </p:txBody>
      </p:sp>
      <p:sp>
        <p:nvSpPr>
          <p:cNvPr id="1048594" name="Title 1"/>
          <p:cNvSpPr>
            <a:spLocks noGrp="1"/>
          </p:cNvSpPr>
          <p:nvPr>
            <p:ph type="ctrTitle"/>
          </p:nvPr>
        </p:nvSpPr>
        <p:spPr bwMode="gray">
          <a:xfrm>
            <a:off x="7171062" y="3133725"/>
            <a:ext cx="2718062" cy="1050000"/>
          </a:xfrm>
        </p:spPr>
        <p:txBody>
          <a:bodyPr/>
          <a:p>
            <a:r>
              <a:rPr lang="en-US"/>
              <a:t>Content</a:t>
            </a:r>
            <a:endParaRPr lang="en-US"/>
          </a:p>
        </p:txBody>
      </p:sp>
      <p:sp>
        <p:nvSpPr>
          <p:cNvPr id="1048595" name="Subtitle 2"/>
          <p:cNvSpPr>
            <a:spLocks noGrp="1"/>
          </p:cNvSpPr>
          <p:nvPr>
            <p:ph type="subTitle" idx="1"/>
          </p:nvPr>
        </p:nvSpPr>
        <p:spPr bwMode="gray">
          <a:xfrm>
            <a:off x="770255" y="1296670"/>
            <a:ext cx="3441700" cy="3604895"/>
          </a:xfrm>
        </p:spPr>
        <p:txBody>
          <a:bodyPr anchor="t" bIns="0" lIns="0" rIns="0" rtlCol="0" tIns="0" vert="horz">
            <a:noAutofit/>
          </a:bodyPr>
          <a:p>
            <a:pPr algn="l"/>
            <a:r>
              <a:rPr lang="en-US">
                <a:latin typeface="Times New Roman" panose="02020603050405020304" pitchFamily="18" charset="0"/>
                <a:cs typeface="Times New Roman" panose="02020603050405020304" pitchFamily="18" charset="0"/>
              </a:rPr>
              <a:t>Introduction</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applications</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Problem OBJECTIVES</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DATASET INSIGHT</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methodology</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procedure</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results</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conclusion</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LITERATURE REVIEW</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references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useBgFill="1">
        <p:nvSpPr>
          <p:cNvPr id="1048599" name="Rectangle 8"/>
          <p:cNvSpPr>
            <a:spLocks noChangeAspect="1" noMove="1" noResize="1" noRot="1" noGrp="1" noAdjustHandles="1" noEditPoints="1" noChangeArrowheads="1" noChangeShapeType="1" noTextEdit="1"/>
          </p:cNvSpPr>
          <p:nvPr/>
        </p:nvSpPr>
        <p:spPr bwMode="ltGray">
          <a:xfrm>
            <a:off x="1" y="0"/>
            <a:ext cx="12191996" cy="6858000"/>
          </a:xfrm>
          <a:prstGeom prst="rect"/>
          <a:ln w="0">
            <a:noFill/>
            <a:prstDash val="solid"/>
            <a:round/>
          </a:ln>
        </p:spPr>
        <p:txBody>
          <a:bodyPr anchor="ctr" rtlCol="0"/>
          <a:p>
            <a:pPr algn="ctr" defTabSz="457200"/>
            <a:endParaRPr lang="en-US">
              <a:solidFill>
                <a:schemeClr val="tx1"/>
              </a:solidFill>
            </a:endParaRPr>
          </a:p>
        </p:txBody>
      </p:sp>
      <p:sp>
        <p:nvSpPr>
          <p:cNvPr id="1048600" name="Title 1"/>
          <p:cNvSpPr>
            <a:spLocks noGrp="1"/>
          </p:cNvSpPr>
          <p:nvPr>
            <p:ph type="ctrTitle"/>
          </p:nvPr>
        </p:nvSpPr>
        <p:spPr>
          <a:xfrm>
            <a:off x="4916251" y="662400"/>
            <a:ext cx="6614814" cy="1492132"/>
          </a:xfrm>
        </p:spPr>
        <p:txBody>
          <a:bodyPr anchor="t" bIns="45720" lIns="91440" rIns="91440" rtlCol="0" tIns="45720" vert="horz">
            <a:normAutofit/>
          </a:bodyPr>
          <a:p>
            <a:pPr algn="l">
              <a:lnSpc>
                <a:spcPct val="90000"/>
              </a:lnSpc>
            </a:pPr>
            <a:r>
              <a:rPr lang="en-US">
                <a:solidFill>
                  <a:schemeClr val="tx1"/>
                </a:solidFill>
                <a:latin typeface="Times New Roman" panose="02020603050405020304" pitchFamily="18" charset="0"/>
                <a:cs typeface="Times New Roman" panose="02020603050405020304" pitchFamily="18" charset="0"/>
              </a:rPr>
              <a:t>introduction</a:t>
            </a:r>
            <a:endParaRPr lang="en-US">
              <a:solidFill>
                <a:schemeClr val="tx1"/>
              </a:solidFill>
              <a:latin typeface="Times New Roman" panose="02020603050405020304" pitchFamily="18" charset="0"/>
              <a:cs typeface="Times New Roman" panose="02020603050405020304" pitchFamily="18" charset="0"/>
            </a:endParaRPr>
          </a:p>
        </p:txBody>
      </p:sp>
      <p:pic>
        <p:nvPicPr>
          <p:cNvPr id="2097153" name="Picture 4" descr="Aqua and green fractal background like floral petal"/>
          <p:cNvPicPr>
            <a:picLocks noChangeAspect="1"/>
          </p:cNvPicPr>
          <p:nvPr/>
        </p:nvPicPr>
        <p:blipFill rotWithShape="1">
          <a:blip xmlns:r="http://schemas.openxmlformats.org/officeDocument/2006/relationships" r:embed="rId1"/>
          <a:srcRect l="22195" r="38656" b="-1"/>
          <a:stretch>
            <a:fillRect/>
          </a:stretch>
        </p:blipFill>
        <p:spPr>
          <a:xfrm>
            <a:off x="688434" y="-9525"/>
            <a:ext cx="3584766" cy="6867525"/>
          </a:xfrm>
          <a:prstGeom prst="rect"/>
        </p:spPr>
      </p:pic>
      <p:sp>
        <p:nvSpPr>
          <p:cNvPr id="1048601" name="Freeform 6"/>
          <p:cNvSpPr>
            <a:spLocks noChangeAspect="1" noMove="1" noResize="1" noRot="1" noGrp="1" noAdjustHandles="1" noEditPoints="1" noChangeArrowheads="1" noChangeShapeType="1" noTextEdit="1"/>
          </p:cNvSpPr>
          <p:nvPr/>
        </p:nvSpPr>
        <p:spPr bwMode="auto">
          <a:xfrm>
            <a:off x="0" y="0"/>
            <a:ext cx="885825" cy="6858000"/>
          </a:xfrm>
          <a:custGeom>
            <a:avLst/>
            <a:ah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solidFill>
          <a:ln w="0">
            <a:noFill/>
            <a:prstDash val="solid"/>
            <a:round/>
          </a:ln>
        </p:spPr>
      </p:sp>
      <p:sp>
        <p:nvSpPr>
          <p:cNvPr id="1048602" name="Freeform 6"/>
          <p:cNvSpPr>
            <a:spLocks noChangeAspect="1" noMove="1" noResize="1" noRot="1" noGrp="1" noAdjustHandles="1" noEditPoints="1" noChangeArrowheads="1" noChangeShapeType="1" noTextEdit="1"/>
          </p:cNvSpPr>
          <p:nvPr/>
        </p:nvSpPr>
        <p:spPr bwMode="auto">
          <a:xfrm>
            <a:off x="0" y="0"/>
            <a:ext cx="885825" cy="6858000"/>
          </a:xfrm>
          <a:custGeom>
            <a:avLst/>
            <a:ah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p>
            <a:endParaRPr lang="en-US"/>
          </a:p>
        </p:txBody>
      </p:sp>
      <p:sp>
        <p:nvSpPr>
          <p:cNvPr id="1048603" name="Subtitle 2"/>
          <p:cNvSpPr>
            <a:spLocks noGrp="1"/>
          </p:cNvSpPr>
          <p:nvPr>
            <p:ph type="subTitle" idx="1"/>
          </p:nvPr>
        </p:nvSpPr>
        <p:spPr>
          <a:xfrm>
            <a:off x="4916170" y="1621155"/>
            <a:ext cx="6614795" cy="4509770"/>
          </a:xfrm>
        </p:spPr>
        <p:txBody>
          <a:bodyPr anchor="t" bIns="45720" lIns="91440" rIns="91440" rtlCol="0" tIns="45720" vert="horz">
            <a:normAutofit fontScale="88889" lnSpcReduction="10000"/>
          </a:bodyPr>
          <a:p>
            <a:pPr algn="l" indent="-342900" marL="342900">
              <a:lnSpc>
                <a:spcPct val="150000"/>
              </a:lnSpc>
              <a:buFont typeface="Wingdings" panose="05000000000000000000" charset="0"/>
              <a:buChar char="Ø"/>
            </a:pPr>
            <a:r>
              <a:rPr sz="1800" lang="en-US">
                <a:solidFill>
                  <a:srgbClr val="000000">
                    <a:alpha val="60000"/>
                  </a:srgbClr>
                </a:solidFill>
                <a:latin typeface="Times New Roman" panose="02020603050405020304" pitchFamily="18" charset="0"/>
                <a:cs typeface="Times New Roman" panose="02020603050405020304" pitchFamily="18" charset="0"/>
              </a:rPr>
              <a:t>Language detection is a natural language processing task where we need to identify the language of a text or document.</a:t>
            </a:r>
            <a:endParaRPr sz="1800" lang="en-US">
              <a:solidFill>
                <a:srgbClr val="000000">
                  <a:alpha val="60000"/>
                </a:srgbClr>
              </a:solidFill>
              <a:latin typeface="Times New Roman" panose="02020603050405020304" pitchFamily="18" charset="0"/>
              <a:cs typeface="Times New Roman" panose="02020603050405020304" pitchFamily="18" charset="0"/>
            </a:endParaRPr>
          </a:p>
          <a:p>
            <a:pPr algn="l" indent="-342900" marL="342900">
              <a:lnSpc>
                <a:spcPct val="150000"/>
              </a:lnSpc>
              <a:buFont typeface="Wingdings" panose="05000000000000000000" charset="0"/>
              <a:buChar char="Ø"/>
            </a:pPr>
            <a:r>
              <a:rPr sz="1800" lang="en-US">
                <a:solidFill>
                  <a:srgbClr val="000000">
                    <a:alpha val="60000"/>
                  </a:srgbClr>
                </a:solidFill>
                <a:latin typeface="Times New Roman" panose="02020603050405020304" pitchFamily="18" charset="0"/>
                <a:cs typeface="Times New Roman" panose="02020603050405020304" pitchFamily="18" charset="0"/>
              </a:rPr>
              <a:t>As a human, we can easily detect the languages we know. For example, we can easily identify Telugu,Hindi and English, but being an Indian, it is also not possible for us to identify all Indian languages and language used across the world.</a:t>
            </a:r>
            <a:endParaRPr sz="1800" lang="en-US">
              <a:solidFill>
                <a:srgbClr val="000000">
                  <a:alpha val="60000"/>
                </a:srgbClr>
              </a:solidFill>
              <a:latin typeface="Times New Roman" panose="02020603050405020304" pitchFamily="18" charset="0"/>
              <a:cs typeface="Times New Roman" panose="02020603050405020304" pitchFamily="18" charset="0"/>
            </a:endParaRPr>
          </a:p>
          <a:p>
            <a:pPr algn="l" indent="-342900" marL="342900">
              <a:lnSpc>
                <a:spcPct val="150000"/>
              </a:lnSpc>
              <a:buFont typeface="Wingdings" panose="05000000000000000000" charset="0"/>
              <a:buChar char="Ø"/>
            </a:pPr>
            <a:r>
              <a:rPr sz="1800" lang="en-US">
                <a:solidFill>
                  <a:srgbClr val="000000">
                    <a:alpha val="60000"/>
                  </a:srgbClr>
                </a:solidFill>
                <a:latin typeface="Times New Roman" panose="02020603050405020304" pitchFamily="18" charset="0"/>
                <a:cs typeface="Times New Roman" panose="02020603050405020304" pitchFamily="18" charset="0"/>
              </a:rPr>
              <a:t>This is where the language identification task can be used. Google Translate is one of the most popular language translators in the world which is used by so many people around the world.</a:t>
            </a:r>
            <a:endParaRPr sz="1800" lang="en-US">
              <a:solidFill>
                <a:srgbClr val="000000">
                  <a:alpha val="60000"/>
                </a:srgb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p:grpSpPr>
      <p:sp>
        <p:nvSpPr>
          <p:cNvPr id="1048604" name="Title 6"/>
          <p:cNvSpPr>
            <a:spLocks noGrp="1"/>
          </p:cNvSpPr>
          <p:nvPr>
            <p:ph type="ctrTitle"/>
          </p:nvPr>
        </p:nvSpPr>
        <p:spPr>
          <a:xfrm>
            <a:off x="7065645" y="777240"/>
            <a:ext cx="4098925" cy="2033270"/>
          </a:xfrm>
        </p:spPr>
        <p:txBody>
          <a:bodyPr/>
          <a:p>
            <a:r>
              <a:rPr lang="en-US">
                <a:latin typeface="Times New Roman" panose="02020603050405020304" pitchFamily="18" charset="0"/>
                <a:cs typeface="Times New Roman" panose="02020603050405020304" pitchFamily="18" charset="0"/>
              </a:rPr>
              <a:t>APPLICATIONS</a:t>
            </a:r>
            <a:endParaRPr lang="en-US">
              <a:latin typeface="Times New Roman" panose="02020603050405020304" pitchFamily="18" charset="0"/>
              <a:cs typeface="Times New Roman" panose="02020603050405020304" pitchFamily="18" charset="0"/>
            </a:endParaRPr>
          </a:p>
        </p:txBody>
      </p:sp>
      <p:sp>
        <p:nvSpPr>
          <p:cNvPr id="1048605" name="Slide Number Placeholder 5"/>
          <p:cNvSpPr>
            <a:spLocks noGrp="1"/>
          </p:cNvSpPr>
          <p:nvPr>
            <p:ph type="sldNum" sz="quarter" idx="4294967295"/>
          </p:nvPr>
        </p:nvSpPr>
        <p:spPr>
          <a:xfrm>
            <a:off x="11904345" y="6385560"/>
            <a:ext cx="287655" cy="287655"/>
          </a:xfrm>
        </p:spPr>
        <p:txBody>
          <a:bodyPr/>
          <a:p>
            <a:fld id="{B67B645E-C5E5-4727-B977-D372A0AA71D9}" type="slidenum">
              <a:rPr lang="en-US" noProof="0" smtClean="0"/>
              <a:t>4</a:t>
            </a:fld>
            <a:endParaRPr lang="en-US" noProof="0"/>
          </a:p>
        </p:txBody>
      </p:sp>
      <p:sp>
        <p:nvSpPr>
          <p:cNvPr id="1048606" name="Text Box 8"/>
          <p:cNvSpPr txBox="1"/>
          <p:nvPr/>
        </p:nvSpPr>
        <p:spPr>
          <a:xfrm>
            <a:off x="573405" y="1238250"/>
            <a:ext cx="5454015" cy="4003040"/>
          </a:xfrm>
          <a:prstGeom prst="rect"/>
          <a:noFill/>
        </p:spPr>
        <p:txBody>
          <a:bodyPr rtlCol="0" wrap="square">
            <a:spAutoFit/>
          </a:bodyPr>
          <a:p>
            <a:pPr indent="-342900" marL="342900">
              <a:lnSpc>
                <a:spcPct val="100000"/>
              </a:lnSpc>
              <a:buFont typeface="+mj-lt"/>
              <a:buAutoNum type="arabicPeriod"/>
            </a:pPr>
            <a:r>
              <a:rPr b="1" sz="2400" lang="en-US">
                <a:solidFill>
                  <a:schemeClr val="bg1"/>
                </a:solidFill>
                <a:latin typeface="Times New Roman" panose="02020603050405020304" pitchFamily="18" charset="0"/>
                <a:cs typeface="Times New Roman" panose="02020603050405020304" pitchFamily="18" charset="0"/>
              </a:rPr>
              <a:t>The language detection service is used to identify the language of business texts, such as emails and chats.</a:t>
            </a:r>
            <a:endParaRPr b="1" sz="2400" lang="en-US">
              <a:solidFill>
                <a:schemeClr val="bg1"/>
              </a:solidFill>
              <a:latin typeface="Times New Roman" panose="02020603050405020304" pitchFamily="18" charset="0"/>
              <a:cs typeface="Times New Roman" panose="02020603050405020304" pitchFamily="18" charset="0"/>
            </a:endParaRPr>
          </a:p>
          <a:p>
            <a:pPr indent="-342900" marL="342900">
              <a:lnSpc>
                <a:spcPct val="100000"/>
              </a:lnSpc>
              <a:buFont typeface="+mj-lt"/>
              <a:buAutoNum type="arabicPeriod"/>
            </a:pPr>
            <a:r>
              <a:rPr b="1" sz="2400" lang="en-US">
                <a:solidFill>
                  <a:schemeClr val="bg1"/>
                </a:solidFill>
                <a:latin typeface="Times New Roman" panose="02020603050405020304" pitchFamily="18" charset="0"/>
                <a:cs typeface="Times New Roman" panose="02020603050405020304" pitchFamily="18" charset="0"/>
              </a:rPr>
              <a:t>Using the language detection  Surveillance Insights can highlight and annotate the languages that are used in a text and help to identify potential suspicious activity.</a:t>
            </a:r>
            <a:endParaRPr b="1" sz="2400" lang="en-US">
              <a:solidFill>
                <a:schemeClr val="bg1"/>
              </a:solidFill>
              <a:latin typeface="Times New Roman" panose="02020603050405020304" pitchFamily="18" charset="0"/>
              <a:cs typeface="Times New Roman" panose="02020603050405020304" pitchFamily="18" charset="0"/>
            </a:endParaRPr>
          </a:p>
          <a:p>
            <a:pPr indent="-342900" marL="342900">
              <a:lnSpc>
                <a:spcPct val="100000"/>
              </a:lnSpc>
              <a:buFont typeface="+mj-lt"/>
              <a:buAutoNum type="arabicPeriod"/>
            </a:pPr>
            <a:r>
              <a:rPr b="1" sz="2400" lang="en-US">
                <a:solidFill>
                  <a:schemeClr val="bg1"/>
                </a:solidFill>
                <a:latin typeface="Times New Roman" panose="02020603050405020304" pitchFamily="18" charset="0"/>
                <a:cs typeface="Times New Roman" panose="02020603050405020304" pitchFamily="18" charset="0"/>
              </a:rPr>
              <a:t>It helps in tracking and identifying multilingual documents too.</a:t>
            </a:r>
            <a:endParaRPr b="1" sz="2400" 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sp useBgFill="1">
        <p:nvSpPr>
          <p:cNvPr id="1048607" name="Rectangle 16"/>
          <p:cNvSpPr>
            <a:spLocks noChangeAspect="1" noMove="1" noResize="1" noRot="1" noGrp="1" noAdjustHandles="1" noEditPoints="1" noChangeArrowheads="1" noChangeShapeType="1" noTextEdit="1"/>
          </p:cNvSpPr>
          <p:nvPr/>
        </p:nvSpPr>
        <p:spPr>
          <a:xfrm>
            <a:off x="0" y="0"/>
            <a:ext cx="12192000" cy="6858000"/>
          </a:xfrm>
          <a:prstGeom prst="rect"/>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8" name="Rectangle 18"/>
          <p:cNvSpPr>
            <a:spLocks noChangeAspect="1" noMove="1" noResize="1" noRot="1" noGrp="1" noAdjustHandles="1" noEditPoints="1" noChangeArrowheads="1" noChangeShapeType="1" noTextEdit="1"/>
          </p:cNvSpPr>
          <p:nvPr/>
        </p:nvSpPr>
        <p:spPr>
          <a:xfrm rot="10800000">
            <a:off x="-2" y="-22693"/>
            <a:ext cx="12191999" cy="4374129"/>
          </a:xfrm>
          <a:prstGeom prst="rect"/>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9" name="Rectangle 20"/>
          <p:cNvSpPr>
            <a:spLocks noChangeAspect="1" noMove="1" noResize="1" noRot="1" noGrp="1" noAdjustHandles="1" noEditPoints="1" noChangeArrowheads="1" noChangeShapeType="1" noTextEdit="1"/>
          </p:cNvSpPr>
          <p:nvPr/>
        </p:nvSpPr>
        <p:spPr>
          <a:xfrm rot="5400000">
            <a:off x="3908719" y="-3931841"/>
            <a:ext cx="4374557" cy="12192000"/>
          </a:xfrm>
          <a:prstGeom prst="rect"/>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0" name="Rectangle 22"/>
          <p:cNvSpPr>
            <a:spLocks noChangeAspect="1" noMove="1" noResize="1" noRot="1" noGrp="1" noAdjustHandles="1" noEditPoints="1" noChangeArrowheads="1" noChangeShapeType="1" noTextEdit="1"/>
          </p:cNvSpPr>
          <p:nvPr/>
        </p:nvSpPr>
        <p:spPr>
          <a:xfrm rot="5400000">
            <a:off x="4136696" y="-3703868"/>
            <a:ext cx="4374128" cy="11736479"/>
          </a:xfrm>
          <a:prstGeom prst="rect"/>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1" name="Rectangle 24"/>
          <p:cNvSpPr>
            <a:spLocks noChangeAspect="1" noMove="1" noResize="1" noRot="1" noGrp="1" noAdjustHandles="1" noEditPoints="1" noChangeArrowheads="1" noChangeShapeType="1" noTextEdit="1"/>
          </p:cNvSpPr>
          <p:nvPr/>
        </p:nvSpPr>
        <p:spPr>
          <a:xfrm>
            <a:off x="-5" y="-22690"/>
            <a:ext cx="8542485" cy="4374126"/>
          </a:xfrm>
          <a:prstGeom prst="rect"/>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2" name="Freeform: Shape 26"/>
          <p:cNvSpPr>
            <a:spLocks noChangeAspect="1" noMove="1" noResize="1" noRot="1" noGrp="1" noAdjustHandles="1" noEditPoints="1" noChangeArrowheads="1" noChangeShapeType="1" noTextEdit="1"/>
          </p:cNvSpPr>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p>
        </p:txBody>
      </p:sp>
      <p:sp>
        <p:nvSpPr>
          <p:cNvPr id="1048613" name="Title 1"/>
          <p:cNvSpPr>
            <a:spLocks noGrp="1"/>
          </p:cNvSpPr>
          <p:nvPr>
            <p:ph type="ctrTitle"/>
          </p:nvPr>
        </p:nvSpPr>
        <p:spPr>
          <a:xfrm>
            <a:off x="1315085" y="1400810"/>
            <a:ext cx="10053955" cy="1824355"/>
          </a:xfrm>
        </p:spPr>
        <p:txBody>
          <a:bodyPr anchor="b" bIns="45720" lIns="91440" rIns="91440" rtlCol="0" tIns="45720" vert="horz">
            <a:normAutofit/>
          </a:bodyPr>
          <a:p>
            <a:pPr algn="l">
              <a:lnSpc>
                <a:spcPct val="90000"/>
              </a:lnSpc>
            </a:pPr>
            <a:r>
              <a:rPr sz="3600" kern="1200" lang="en-US">
                <a:solidFill>
                  <a:srgbClr val="FFFFFF"/>
                </a:solidFill>
                <a:latin typeface="Times New Roman" panose="02020603050405020304" pitchFamily="18" charset="0"/>
                <a:ea typeface="+mj-ea"/>
                <a:cs typeface="Times New Roman" panose="02020603050405020304" pitchFamily="18" charset="0"/>
              </a:rPr>
              <a:t>Problem objective</a:t>
            </a:r>
            <a:endParaRPr sz="3600" kern="1200" lang="en-US">
              <a:solidFill>
                <a:srgbClr val="FFFFFF"/>
              </a:solidFill>
              <a:latin typeface="Times New Roman" panose="02020603050405020304" pitchFamily="18" charset="0"/>
              <a:ea typeface="+mj-ea"/>
              <a:cs typeface="Times New Roman" panose="02020603050405020304" pitchFamily="18" charset="0"/>
            </a:endParaRPr>
          </a:p>
        </p:txBody>
      </p:sp>
      <p:sp>
        <p:nvSpPr>
          <p:cNvPr id="1048614" name="Subtitle 2"/>
          <p:cNvSpPr>
            <a:spLocks noGrp="1"/>
          </p:cNvSpPr>
          <p:nvPr>
            <p:ph type="subTitle" idx="1"/>
          </p:nvPr>
        </p:nvSpPr>
        <p:spPr>
          <a:xfrm>
            <a:off x="1350682" y="4870824"/>
            <a:ext cx="10005951" cy="1458258"/>
          </a:xfrm>
        </p:spPr>
        <p:txBody>
          <a:bodyPr anchor="ctr" bIns="45720" lIns="91440" rIns="91440" rtlCol="0" tIns="45720" vert="horz">
            <a:normAutofit/>
          </a:bodyPr>
          <a:p>
            <a:pPr algn="l">
              <a:lnSpc>
                <a:spcPct val="150000"/>
              </a:lnSpc>
            </a:pPr>
            <a:r>
              <a:rPr sz="2800" kern="1200" lang="en-US">
                <a:solidFill>
                  <a:schemeClr val="tx1"/>
                </a:solidFill>
                <a:latin typeface="Times New Roman" panose="02020603050405020304" pitchFamily="18" charset="0"/>
                <a:ea typeface="+mn-ea"/>
                <a:cs typeface="Times New Roman" panose="02020603050405020304" pitchFamily="18" charset="0"/>
              </a:rPr>
              <a:t>detecting and recognizing the language of the given input text.</a:t>
            </a:r>
            <a:endParaRPr sz="2800" kern="1200" lang="en-US">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2000"/>
                                  </p:stCondLst>
                                  <p:iterate type="lt">
                                    <p:tmPct val="10000"/>
                                  </p:iterate>
                                  <p:childTnLst>
                                    <p:set>
                                      <p:cBhvr>
                                        <p:cTn dur="1" fill="hold" id="6">
                                          <p:stCondLst>
                                            <p:cond delay="0"/>
                                          </p:stCondLst>
                                        </p:cTn>
                                        <p:tgtEl>
                                          <p:spTgt spid="1048614">
                                            <p:txEl>
                                              <p:pRg st="0" end="0"/>
                                            </p:txEl>
                                          </p:spTgt>
                                        </p:tgtEl>
                                        <p:attrNameLst>
                                          <p:attrName>style.visibility</p:attrName>
                                        </p:attrNameLst>
                                      </p:cBhvr>
                                      <p:to>
                                        <p:strVal val="visible"/>
                                      </p:to>
                                    </p:set>
                                    <p:animEffect transition="in" filter="fade">
                                      <p:cBhvr>
                                        <p:cTn dur="400" id="7"/>
                                        <p:tgtEl>
                                          <p:spTgt spid="1048614">
                                            <p:txEl>
                                              <p:pRg st="0" end="0"/>
                                            </p:txEl>
                                          </p:spTgt>
                                        </p:tgtEl>
                                      </p:cBhvr>
                                    </p:animEffect>
                                  </p:childTnLst>
                                </p:cTn>
                              </p:par>
                              <p:par>
                                <p:cTn fill="hold" grpId="0" id="8" nodeType="withEffect" presetClass="entr" presetID="10" presetSubtype="0">
                                  <p:stCondLst>
                                    <p:cond delay="500"/>
                                  </p:stCondLst>
                                  <p:iterate type="lt">
                                    <p:tmPct val="10000"/>
                                  </p:iterate>
                                  <p:childTnLst>
                                    <p:set>
                                      <p:cBhvr>
                                        <p:cTn dur="1" fill="hold" id="9">
                                          <p:stCondLst>
                                            <p:cond delay="0"/>
                                          </p:stCondLst>
                                        </p:cTn>
                                        <p:tgtEl>
                                          <p:spTgt spid="1048613"/>
                                        </p:tgtEl>
                                        <p:attrNameLst>
                                          <p:attrName>style.visibility</p:attrName>
                                        </p:attrNameLst>
                                      </p:cBhvr>
                                      <p:to>
                                        <p:strVal val="visible"/>
                                      </p:to>
                                    </p:set>
                                    <p:animEffect transition="in" filter="fade">
                                      <p:cBhvr>
                                        <p:cTn dur="400" id="10"/>
                                        <p:tgtEl>
                                          <p:spTgt spid="104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3" grpId="0"/>
      <p:bldP spid="10486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4" name=""/>
        <p:cNvGrpSpPr/>
        <p:nvPr/>
      </p:nvGrpSpPr>
      <p:grpSpPr>
        <a:xfrm>
          <a:off x="0" y="0"/>
          <a:ext cx="0" cy="0"/>
          <a:chOff x="0" y="0"/>
          <a:chExt cx="0" cy="0"/>
        </a:xfrm>
      </p:grpSpPr>
      <p:sp>
        <p:nvSpPr>
          <p:cNvPr id="1048615" name="Rectangle 7"/>
          <p:cNvSpPr>
            <a:spLocks noChangeAspect="1" noMove="1" noResize="1" noRot="1" noGrp="1" noAdjustHandles="1" noEditPoints="1" noChangeArrowheads="1" noChangeShapeType="1" noTextEdit="1"/>
          </p:cNvSpPr>
          <p:nvPr/>
        </p:nvSpPr>
        <p:spPr bwMode="ltGray">
          <a:xfrm>
            <a:off x="321564" y="320040"/>
            <a:ext cx="11548872" cy="6217920"/>
          </a:xfrm>
          <a:prstGeom prst="rect"/>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6" name="Title 1"/>
          <p:cNvSpPr>
            <a:spLocks noGrp="1"/>
          </p:cNvSpPr>
          <p:nvPr>
            <p:ph type="ctrTitle"/>
          </p:nvPr>
        </p:nvSpPr>
        <p:spPr>
          <a:xfrm>
            <a:off x="838200" y="1854200"/>
            <a:ext cx="3494405" cy="3752850"/>
          </a:xfrm>
        </p:spPr>
        <p:txBody>
          <a:bodyPr anchor="ctr" bIns="45720" lIns="91440" rIns="91440" rtlCol="0" tIns="45720" vert="horz">
            <a:normAutofit/>
          </a:bodyPr>
          <a:p>
            <a:pPr>
              <a:lnSpc>
                <a:spcPct val="90000"/>
              </a:lnSpc>
            </a:pPr>
            <a:r>
              <a:rPr kern="1200" lang="en-US">
                <a:solidFill>
                  <a:schemeClr val="accent1"/>
                </a:solidFill>
                <a:latin typeface="Times New Roman" panose="02020603050405020304" pitchFamily="18" charset="0"/>
                <a:ea typeface="+mj-ea"/>
                <a:cs typeface="Times New Roman" panose="02020603050405020304" pitchFamily="18" charset="0"/>
              </a:rPr>
              <a:t>data set </a:t>
            </a:r>
            <a:br>
              <a:rPr kern="1200" lang="en-US">
                <a:solidFill>
                  <a:schemeClr val="accent1"/>
                </a:solidFill>
                <a:latin typeface="Times New Roman" panose="02020603050405020304" pitchFamily="18" charset="0"/>
                <a:ea typeface="+mj-ea"/>
                <a:cs typeface="Times New Roman" panose="02020603050405020304" pitchFamily="18" charset="0"/>
              </a:rPr>
            </a:br>
            <a:r>
              <a:rPr kern="1200" lang="en-US">
                <a:solidFill>
                  <a:schemeClr val="accent1"/>
                </a:solidFill>
                <a:latin typeface="Times New Roman" panose="02020603050405020304" pitchFamily="18" charset="0"/>
                <a:ea typeface="+mj-ea"/>
                <a:cs typeface="Times New Roman" panose="02020603050405020304" pitchFamily="18" charset="0"/>
              </a:rPr>
              <a:t>insight</a:t>
            </a:r>
            <a:r>
              <a:rPr kern="1200" lang="en-US">
                <a:solidFill>
                  <a:schemeClr val="accent1"/>
                </a:solidFill>
                <a:latin typeface="+mj-lt"/>
                <a:ea typeface="+mj-ea"/>
                <a:cs typeface="+mj-cs"/>
              </a:rPr>
              <a:t> </a:t>
            </a:r>
            <a:endParaRPr kern="1200" lang="en-US">
              <a:solidFill>
                <a:schemeClr val="accent1"/>
              </a:solidFill>
              <a:latin typeface="+mj-lt"/>
              <a:ea typeface="+mj-ea"/>
              <a:cs typeface="+mj-cs"/>
            </a:endParaRPr>
          </a:p>
        </p:txBody>
      </p:sp>
      <p:cxnSp>
        <p:nvCxnSpPr>
          <p:cNvPr id="3145728" name="Straight Connector 9"/>
          <p:cNvCxnSpPr>
            <a:cxnSpLocks noChangeAspect="1" noMove="1" noResize="1" noRot="1" noGrp="1" noAdjustHandles="1" noEditPoints="1" noChangeArrowheads="1" noChangeShapeType="1"/>
          </p:cNvCxnSpPr>
          <p:nvPr/>
        </p:nvCxnSpPr>
        <p:spPr>
          <a:xfrm>
            <a:off x="4654296" y="2057400"/>
            <a:ext cx="0" cy="2743200"/>
          </a:xfrm>
          <a:prstGeom prst="line"/>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48617" name="Subtitle 2"/>
          <p:cNvSpPr>
            <a:spLocks noGrp="1"/>
          </p:cNvSpPr>
          <p:nvPr>
            <p:ph type="subTitle" idx="1"/>
          </p:nvPr>
        </p:nvSpPr>
        <p:spPr>
          <a:xfrm>
            <a:off x="4975860" y="963930"/>
            <a:ext cx="7222490" cy="4930140"/>
          </a:xfrm>
        </p:spPr>
        <p:txBody>
          <a:bodyPr anchor="ctr" bIns="45720" lIns="91440" rIns="91440" rtlCol="0" tIns="45720" vert="horz">
            <a:normAutofit lnSpcReduction="20000"/>
          </a:bodyPr>
          <a:p>
            <a:pPr algn="l">
              <a:lnSpc>
                <a:spcPct val="150000"/>
              </a:lnSpc>
              <a:buFont typeface="Arial" panose="020B0604020202020204" pitchFamily="34" charset="0"/>
            </a:pPr>
            <a:r>
              <a:rPr lang="en-US">
                <a:solidFill>
                  <a:schemeClr val="tx1"/>
                </a:solidFill>
                <a:latin typeface="Times New Roman" panose="02020603050405020304" pitchFamily="18" charset="0"/>
                <a:cs typeface="Times New Roman" panose="02020603050405020304" pitchFamily="18" charset="0"/>
              </a:rPr>
              <a:t>we have used the language detection dataset,which contains text details for 16 different languages.</a:t>
            </a:r>
            <a:endParaRPr lang="en-US">
              <a:solidFill>
                <a:schemeClr val="tx1"/>
              </a:solidFill>
              <a:latin typeface="Times New Roman" panose="02020603050405020304" pitchFamily="18" charset="0"/>
              <a:cs typeface="Times New Roman" panose="02020603050405020304" pitchFamily="18" charset="0"/>
            </a:endParaRPr>
          </a:p>
          <a:p>
            <a:pPr algn="l" indent="-457200" marL="457200">
              <a:lnSpc>
                <a:spcPct val="100000"/>
              </a:lnSpc>
              <a:buFont typeface="Arial" panose="020B0604020202020204" pitchFamily="34" charset="0"/>
              <a:buChar char="•"/>
            </a:pPr>
            <a:r>
              <a:rPr lang="en-US">
                <a:solidFill>
                  <a:schemeClr val="tx1"/>
                </a:solidFill>
                <a:latin typeface="Times New Roman" panose="02020603050405020304" pitchFamily="18" charset="0"/>
                <a:cs typeface="Times New Roman" panose="02020603050405020304" pitchFamily="18" charset="0"/>
              </a:rPr>
              <a:t>english</a:t>
            </a:r>
            <a:endParaRPr lang="en-US">
              <a:solidFill>
                <a:schemeClr val="tx1"/>
              </a:solidFill>
              <a:latin typeface="Times New Roman" panose="02020603050405020304" pitchFamily="18" charset="0"/>
              <a:cs typeface="Times New Roman" panose="02020603050405020304" pitchFamily="18" charset="0"/>
            </a:endParaRPr>
          </a:p>
          <a:p>
            <a:pPr algn="l" indent="-457200" marL="457200">
              <a:lnSpc>
                <a:spcPct val="100000"/>
              </a:lnSpc>
              <a:buFont typeface="Arial" panose="020B0604020202020204" pitchFamily="34" charset="0"/>
              <a:buChar char="•"/>
            </a:pPr>
            <a:r>
              <a:rPr lang="en-US">
                <a:solidFill>
                  <a:schemeClr val="tx1"/>
                </a:solidFill>
                <a:latin typeface="Times New Roman" panose="02020603050405020304" pitchFamily="18" charset="0"/>
                <a:cs typeface="Times New Roman" panose="02020603050405020304" pitchFamily="18" charset="0"/>
              </a:rPr>
              <a:t>portuguese</a:t>
            </a:r>
            <a:endParaRPr lang="en-US">
              <a:solidFill>
                <a:schemeClr val="tx1"/>
              </a:solidFill>
              <a:latin typeface="Times New Roman" panose="02020603050405020304" pitchFamily="18" charset="0"/>
              <a:cs typeface="Times New Roman" panose="02020603050405020304" pitchFamily="18" charset="0"/>
            </a:endParaRPr>
          </a:p>
          <a:p>
            <a:pPr algn="l" indent="-457200" marL="457200">
              <a:lnSpc>
                <a:spcPct val="100000"/>
              </a:lnSpc>
              <a:buFont typeface="Arial" panose="020B0604020202020204" pitchFamily="34" charset="0"/>
              <a:buChar char="•"/>
            </a:pPr>
            <a:r>
              <a:rPr lang="en-US">
                <a:solidFill>
                  <a:schemeClr val="tx1"/>
                </a:solidFill>
                <a:latin typeface="Times New Roman" panose="02020603050405020304" pitchFamily="18" charset="0"/>
                <a:cs typeface="Times New Roman" panose="02020603050405020304" pitchFamily="18" charset="0"/>
              </a:rPr>
              <a:t>french</a:t>
            </a:r>
            <a:endParaRPr lang="en-US">
              <a:solidFill>
                <a:schemeClr val="tx1"/>
              </a:solidFill>
              <a:latin typeface="Times New Roman" panose="02020603050405020304" pitchFamily="18" charset="0"/>
              <a:cs typeface="Times New Roman" panose="02020603050405020304" pitchFamily="18" charset="0"/>
            </a:endParaRPr>
          </a:p>
          <a:p>
            <a:pPr algn="l" indent="-457200" marL="457200">
              <a:lnSpc>
                <a:spcPct val="100000"/>
              </a:lnSpc>
              <a:buFont typeface="Arial" panose="020B0604020202020204" pitchFamily="34" charset="0"/>
              <a:buChar char="•"/>
            </a:pPr>
            <a:r>
              <a:rPr lang="en-US">
                <a:solidFill>
                  <a:schemeClr val="tx1"/>
                </a:solidFill>
                <a:latin typeface="Times New Roman" panose="02020603050405020304" pitchFamily="18" charset="0"/>
                <a:cs typeface="Times New Roman" panose="02020603050405020304" pitchFamily="18" charset="0"/>
              </a:rPr>
              <a:t>greek</a:t>
            </a:r>
            <a:endParaRPr lang="en-US">
              <a:solidFill>
                <a:schemeClr val="tx1"/>
              </a:solidFill>
              <a:latin typeface="Times New Roman" panose="02020603050405020304" pitchFamily="18" charset="0"/>
              <a:cs typeface="Times New Roman" panose="02020603050405020304" pitchFamily="18" charset="0"/>
            </a:endParaRPr>
          </a:p>
          <a:p>
            <a:pPr algn="l" indent="-457200" marL="457200">
              <a:lnSpc>
                <a:spcPct val="100000"/>
              </a:lnSpc>
              <a:buFont typeface="Arial" panose="020B0604020202020204" pitchFamily="34" charset="0"/>
              <a:buChar char="•"/>
            </a:pPr>
            <a:r>
              <a:rPr lang="en-US">
                <a:solidFill>
                  <a:schemeClr val="tx1"/>
                </a:solidFill>
                <a:latin typeface="Times New Roman" panose="02020603050405020304" pitchFamily="18" charset="0"/>
                <a:cs typeface="Times New Roman" panose="02020603050405020304" pitchFamily="18" charset="0"/>
              </a:rPr>
              <a:t>dutch</a:t>
            </a:r>
            <a:endParaRPr lang="en-US">
              <a:solidFill>
                <a:schemeClr val="tx1"/>
              </a:solidFill>
              <a:latin typeface="Times New Roman" panose="02020603050405020304" pitchFamily="18" charset="0"/>
              <a:cs typeface="Times New Roman" panose="02020603050405020304" pitchFamily="18" charset="0"/>
            </a:endParaRPr>
          </a:p>
          <a:p>
            <a:pPr algn="l" indent="-457200" marL="457200">
              <a:lnSpc>
                <a:spcPct val="100000"/>
              </a:lnSpc>
              <a:buFont typeface="Arial" panose="020B0604020202020204" pitchFamily="34" charset="0"/>
              <a:buChar char="•"/>
            </a:pPr>
            <a:r>
              <a:rPr lang="en-US">
                <a:solidFill>
                  <a:schemeClr val="tx1"/>
                </a:solidFill>
                <a:latin typeface="Times New Roman" panose="02020603050405020304" pitchFamily="18" charset="0"/>
                <a:cs typeface="Times New Roman" panose="02020603050405020304" pitchFamily="18" charset="0"/>
              </a:rPr>
              <a:t>spanish</a:t>
            </a:r>
            <a:endParaRPr lang="en-US">
              <a:solidFill>
                <a:schemeClr val="tx1"/>
              </a:solidFill>
              <a:latin typeface="Times New Roman" panose="02020603050405020304" pitchFamily="18" charset="0"/>
              <a:cs typeface="Times New Roman" panose="02020603050405020304" pitchFamily="18" charset="0"/>
            </a:endParaRPr>
          </a:p>
          <a:p>
            <a:pPr algn="l" indent="-457200" marL="457200">
              <a:lnSpc>
                <a:spcPct val="100000"/>
              </a:lnSpc>
              <a:buFont typeface="Arial" panose="020B0604020202020204" pitchFamily="34" charset="0"/>
              <a:buChar char="•"/>
            </a:pPr>
            <a:r>
              <a:rPr lang="en-US">
                <a:solidFill>
                  <a:schemeClr val="tx1"/>
                </a:solidFill>
                <a:latin typeface="Times New Roman" panose="02020603050405020304" pitchFamily="18" charset="0"/>
                <a:cs typeface="Times New Roman" panose="02020603050405020304" pitchFamily="18" charset="0"/>
              </a:rPr>
              <a:t>japanese</a:t>
            </a:r>
            <a:endParaRPr lang="en-US">
              <a:solidFill>
                <a:schemeClr val="tx1"/>
              </a:solidFill>
              <a:latin typeface="Times New Roman" panose="02020603050405020304" pitchFamily="18" charset="0"/>
              <a:cs typeface="Times New Roman" panose="02020603050405020304" pitchFamily="18" charset="0"/>
            </a:endParaRPr>
          </a:p>
          <a:p>
            <a:pPr algn="l" indent="-457200" marL="457200">
              <a:lnSpc>
                <a:spcPct val="100000"/>
              </a:lnSpc>
              <a:buFont typeface="Arial" panose="020B0604020202020204" pitchFamily="34" charset="0"/>
              <a:buChar char="•"/>
            </a:pPr>
            <a:r>
              <a:rPr lang="en-US">
                <a:solidFill>
                  <a:schemeClr val="tx1"/>
                </a:solidFill>
                <a:latin typeface="Times New Roman" panose="02020603050405020304" pitchFamily="18" charset="0"/>
                <a:cs typeface="Times New Roman" panose="02020603050405020304" pitchFamily="18" charset="0"/>
              </a:rPr>
              <a:t>russian</a:t>
            </a:r>
            <a:endParaRPr lang="en-US">
              <a:solidFill>
                <a:schemeClr val="tx1"/>
              </a:solidFill>
              <a:latin typeface="Times New Roman" panose="02020603050405020304" pitchFamily="18" charset="0"/>
              <a:cs typeface="Times New Roman" panose="02020603050405020304" pitchFamily="18" charset="0"/>
            </a:endParaRPr>
          </a:p>
          <a:p>
            <a:pPr algn="l" indent="-457200" marL="457200">
              <a:lnSpc>
                <a:spcPct val="100000"/>
              </a:lnSpc>
              <a:buFont typeface="Arial" panose="020B0604020202020204" pitchFamily="34" charset="0"/>
              <a:buChar char="•"/>
            </a:pPr>
            <a:r>
              <a:rPr lang="en-US">
                <a:solidFill>
                  <a:schemeClr val="tx1"/>
                </a:solidFill>
                <a:latin typeface="Times New Roman" panose="02020603050405020304" pitchFamily="18" charset="0"/>
                <a:cs typeface="Times New Roman" panose="02020603050405020304" pitchFamily="18" charset="0"/>
              </a:rPr>
              <a:t>danish</a:t>
            </a:r>
            <a:endParaRPr lang="en-US">
              <a:solidFill>
                <a:schemeClr val="tx1"/>
              </a:solidFill>
              <a:latin typeface="Times New Roman" panose="02020603050405020304" pitchFamily="18" charset="0"/>
              <a:cs typeface="Times New Roman" panose="02020603050405020304" pitchFamily="18" charset="0"/>
            </a:endParaRPr>
          </a:p>
        </p:txBody>
      </p:sp>
      <p:sp>
        <p:nvSpPr>
          <p:cNvPr id="1048618" name="Text Box 4"/>
          <p:cNvSpPr txBox="1"/>
          <p:nvPr/>
        </p:nvSpPr>
        <p:spPr>
          <a:xfrm>
            <a:off x="7960995" y="2295525"/>
            <a:ext cx="2886075" cy="3291841"/>
          </a:xfrm>
          <a:prstGeom prst="rect"/>
          <a:noFill/>
        </p:spPr>
        <p:txBody>
          <a:bodyPr rtlCol="0" wrap="square">
            <a:spAutoFit/>
          </a:bodyPr>
          <a:p>
            <a:pPr indent="-342900" marL="342900">
              <a:lnSpc>
                <a:spcPct val="150000"/>
              </a:lnSpc>
              <a:buFont typeface="Arial" panose="020B0604020202020204" pitchFamily="34" charset="0"/>
              <a:buChar char="•"/>
            </a:pPr>
            <a:r>
              <a:rPr b="1" sz="2000" lang="en-US">
                <a:latin typeface="Times New Roman" panose="02020603050405020304" pitchFamily="18" charset="0"/>
                <a:cs typeface="Times New Roman" panose="02020603050405020304" pitchFamily="18" charset="0"/>
              </a:rPr>
              <a:t>ITALIAN</a:t>
            </a:r>
            <a:endParaRPr b="1" sz="2000" lang="en-US">
              <a:latin typeface="Times New Roman" panose="02020603050405020304" pitchFamily="18" charset="0"/>
              <a:cs typeface="Times New Roman" panose="02020603050405020304" pitchFamily="18" charset="0"/>
            </a:endParaRPr>
          </a:p>
          <a:p>
            <a:pPr indent="-342900" marL="342900">
              <a:lnSpc>
                <a:spcPct val="150000"/>
              </a:lnSpc>
              <a:buFont typeface="Arial" panose="020B0604020202020204" pitchFamily="34" charset="0"/>
              <a:buChar char="•"/>
            </a:pPr>
            <a:r>
              <a:rPr b="1" sz="2000" lang="en-US">
                <a:latin typeface="Times New Roman" panose="02020603050405020304" pitchFamily="18" charset="0"/>
                <a:cs typeface="Times New Roman" panose="02020603050405020304" pitchFamily="18" charset="0"/>
              </a:rPr>
              <a:t>TURKISH</a:t>
            </a:r>
            <a:endParaRPr b="1" sz="2000" lang="en-US">
              <a:latin typeface="Times New Roman" panose="02020603050405020304" pitchFamily="18" charset="0"/>
              <a:cs typeface="Times New Roman" panose="02020603050405020304" pitchFamily="18" charset="0"/>
            </a:endParaRPr>
          </a:p>
          <a:p>
            <a:pPr indent="-342900" marL="342900">
              <a:lnSpc>
                <a:spcPct val="150000"/>
              </a:lnSpc>
              <a:buFont typeface="Arial" panose="020B0604020202020204" pitchFamily="34" charset="0"/>
              <a:buChar char="•"/>
            </a:pPr>
            <a:r>
              <a:rPr b="1" sz="2000" lang="en-US">
                <a:latin typeface="Times New Roman" panose="02020603050405020304" pitchFamily="18" charset="0"/>
                <a:cs typeface="Times New Roman" panose="02020603050405020304" pitchFamily="18" charset="0"/>
              </a:rPr>
              <a:t>SWEDISH</a:t>
            </a:r>
            <a:endParaRPr b="1" sz="2000" lang="en-US">
              <a:latin typeface="Times New Roman" panose="02020603050405020304" pitchFamily="18" charset="0"/>
              <a:cs typeface="Times New Roman" panose="02020603050405020304" pitchFamily="18" charset="0"/>
            </a:endParaRPr>
          </a:p>
          <a:p>
            <a:pPr indent="-342900" marL="342900">
              <a:lnSpc>
                <a:spcPct val="150000"/>
              </a:lnSpc>
              <a:buFont typeface="Arial" panose="020B0604020202020204" pitchFamily="34" charset="0"/>
              <a:buChar char="•"/>
            </a:pPr>
            <a:r>
              <a:rPr b="1" sz="2000" lang="en-US">
                <a:latin typeface="Times New Roman" panose="02020603050405020304" pitchFamily="18" charset="0"/>
                <a:cs typeface="Times New Roman" panose="02020603050405020304" pitchFamily="18" charset="0"/>
              </a:rPr>
              <a:t>ARABIC </a:t>
            </a:r>
            <a:endParaRPr b="1" sz="2000" lang="en-US">
              <a:latin typeface="Times New Roman" panose="02020603050405020304" pitchFamily="18" charset="0"/>
              <a:cs typeface="Times New Roman" panose="02020603050405020304" pitchFamily="18" charset="0"/>
            </a:endParaRPr>
          </a:p>
          <a:p>
            <a:pPr indent="-342900" marL="342900">
              <a:lnSpc>
                <a:spcPct val="150000"/>
              </a:lnSpc>
              <a:buFont typeface="Arial" panose="020B0604020202020204" pitchFamily="34" charset="0"/>
              <a:buChar char="•"/>
            </a:pPr>
            <a:r>
              <a:rPr b="1" sz="2000" lang="en-US">
                <a:latin typeface="Times New Roman" panose="02020603050405020304" pitchFamily="18" charset="0"/>
                <a:cs typeface="Times New Roman" panose="02020603050405020304" pitchFamily="18" charset="0"/>
              </a:rPr>
              <a:t>MALAYALAM</a:t>
            </a:r>
            <a:endParaRPr b="1" sz="2000" lang="en-US">
              <a:latin typeface="Times New Roman" panose="02020603050405020304" pitchFamily="18" charset="0"/>
              <a:cs typeface="Times New Roman" panose="02020603050405020304" pitchFamily="18" charset="0"/>
            </a:endParaRPr>
          </a:p>
          <a:p>
            <a:pPr indent="-342900" marL="342900">
              <a:lnSpc>
                <a:spcPct val="150000"/>
              </a:lnSpc>
              <a:buFont typeface="Arial" panose="020B0604020202020204" pitchFamily="34" charset="0"/>
              <a:buChar char="•"/>
            </a:pPr>
            <a:r>
              <a:rPr b="1" sz="2000" lang="en-US">
                <a:latin typeface="Times New Roman" panose="02020603050405020304" pitchFamily="18" charset="0"/>
                <a:cs typeface="Times New Roman" panose="02020603050405020304" pitchFamily="18" charset="0"/>
              </a:rPr>
              <a:t>HINDI</a:t>
            </a:r>
            <a:endParaRPr b="1" sz="2000" lang="en-US">
              <a:latin typeface="Times New Roman" panose="02020603050405020304" pitchFamily="18" charset="0"/>
              <a:cs typeface="Times New Roman" panose="02020603050405020304" pitchFamily="18" charset="0"/>
            </a:endParaRPr>
          </a:p>
          <a:p>
            <a:pPr indent="-342900" marL="342900">
              <a:lnSpc>
                <a:spcPct val="150000"/>
              </a:lnSpc>
              <a:buFont typeface="Arial" panose="020B0604020202020204" pitchFamily="34" charset="0"/>
              <a:buChar char="•"/>
            </a:pPr>
            <a:r>
              <a:rPr b="1" sz="2000" lang="en-US">
                <a:latin typeface="Times New Roman" panose="02020603050405020304" pitchFamily="18" charset="0"/>
                <a:cs typeface="Times New Roman" panose="02020603050405020304" pitchFamily="18" charset="0"/>
              </a:rPr>
              <a:t>TAMIL</a:t>
            </a:r>
            <a:endParaRPr b="1"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56" name=""/>
        <p:cNvGrpSpPr/>
        <p:nvPr/>
      </p:nvGrpSpPr>
      <p:grpSpPr>
        <a:xfrm>
          <a:off x="0" y="0"/>
          <a:ext cx="0" cy="0"/>
          <a:chOff x="0" y="0"/>
          <a:chExt cx="0" cy="0"/>
        </a:xfrm>
      </p:grpSpPr>
      <p:sp useBgFill="1">
        <p:nvSpPr>
          <p:cNvPr id="1048626" name="Rectangle 20"/>
          <p:cNvSpPr>
            <a:spLocks noChangeAspect="1" noMove="1" noResize="1" noRot="1" noGrp="1" noAdjustHandles="1" noEditPoints="1" noChangeArrowheads="1" noChangeShapeType="1" noTextEdit="1"/>
          </p:cNvSpPr>
          <p:nvPr/>
        </p:nvSpPr>
        <p:spPr>
          <a:xfrm>
            <a:off x="0" y="1"/>
            <a:ext cx="121920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prstClr val="white"/>
              </a:solidFill>
              <a:effectLst/>
              <a:uLnTx/>
              <a:uFillTx/>
              <a:latin typeface="Tw Cen MT" panose="020B0602020104020603"/>
              <a:ea typeface="+mn-ea"/>
              <a:cs typeface="+mn-cs"/>
            </a:endParaRPr>
          </a:p>
        </p:txBody>
      </p:sp>
      <p:sp>
        <p:nvSpPr>
          <p:cNvPr id="1048627" name="Title 2"/>
          <p:cNvSpPr>
            <a:spLocks noGrp="1"/>
          </p:cNvSpPr>
          <p:nvPr>
            <p:ph type="ctrTitle"/>
          </p:nvPr>
        </p:nvSpPr>
        <p:spPr>
          <a:xfrm>
            <a:off x="8153400" y="818515"/>
            <a:ext cx="3322320" cy="4864100"/>
          </a:xfrm>
        </p:spPr>
        <p:txBody>
          <a:bodyPr anchor="b" bIns="45720" lIns="91440" rIns="91440" rtlCol="0" tIns="45720" vert="horz">
            <a:noAutofit/>
          </a:bodyPr>
          <a:p>
            <a:pPr algn="l">
              <a:lnSpc>
                <a:spcPct val="150000"/>
              </a:lnSpc>
            </a:pPr>
            <a:r>
              <a:rPr sz="3200" kern="1200" lang="en-US">
                <a:solidFill>
                  <a:schemeClr val="tx1"/>
                </a:solidFill>
                <a:latin typeface="Times New Roman" panose="02020603050405020304" pitchFamily="18" charset="0"/>
                <a:ea typeface="+mj-ea"/>
                <a:cs typeface="Times New Roman" panose="02020603050405020304" pitchFamily="18" charset="0"/>
              </a:rPr>
              <a:t>The dataset consists of 2 columns one for the text and other for the language names.</a:t>
            </a:r>
            <a:br>
              <a:rPr sz="3200" kern="1200" lang="en-US">
                <a:solidFill>
                  <a:schemeClr val="tx1"/>
                </a:solidFill>
                <a:latin typeface="Times New Roman" panose="02020603050405020304" pitchFamily="18" charset="0"/>
                <a:ea typeface="+mj-ea"/>
                <a:cs typeface="Times New Roman" panose="02020603050405020304" pitchFamily="18" charset="0"/>
              </a:rPr>
            </a:br>
            <a:endParaRPr sz="3200" kern="1200" lang="en-US">
              <a:solidFill>
                <a:schemeClr val="tx1"/>
              </a:solidFill>
              <a:latin typeface="Times New Roman" panose="02020603050405020304" pitchFamily="18" charset="0"/>
              <a:ea typeface="+mj-ea"/>
              <a:cs typeface="Times New Roman" panose="02020603050405020304" pitchFamily="18" charset="0"/>
            </a:endParaRPr>
          </a:p>
        </p:txBody>
      </p:sp>
      <p:pic>
        <p:nvPicPr>
          <p:cNvPr id="2097155" name="Picture 8" descr="C:\Users\chandra\Downloads\WhatsApp Image 2022-11-09 at 8.37.45 PM.jpegWhatsApp Image 2022-11-09 at 8.37.45 PM"/>
          <p:cNvPicPr>
            <a:picLocks noChangeAspect="1" noGrp="1"/>
          </p:cNvPicPr>
          <p:nvPr>
            <p:ph idx="1"/>
          </p:nvPr>
        </p:nvPicPr>
        <p:blipFill rotWithShape="1">
          <a:blip xmlns:r="http://schemas.openxmlformats.org/officeDocument/2006/relationships" r:embed="rId1"/>
          <a:srcRect/>
          <a:stretch>
            <a:fillRect/>
          </a:stretch>
        </p:blipFill>
        <p:spPr>
          <a:xfrm>
            <a:off x="716280" y="2004695"/>
            <a:ext cx="6436360" cy="4010660"/>
          </a:xfrm>
          <a:prstGeom prst="rect"/>
        </p:spPr>
      </p:pic>
      <p:cxnSp>
        <p:nvCxnSpPr>
          <p:cNvPr id="3145729" name="Straight Connector 22"/>
          <p:cNvCxnSpPr>
            <a:cxnSpLocks noChangeAspect="1" noMove="1" noResize="1" noRot="1" noGrp="1" noAdjustHandles="1" noEditPoints="1" noChangeArrowheads="1" noChangeShapeType="1"/>
          </p:cNvCxnSpPr>
          <p:nvPr/>
        </p:nvCxnSpPr>
        <p:spPr>
          <a:xfrm>
            <a:off x="7617861" y="1417320"/>
            <a:ext cx="0" cy="4023360"/>
          </a:xfrm>
          <a:prstGeom prst="line"/>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28" name="Slide Number Placeholder 1"/>
          <p:cNvSpPr>
            <a:spLocks noGrp="1"/>
          </p:cNvSpPr>
          <p:nvPr>
            <p:ph type="sldNum" sz="quarter" idx="15"/>
          </p:nvPr>
        </p:nvSpPr>
        <p:spPr>
          <a:xfrm>
            <a:off x="8610600" y="6356350"/>
            <a:ext cx="2743200" cy="365125"/>
          </a:xfrm>
        </p:spPr>
        <p:txBody>
          <a:bodyPr anchor="ctr" bIns="45720" lIns="91440" rIns="91440" rtlCol="0" tIns="45720" vert="horz">
            <a:normAutofit/>
          </a:bodyPr>
          <a:p>
            <a:pPr algn="r">
              <a:lnSpc>
                <a:spcPct val="90000"/>
              </a:lnSpc>
              <a:spcAft>
                <a:spcPts val="600"/>
              </a:spcAft>
            </a:pPr>
            <a:endParaRPr sz="1200" lang="en-US">
              <a:solidFill>
                <a:schemeClr val="tx1">
                  <a:alpha val="70000"/>
                </a:schemeClr>
              </a:solidFill>
            </a:endParaRPr>
          </a:p>
        </p:txBody>
      </p:sp>
      <p:sp>
        <p:nvSpPr>
          <p:cNvPr id="1048629" name="Text Box 3"/>
          <p:cNvSpPr txBox="1"/>
          <p:nvPr/>
        </p:nvSpPr>
        <p:spPr>
          <a:xfrm>
            <a:off x="2068830" y="818515"/>
            <a:ext cx="4093845" cy="583565"/>
          </a:xfrm>
          <a:prstGeom prst="rect"/>
          <a:noFill/>
        </p:spPr>
        <p:txBody>
          <a:bodyPr rtlCol="0" wrap="square">
            <a:spAutoFit/>
          </a:bodyPr>
          <a:p>
            <a:r>
              <a:rPr b="1" sz="3200" lang="en-US">
                <a:latin typeface="Times New Roman" panose="02020603050405020304" pitchFamily="18" charset="0"/>
                <a:cs typeface="Times New Roman" panose="02020603050405020304" pitchFamily="18" charset="0"/>
              </a:rPr>
              <a:t>DATA SET SAMPLE</a:t>
            </a:r>
            <a:endParaRPr b="1" sz="3200" lang="en-US">
              <a:latin typeface="Times New Roman" panose="02020603050405020304" pitchFamily="18" charset="0"/>
              <a:cs typeface="Times New Roman" panose="02020603050405020304" pitchFamily="18" charset="0"/>
            </a:endParaRPr>
          </a:p>
        </p:txBody>
      </p:sp>
    </p:spTree>
  </p:cSld>
  <p:clrMapOvr>
    <a:overrideClrMapping accent1="accent1" accent2="accent2" accent3="accent3" accent4="accent4" accent5="accent5" accent6="accent6" bg1="dk1" bg2="dk2" tx1="lt1" tx2="lt2"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p:grpSpPr>
      <p:sp>
        <p:nvSpPr>
          <p:cNvPr id="1048633" name="Title 9"/>
          <p:cNvSpPr>
            <a:spLocks noGrp="1"/>
          </p:cNvSpPr>
          <p:nvPr>
            <p:ph type="ctrTitle"/>
          </p:nvPr>
        </p:nvSpPr>
        <p:spPr>
          <a:xfrm>
            <a:off x="6838315" y="130810"/>
            <a:ext cx="4603115" cy="826135"/>
          </a:xfrm>
        </p:spPr>
        <p:txBody>
          <a:bodyPr/>
          <a:p>
            <a:r>
              <a:rPr sz="2400" lang="en-US">
                <a:latin typeface="Times New Roman" panose="02020603050405020304" pitchFamily="18" charset="0"/>
                <a:cs typeface="Times New Roman" panose="02020603050405020304" pitchFamily="18" charset="0"/>
              </a:rPr>
              <a:t>METHODOLOGY  &amp; PROCEDURE</a:t>
            </a:r>
            <a:r>
              <a:rPr sz="2400" lang="en-US">
                <a:latin typeface="Times New Roman" panose="02020603050405020304" pitchFamily="18" charset="0"/>
                <a:cs typeface="Times New Roman" panose="02020603050405020304" pitchFamily="18" charset="0"/>
              </a:rPr>
              <a:t> </a:t>
            </a:r>
            <a:endParaRPr sz="2400" lang="en-US">
              <a:latin typeface="Times New Roman" panose="02020603050405020304" pitchFamily="18" charset="0"/>
              <a:cs typeface="Times New Roman" panose="02020603050405020304" pitchFamily="18" charset="0"/>
            </a:endParaRPr>
          </a:p>
        </p:txBody>
      </p:sp>
      <p:pic>
        <p:nvPicPr>
          <p:cNvPr id="2097156" name="Picture Placeholder 12" descr="WhatsApp Image 2022-11-09 at 1.51.15 PM"/>
          <p:cNvPicPr>
            <a:picLocks noChangeAspect="1"/>
          </p:cNvPicPr>
          <p:nvPr>
            <p:ph type="pic" sz="quarter" idx="13"/>
          </p:nvPr>
        </p:nvPicPr>
        <p:blipFill>
          <a:blip xmlns:r="http://schemas.openxmlformats.org/officeDocument/2006/relationships" r:embed="rId1"/>
          <a:stretch>
            <a:fillRect/>
          </a:stretch>
        </p:blipFill>
        <p:spPr>
          <a:xfrm>
            <a:off x="0" y="957580"/>
            <a:ext cx="5704205" cy="4298950"/>
          </a:xfrm>
          <a:prstGeom prst="rect"/>
        </p:spPr>
      </p:pic>
      <p:sp>
        <p:nvSpPr>
          <p:cNvPr id="1048634" name="Slide Number Placeholder 5"/>
          <p:cNvSpPr>
            <a:spLocks noGrp="1"/>
          </p:cNvSpPr>
          <p:nvPr>
            <p:ph type="sldNum" sz="quarter" idx="15"/>
          </p:nvPr>
        </p:nvSpPr>
        <p:spPr/>
        <p:txBody>
          <a:bodyPr/>
          <a:p>
            <a:fld id="{B67B645E-C5E5-4727-B977-D372A0AA71D9}" type="slidenum">
              <a:rPr lang="en-US" noProof="0" smtClean="0"/>
              <a:t>8</a:t>
            </a:fld>
            <a:endParaRPr lang="en-US" noProof="0"/>
          </a:p>
        </p:txBody>
      </p:sp>
      <p:sp>
        <p:nvSpPr>
          <p:cNvPr id="1048635" name="Text Box 14"/>
          <p:cNvSpPr txBox="1"/>
          <p:nvPr/>
        </p:nvSpPr>
        <p:spPr>
          <a:xfrm>
            <a:off x="6842125" y="1517650"/>
            <a:ext cx="4864735" cy="5425440"/>
          </a:xfrm>
          <a:prstGeom prst="rect"/>
          <a:noFill/>
        </p:spPr>
        <p:txBody>
          <a:bodyPr rtlCol="0" wrap="square">
            <a:spAutoFit/>
          </a:bodyPr>
          <a:p>
            <a:pPr indent="-285750" marL="285750">
              <a:lnSpc>
                <a:spcPct val="100000"/>
              </a:lnSpc>
              <a:buFont typeface="Arial" panose="020B0604020202020204" pitchFamily="34" charset="0"/>
              <a:buChar char="•"/>
            </a:pPr>
            <a:r>
              <a:rPr b="1" lang="en-US">
                <a:solidFill>
                  <a:schemeClr val="bg1"/>
                </a:solidFill>
                <a:latin typeface="Times New Roman" panose="02020603050405020304" pitchFamily="18" charset="0"/>
                <a:cs typeface="Times New Roman" panose="02020603050405020304" pitchFamily="18" charset="0"/>
              </a:rPr>
              <a:t>Import the required libraries. Read the dataset as .csv file.</a:t>
            </a:r>
            <a:endParaRPr b="1" lang="en-US">
              <a:solidFill>
                <a:schemeClr val="bg1"/>
              </a:solidFill>
              <a:latin typeface="Times New Roman" panose="02020603050405020304" pitchFamily="18" charset="0"/>
              <a:cs typeface="Times New Roman" panose="02020603050405020304" pitchFamily="18" charset="0"/>
            </a:endParaRPr>
          </a:p>
          <a:p>
            <a:pPr indent="-285750" marL="285750">
              <a:lnSpc>
                <a:spcPct val="100000"/>
              </a:lnSpc>
              <a:buFont typeface="Arial" panose="020B0604020202020204" pitchFamily="34" charset="0"/>
              <a:buChar char="•"/>
            </a:pPr>
            <a:r>
              <a:rPr b="1" lang="en-US">
                <a:solidFill>
                  <a:schemeClr val="bg1"/>
                </a:solidFill>
                <a:latin typeface="Times New Roman" panose="02020603050405020304" pitchFamily="18" charset="0"/>
                <a:cs typeface="Times New Roman" panose="02020603050405020304" pitchFamily="18" charset="0"/>
              </a:rPr>
              <a:t>Perform missing value treatment by dropping columns with NA values. Remove special characters and numerical from the text.</a:t>
            </a:r>
            <a:endParaRPr b="1" lang="en-US">
              <a:solidFill>
                <a:schemeClr val="bg1"/>
              </a:solidFill>
              <a:latin typeface="Times New Roman" panose="02020603050405020304" pitchFamily="18" charset="0"/>
              <a:cs typeface="Times New Roman" panose="02020603050405020304" pitchFamily="18" charset="0"/>
            </a:endParaRPr>
          </a:p>
          <a:p>
            <a:pPr indent="-285750" marL="285750">
              <a:lnSpc>
                <a:spcPct val="100000"/>
              </a:lnSpc>
              <a:buFont typeface="Arial" panose="020B0604020202020204" pitchFamily="34" charset="0"/>
              <a:buChar char="•"/>
            </a:pPr>
            <a:r>
              <a:rPr b="1" lang="en-US">
                <a:solidFill>
                  <a:schemeClr val="bg1"/>
                </a:solidFill>
                <a:latin typeface="Times New Roman" panose="02020603050405020304" pitchFamily="18" charset="0"/>
                <a:cs typeface="Times New Roman" panose="02020603050405020304" pitchFamily="18" charset="0"/>
              </a:rPr>
              <a:t>Add bert glove word embedding layer it aims to generate word embeddings by aggregating global word occurrence matrices from corpus.</a:t>
            </a:r>
            <a:endParaRPr b="1" lang="en-US">
              <a:solidFill>
                <a:schemeClr val="bg1"/>
              </a:solidFill>
              <a:latin typeface="Times New Roman" panose="02020603050405020304" pitchFamily="18" charset="0"/>
              <a:cs typeface="Times New Roman" panose="02020603050405020304" pitchFamily="18" charset="0"/>
            </a:endParaRPr>
          </a:p>
          <a:p>
            <a:pPr indent="-285750" marL="285750">
              <a:lnSpc>
                <a:spcPct val="100000"/>
              </a:lnSpc>
              <a:buFont typeface="Arial" panose="020B0604020202020204" pitchFamily="34" charset="0"/>
              <a:buChar char="•"/>
            </a:pPr>
            <a:r>
              <a:rPr b="1" lang="en-US">
                <a:solidFill>
                  <a:schemeClr val="bg1"/>
                </a:solidFill>
                <a:latin typeface="Times New Roman" panose="02020603050405020304" pitchFamily="18" charset="0"/>
                <a:cs typeface="Times New Roman" panose="02020603050405020304" pitchFamily="18" charset="0"/>
              </a:rPr>
              <a:t>Perform one hot encoding representation for input. Initializing model to sequential().</a:t>
            </a:r>
            <a:endParaRPr b="1" lang="en-US">
              <a:solidFill>
                <a:schemeClr val="bg1"/>
              </a:solidFill>
              <a:latin typeface="Times New Roman" panose="02020603050405020304" pitchFamily="18" charset="0"/>
              <a:cs typeface="Times New Roman" panose="02020603050405020304" pitchFamily="18" charset="0"/>
            </a:endParaRPr>
          </a:p>
          <a:p>
            <a:pPr indent="-285750" marL="285750">
              <a:lnSpc>
                <a:spcPct val="100000"/>
              </a:lnSpc>
              <a:buFont typeface="Arial" panose="020B0604020202020204" pitchFamily="34" charset="0"/>
              <a:buChar char="•"/>
            </a:pPr>
            <a:r>
              <a:rPr b="1" lang="en-US">
                <a:solidFill>
                  <a:schemeClr val="bg1"/>
                </a:solidFill>
                <a:latin typeface="Times New Roman" panose="02020603050405020304" pitchFamily="18" charset="0"/>
                <a:cs typeface="Times New Roman" panose="02020603050405020304" pitchFamily="18" charset="0"/>
              </a:rPr>
              <a:t>Adding embedding layer that can be used for neural networks on text data. It requires that the data to be integer encoded, so that each word is represented by unique value. It is initialized with random weights. Add LSTM and dense layer.</a:t>
            </a:r>
            <a:endParaRPr b="1" lang="en-US">
              <a:solidFill>
                <a:schemeClr val="bg1"/>
              </a:solidFill>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b="1" lang="en-US">
              <a:solidFill>
                <a:schemeClr val="bg1"/>
              </a:solidFill>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endParaRPr b="1" 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p:grpSpPr>
      <p:sp>
        <p:nvSpPr>
          <p:cNvPr id="1048652" name="Content Placeholder 6"/>
          <p:cNvSpPr>
            <a:spLocks noGrp="1"/>
          </p:cNvSpPr>
          <p:nvPr>
            <p:ph idx="1"/>
          </p:nvPr>
        </p:nvSpPr>
        <p:spPr/>
        <p:txBody>
          <a:bodyPr/>
          <a:p>
            <a:r>
              <a:rPr lang="en-US">
                <a:latin typeface="Times New Roman" panose="02020603050405020304" pitchFamily="18" charset="0"/>
                <a:cs typeface="Times New Roman" panose="02020603050405020304" pitchFamily="18" charset="0"/>
              </a:rPr>
              <a:t>MODEL ACCURACY GRAPH</a:t>
            </a:r>
            <a:endParaRPr lang="en-US">
              <a:latin typeface="Times New Roman" panose="02020603050405020304" pitchFamily="18" charset="0"/>
              <a:cs typeface="Times New Roman" panose="02020603050405020304" pitchFamily="18" charset="0"/>
            </a:endParaRPr>
          </a:p>
        </p:txBody>
      </p:sp>
      <p:pic>
        <p:nvPicPr>
          <p:cNvPr id="2097157" name="Content Placeholder 14" descr="WhatsApp Image 2022-11-09 at 9.14.31 PM"/>
          <p:cNvPicPr>
            <a:picLocks noChangeAspect="1"/>
          </p:cNvPicPr>
          <p:nvPr>
            <p:ph idx="14"/>
          </p:nvPr>
        </p:nvPicPr>
        <p:blipFill>
          <a:blip xmlns:r="http://schemas.openxmlformats.org/officeDocument/2006/relationships" r:embed="rId1"/>
          <a:stretch>
            <a:fillRect/>
          </a:stretch>
        </p:blipFill>
        <p:spPr>
          <a:xfrm>
            <a:off x="431800" y="2686685"/>
            <a:ext cx="3239770" cy="3485515"/>
          </a:xfrm>
          <a:prstGeom prst="rect"/>
        </p:spPr>
      </p:pic>
      <p:sp>
        <p:nvSpPr>
          <p:cNvPr id="1048653" name="Content Placeholder 8"/>
          <p:cNvSpPr>
            <a:spLocks noGrp="1"/>
          </p:cNvSpPr>
          <p:nvPr>
            <p:ph idx="17"/>
          </p:nvPr>
        </p:nvSpPr>
        <p:spPr/>
        <p:txBody>
          <a:bodyPr/>
          <a:p>
            <a:r>
              <a:rPr lang="en-US">
                <a:latin typeface="Times New Roman" panose="02020603050405020304" pitchFamily="18" charset="0"/>
                <a:cs typeface="Times New Roman" panose="02020603050405020304" pitchFamily="18" charset="0"/>
              </a:rPr>
              <a:t>MODEL LOSS GRAPH</a:t>
            </a:r>
            <a:endParaRPr lang="en-US">
              <a:latin typeface="Times New Roman" panose="02020603050405020304" pitchFamily="18" charset="0"/>
              <a:cs typeface="Times New Roman" panose="02020603050405020304" pitchFamily="18" charset="0"/>
            </a:endParaRPr>
          </a:p>
        </p:txBody>
      </p:sp>
      <p:pic>
        <p:nvPicPr>
          <p:cNvPr id="2097158" name="Content Placeholder 15" descr="WhatsApp Image 2022-11-09 at 9.14.31 PM (1)"/>
          <p:cNvPicPr>
            <a:picLocks noChangeAspect="1"/>
          </p:cNvPicPr>
          <p:nvPr>
            <p:ph idx="15"/>
          </p:nvPr>
        </p:nvPicPr>
        <p:blipFill>
          <a:blip xmlns:r="http://schemas.openxmlformats.org/officeDocument/2006/relationships" r:embed="rId2"/>
          <a:stretch>
            <a:fillRect/>
          </a:stretch>
        </p:blipFill>
        <p:spPr>
          <a:xfrm>
            <a:off x="4476750" y="2686050"/>
            <a:ext cx="3239770" cy="3485515"/>
          </a:xfrm>
          <a:prstGeom prst="rect"/>
        </p:spPr>
      </p:pic>
      <p:sp>
        <p:nvSpPr>
          <p:cNvPr id="1048654" name="Content Placeholder 10"/>
          <p:cNvSpPr>
            <a:spLocks noGrp="1"/>
          </p:cNvSpPr>
          <p:nvPr>
            <p:ph idx="18"/>
          </p:nvPr>
        </p:nvSpPr>
        <p:spPr/>
        <p:txBody>
          <a:bodyPr/>
          <a:p>
            <a:r>
              <a:rPr lang="en-US">
                <a:latin typeface="Times New Roman" panose="02020603050405020304" pitchFamily="18" charset="0"/>
                <a:cs typeface="Times New Roman" panose="02020603050405020304" pitchFamily="18" charset="0"/>
              </a:rPr>
              <a:t>PREDICTION</a:t>
            </a:r>
            <a:endParaRPr lang="en-US">
              <a:latin typeface="Times New Roman" panose="02020603050405020304" pitchFamily="18" charset="0"/>
              <a:cs typeface="Times New Roman" panose="02020603050405020304" pitchFamily="18" charset="0"/>
            </a:endParaRPr>
          </a:p>
        </p:txBody>
      </p:sp>
      <p:pic>
        <p:nvPicPr>
          <p:cNvPr id="2097159" name="Content Placeholder 16" descr="WhatsApp Image 2022-11-09 at 9.14.30 PM"/>
          <p:cNvPicPr>
            <a:picLocks noChangeAspect="1"/>
          </p:cNvPicPr>
          <p:nvPr>
            <p:ph idx="16"/>
          </p:nvPr>
        </p:nvPicPr>
        <p:blipFill>
          <a:blip xmlns:r="http://schemas.openxmlformats.org/officeDocument/2006/relationships" r:embed="rId3"/>
          <a:stretch>
            <a:fillRect/>
          </a:stretch>
        </p:blipFill>
        <p:spPr>
          <a:xfrm>
            <a:off x="8520430" y="2566035"/>
            <a:ext cx="3496945" cy="3606165"/>
          </a:xfrm>
          <a:prstGeom prst="rect"/>
        </p:spPr>
      </p:pic>
      <p:sp>
        <p:nvSpPr>
          <p:cNvPr id="1048655" name="Title 12"/>
          <p:cNvSpPr>
            <a:spLocks noGrp="1"/>
          </p:cNvSpPr>
          <p:nvPr>
            <p:ph type="title"/>
          </p:nvPr>
        </p:nvSpPr>
        <p:spPr>
          <a:xfrm>
            <a:off x="431800" y="431800"/>
            <a:ext cx="11329035" cy="824230"/>
          </a:xfrm>
        </p:spPr>
        <p:txBody>
          <a:bodyPr/>
          <a:p>
            <a:r>
              <a:rPr lang="en-US">
                <a:latin typeface="Times New Roman" panose="02020603050405020304" pitchFamily="18" charset="0"/>
                <a:cs typeface="Times New Roman" panose="02020603050405020304" pitchFamily="18" charset="0"/>
              </a:rPr>
              <a:t>RESULTS</a:t>
            </a:r>
            <a:endParaRPr lang="en-US">
              <a:latin typeface="Times New Roman" panose="02020603050405020304" pitchFamily="18" charset="0"/>
              <a:cs typeface="Times New Roman" panose="02020603050405020304" pitchFamily="18" charset="0"/>
            </a:endParaRPr>
          </a:p>
        </p:txBody>
      </p:sp>
      <p:sp>
        <p:nvSpPr>
          <p:cNvPr id="1048656" name="Slide Number Placeholder 5"/>
          <p:cNvSpPr>
            <a:spLocks noGrp="1"/>
          </p:cNvSpPr>
          <p:nvPr>
            <p:ph type="sldNum" sz="quarter" idx="20"/>
          </p:nvPr>
        </p:nvSpPr>
        <p:spPr/>
        <p:txBody>
          <a:bodyPr/>
          <a:p>
            <a:fld id="{B67B645E-C5E5-4727-B977-D372A0AA71D9}" type="slidenum">
              <a:rPr lang="en-US" noProof="0" smtClean="0"/>
              <a:t>9</a:t>
            </a:fld>
            <a:endParaRPr lang="en-US" noProof="0"/>
          </a:p>
        </p:txBody>
      </p:sp>
    </p:spTree>
  </p:cSld>
  <p:clrMapOvr>
    <a:masterClrMapping/>
  </p:clrMapOvr>
</p:sld>
</file>

<file path=ppt/theme/theme1.xml><?xml version="1.0" encoding="utf-8"?>
<a:theme xmlns:a="http://schemas.openxmlformats.org/drawingml/2006/main" name="Office Theme">
  <a:themeElements>
    <a:clrScheme name="Contoso v1">
      <a:dk1>
        <a:sysClr lastClr="000000" val="windowText"/>
      </a:dk1>
      <a:lt1>
        <a:sysClr lastClr="FFFFFF" val="window"/>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ustom 18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algn="t" blurRad="330200" dir="5400000" dist="304800" rotWithShape="0">
            <a:prstClr val="black">
              <a:alpha val="39000"/>
            </a:prstClr>
          </a:outerShdw>
        </a:effectLst>
      </a:spPr>
      <a:bodyPr anchor="ctr" rtlCol="0"/>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PRESENTATION COVER TITLE</dc:title>
  <dc:creator>Infinix X650C</dc:creator>
  <cp:lastModifiedBy>chandra</cp:lastModifiedBy>
  <dcterms:created xsi:type="dcterms:W3CDTF">2022-10-28T02:17:00Z</dcterms:created>
  <dcterms:modified xsi:type="dcterms:W3CDTF">2022-11-14T06:17:12Z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1033-10.2.0.7636</vt:lpwstr>
  </property>
  <property fmtid="{D5CDD505-2E9C-101B-9397-08002B2CF9AE}" pid="4" name="ICV">
    <vt:lpwstr>ce76f192414f4ff0ab573441a0b317d0</vt:lpwstr>
  </property>
</Properties>
</file>