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73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B8D31-BF01-4BBF-A42E-83633018E41F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801EF9-6BD1-4433-854C-6DFCA8CBFB23}">
      <dgm:prSet phldrT="[Text]"/>
      <dgm:spPr/>
      <dgm:t>
        <a:bodyPr/>
        <a:lstStyle/>
        <a:p>
          <a:r>
            <a:rPr lang="en-IN" dirty="0"/>
            <a:t>Phase 1</a:t>
          </a:r>
        </a:p>
      </dgm:t>
    </dgm:pt>
    <dgm:pt modelId="{D14585DC-88C0-4ACA-8948-922A99279534}" type="parTrans" cxnId="{270593EA-1848-43FB-A6CB-E8D005CB8FEC}">
      <dgm:prSet/>
      <dgm:spPr/>
      <dgm:t>
        <a:bodyPr/>
        <a:lstStyle/>
        <a:p>
          <a:endParaRPr lang="en-IN"/>
        </a:p>
      </dgm:t>
    </dgm:pt>
    <dgm:pt modelId="{C88EDF4C-CE1D-4CA9-A4C9-856ABEFFC49A}" type="sibTrans" cxnId="{270593EA-1848-43FB-A6CB-E8D005CB8FEC}">
      <dgm:prSet/>
      <dgm:spPr/>
      <dgm:t>
        <a:bodyPr/>
        <a:lstStyle/>
        <a:p>
          <a:endParaRPr lang="en-IN"/>
        </a:p>
      </dgm:t>
    </dgm:pt>
    <dgm:pt modelId="{8661C70C-48DF-4C50-96E3-D8E87A4AA408}">
      <dgm:prSet phldrT="[Text]"/>
      <dgm:spPr/>
      <dgm:t>
        <a:bodyPr/>
        <a:lstStyle/>
        <a:p>
          <a:r>
            <a:rPr lang="en-IN" dirty="0"/>
            <a:t>We will understand the working methodology of the process</a:t>
          </a:r>
        </a:p>
      </dgm:t>
    </dgm:pt>
    <dgm:pt modelId="{ABDF2351-ADDF-4BE7-A5C5-CBE5ABC614E3}" type="parTrans" cxnId="{751B04A4-A389-497C-8962-EAFEDEBE24A2}">
      <dgm:prSet/>
      <dgm:spPr/>
      <dgm:t>
        <a:bodyPr/>
        <a:lstStyle/>
        <a:p>
          <a:endParaRPr lang="en-IN"/>
        </a:p>
      </dgm:t>
    </dgm:pt>
    <dgm:pt modelId="{5321E9B0-2D74-4CBF-9F64-6FC05F30100C}" type="sibTrans" cxnId="{751B04A4-A389-497C-8962-EAFEDEBE24A2}">
      <dgm:prSet/>
      <dgm:spPr/>
      <dgm:t>
        <a:bodyPr/>
        <a:lstStyle/>
        <a:p>
          <a:endParaRPr lang="en-IN"/>
        </a:p>
      </dgm:t>
    </dgm:pt>
    <dgm:pt modelId="{9891DDAE-6418-43C8-AECE-2CDF7001FB11}">
      <dgm:prSet phldrT="[Text]"/>
      <dgm:spPr/>
      <dgm:t>
        <a:bodyPr/>
        <a:lstStyle/>
        <a:p>
          <a:r>
            <a:rPr lang="en-IN" dirty="0"/>
            <a:t>Phase 2</a:t>
          </a:r>
        </a:p>
      </dgm:t>
    </dgm:pt>
    <dgm:pt modelId="{7B59B128-0DE7-4DBD-819D-D29A56777AC7}" type="parTrans" cxnId="{0D175479-DC6A-4B57-B07A-AE0DD485BCE3}">
      <dgm:prSet/>
      <dgm:spPr/>
      <dgm:t>
        <a:bodyPr/>
        <a:lstStyle/>
        <a:p>
          <a:endParaRPr lang="en-IN"/>
        </a:p>
      </dgm:t>
    </dgm:pt>
    <dgm:pt modelId="{A0246CF0-631C-495E-AE30-8EB8B9DA01FE}" type="sibTrans" cxnId="{0D175479-DC6A-4B57-B07A-AE0DD485BCE3}">
      <dgm:prSet/>
      <dgm:spPr/>
      <dgm:t>
        <a:bodyPr/>
        <a:lstStyle/>
        <a:p>
          <a:endParaRPr lang="en-IN"/>
        </a:p>
      </dgm:t>
    </dgm:pt>
    <dgm:pt modelId="{183EB6DC-D4FD-4A47-A067-907D9792861C}">
      <dgm:prSet phldrT="[Text]"/>
      <dgm:spPr/>
      <dgm:t>
        <a:bodyPr/>
        <a:lstStyle/>
        <a:p>
          <a:r>
            <a:rPr lang="en-IN" dirty="0"/>
            <a:t>We will figure out the challenges that we face in the project and come up with the solutions</a:t>
          </a:r>
        </a:p>
      </dgm:t>
    </dgm:pt>
    <dgm:pt modelId="{27711711-BE30-4E8C-BDB4-E0DD474AE326}" type="parTrans" cxnId="{7457C082-B779-4643-A9A9-BDD7EBA9DD7D}">
      <dgm:prSet/>
      <dgm:spPr/>
      <dgm:t>
        <a:bodyPr/>
        <a:lstStyle/>
        <a:p>
          <a:endParaRPr lang="en-IN"/>
        </a:p>
      </dgm:t>
    </dgm:pt>
    <dgm:pt modelId="{D72FDDAE-E404-4C35-9623-C001F3B3FEBF}" type="sibTrans" cxnId="{7457C082-B779-4643-A9A9-BDD7EBA9DD7D}">
      <dgm:prSet/>
      <dgm:spPr/>
      <dgm:t>
        <a:bodyPr/>
        <a:lstStyle/>
        <a:p>
          <a:endParaRPr lang="en-IN"/>
        </a:p>
      </dgm:t>
    </dgm:pt>
    <dgm:pt modelId="{A60D3661-8D03-4221-877D-AB732567D218}">
      <dgm:prSet phldrT="[Text]"/>
      <dgm:spPr/>
      <dgm:t>
        <a:bodyPr/>
        <a:lstStyle/>
        <a:p>
          <a:r>
            <a:rPr lang="en-IN" dirty="0"/>
            <a:t>Phase 3</a:t>
          </a:r>
        </a:p>
      </dgm:t>
    </dgm:pt>
    <dgm:pt modelId="{917C1DFB-A1D6-4095-BBB7-3B4734EE28F7}" type="parTrans" cxnId="{18E8003E-A289-4FEB-B0A2-E3D32C653E03}">
      <dgm:prSet/>
      <dgm:spPr/>
      <dgm:t>
        <a:bodyPr/>
        <a:lstStyle/>
        <a:p>
          <a:endParaRPr lang="en-IN"/>
        </a:p>
      </dgm:t>
    </dgm:pt>
    <dgm:pt modelId="{833C9743-C59A-444E-94A1-FC704D656452}" type="sibTrans" cxnId="{18E8003E-A289-4FEB-B0A2-E3D32C653E03}">
      <dgm:prSet/>
      <dgm:spPr/>
      <dgm:t>
        <a:bodyPr/>
        <a:lstStyle/>
        <a:p>
          <a:endParaRPr lang="en-IN"/>
        </a:p>
      </dgm:t>
    </dgm:pt>
    <dgm:pt modelId="{1C893E6F-FF81-423A-9739-E47F57427013}">
      <dgm:prSet phldrT="[Text]"/>
      <dgm:spPr/>
      <dgm:t>
        <a:bodyPr/>
        <a:lstStyle/>
        <a:p>
          <a:r>
            <a:rPr lang="en-IN" dirty="0"/>
            <a:t>In this phase we will be able to know about the whole project and working of it which includes coding</a:t>
          </a:r>
        </a:p>
      </dgm:t>
    </dgm:pt>
    <dgm:pt modelId="{242704AE-4D5A-4195-B6D3-E350D2D47471}" type="parTrans" cxnId="{D3992501-16E4-4630-A349-F7610166F506}">
      <dgm:prSet/>
      <dgm:spPr/>
      <dgm:t>
        <a:bodyPr/>
        <a:lstStyle/>
        <a:p>
          <a:endParaRPr lang="en-IN"/>
        </a:p>
      </dgm:t>
    </dgm:pt>
    <dgm:pt modelId="{57E8F780-4D77-4C4E-880F-2B137FD8BA53}" type="sibTrans" cxnId="{D3992501-16E4-4630-A349-F7610166F506}">
      <dgm:prSet/>
      <dgm:spPr/>
      <dgm:t>
        <a:bodyPr/>
        <a:lstStyle/>
        <a:p>
          <a:endParaRPr lang="en-IN"/>
        </a:p>
      </dgm:t>
    </dgm:pt>
    <dgm:pt modelId="{EC3D1076-89E5-4F04-9055-0AE45B903284}" type="pres">
      <dgm:prSet presAssocID="{40DB8D31-BF01-4BBF-A42E-83633018E41F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013F3FD8-6162-4C88-9F30-0D6847842458}" type="pres">
      <dgm:prSet presAssocID="{A60D3661-8D03-4221-877D-AB732567D218}" presName="ChildAccent3" presStyleCnt="0"/>
      <dgm:spPr/>
    </dgm:pt>
    <dgm:pt modelId="{CDC10B26-5AF4-4E1C-AC38-2F7380F48329}" type="pres">
      <dgm:prSet presAssocID="{A60D3661-8D03-4221-877D-AB732567D218}" presName="ChildAccent" presStyleLbl="alignImgPlace1" presStyleIdx="0" presStyleCnt="3"/>
      <dgm:spPr/>
    </dgm:pt>
    <dgm:pt modelId="{360A75E7-D437-4390-8BAF-31988EA253EC}" type="pres">
      <dgm:prSet presAssocID="{A60D3661-8D03-4221-877D-AB732567D218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4EE22C-2AA3-4798-AD2C-FD74D72AFFBF}" type="pres">
      <dgm:prSet presAssocID="{A60D3661-8D03-4221-877D-AB732567D218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B6BA9EB1-DD02-402C-A3AC-609E97751DC9}" type="pres">
      <dgm:prSet presAssocID="{9891DDAE-6418-43C8-AECE-2CDF7001FB11}" presName="ChildAccent2" presStyleCnt="0"/>
      <dgm:spPr/>
    </dgm:pt>
    <dgm:pt modelId="{BF2B1CF2-5848-46D4-A788-3B94C604D488}" type="pres">
      <dgm:prSet presAssocID="{9891DDAE-6418-43C8-AECE-2CDF7001FB11}" presName="ChildAccent" presStyleLbl="alignImgPlace1" presStyleIdx="1" presStyleCnt="3"/>
      <dgm:spPr/>
    </dgm:pt>
    <dgm:pt modelId="{554AA849-AAB7-4AD9-BF9C-A979EAEC4228}" type="pres">
      <dgm:prSet presAssocID="{9891DDAE-6418-43C8-AECE-2CDF7001FB11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D29E2A-FD56-47A6-B92E-68663614C6C5}" type="pres">
      <dgm:prSet presAssocID="{9891DDAE-6418-43C8-AECE-2CDF7001FB11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A44ADAE6-442A-4F33-BF5F-DD6F1F4041A8}" type="pres">
      <dgm:prSet presAssocID="{CF801EF9-6BD1-4433-854C-6DFCA8CBFB23}" presName="ChildAccent1" presStyleCnt="0"/>
      <dgm:spPr/>
    </dgm:pt>
    <dgm:pt modelId="{E1308A60-E6F4-4C1D-BF05-E0224BB5738D}" type="pres">
      <dgm:prSet presAssocID="{CF801EF9-6BD1-4433-854C-6DFCA8CBFB23}" presName="ChildAccent" presStyleLbl="alignImgPlace1" presStyleIdx="2" presStyleCnt="3"/>
      <dgm:spPr/>
    </dgm:pt>
    <dgm:pt modelId="{2C868931-098E-49F6-B62C-6CE04F5209BA}" type="pres">
      <dgm:prSet presAssocID="{CF801EF9-6BD1-4433-854C-6DFCA8CBFB2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F81224C-8E41-470B-A25B-810EC711F99B}" type="pres">
      <dgm:prSet presAssocID="{CF801EF9-6BD1-4433-854C-6DFCA8CBFB2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D3992501-16E4-4630-A349-F7610166F506}" srcId="{A60D3661-8D03-4221-877D-AB732567D218}" destId="{1C893E6F-FF81-423A-9739-E47F57427013}" srcOrd="0" destOrd="0" parTransId="{242704AE-4D5A-4195-B6D3-E350D2D47471}" sibTransId="{57E8F780-4D77-4C4E-880F-2B137FD8BA53}"/>
    <dgm:cxn modelId="{C7CC7007-C257-4F4B-9BC6-AFF87768D898}" type="presOf" srcId="{1C893E6F-FF81-423A-9739-E47F57427013}" destId="{360A75E7-D437-4390-8BAF-31988EA253EC}" srcOrd="1" destOrd="0" presId="urn:microsoft.com/office/officeart/2011/layout/InterconnectedBlockProcess"/>
    <dgm:cxn modelId="{4509F823-00DF-4A2D-AF6B-680E6B0275AE}" type="presOf" srcId="{183EB6DC-D4FD-4A47-A067-907D9792861C}" destId="{554AA849-AAB7-4AD9-BF9C-A979EAEC4228}" srcOrd="1" destOrd="0" presId="urn:microsoft.com/office/officeart/2011/layout/InterconnectedBlockProcess"/>
    <dgm:cxn modelId="{A4EEAE33-30C3-4322-9350-FA10C814D2DD}" type="presOf" srcId="{183EB6DC-D4FD-4A47-A067-907D9792861C}" destId="{BF2B1CF2-5848-46D4-A788-3B94C604D488}" srcOrd="0" destOrd="0" presId="urn:microsoft.com/office/officeart/2011/layout/InterconnectedBlockProcess"/>
    <dgm:cxn modelId="{18E8003E-A289-4FEB-B0A2-E3D32C653E03}" srcId="{40DB8D31-BF01-4BBF-A42E-83633018E41F}" destId="{A60D3661-8D03-4221-877D-AB732567D218}" srcOrd="2" destOrd="0" parTransId="{917C1DFB-A1D6-4095-BBB7-3B4734EE28F7}" sibTransId="{833C9743-C59A-444E-94A1-FC704D656452}"/>
    <dgm:cxn modelId="{3DC1015B-FC5E-4578-AE0B-3F8C6798757C}" type="presOf" srcId="{9891DDAE-6418-43C8-AECE-2CDF7001FB11}" destId="{0CD29E2A-FD56-47A6-B92E-68663614C6C5}" srcOrd="0" destOrd="0" presId="urn:microsoft.com/office/officeart/2011/layout/InterconnectedBlockProcess"/>
    <dgm:cxn modelId="{16954043-F9FA-419B-A4F0-2D6502A27281}" type="presOf" srcId="{8661C70C-48DF-4C50-96E3-D8E87A4AA408}" destId="{2C868931-098E-49F6-B62C-6CE04F5209BA}" srcOrd="1" destOrd="0" presId="urn:microsoft.com/office/officeart/2011/layout/InterconnectedBlockProcess"/>
    <dgm:cxn modelId="{0D175479-DC6A-4B57-B07A-AE0DD485BCE3}" srcId="{40DB8D31-BF01-4BBF-A42E-83633018E41F}" destId="{9891DDAE-6418-43C8-AECE-2CDF7001FB11}" srcOrd="1" destOrd="0" parTransId="{7B59B128-0DE7-4DBD-819D-D29A56777AC7}" sibTransId="{A0246CF0-631C-495E-AE30-8EB8B9DA01FE}"/>
    <dgm:cxn modelId="{7457C082-B779-4643-A9A9-BDD7EBA9DD7D}" srcId="{9891DDAE-6418-43C8-AECE-2CDF7001FB11}" destId="{183EB6DC-D4FD-4A47-A067-907D9792861C}" srcOrd="0" destOrd="0" parTransId="{27711711-BE30-4E8C-BDB4-E0DD474AE326}" sibTransId="{D72FDDAE-E404-4C35-9623-C001F3B3FEBF}"/>
    <dgm:cxn modelId="{2BD5FE98-94BA-4D1A-862D-A45412A5301F}" type="presOf" srcId="{40DB8D31-BF01-4BBF-A42E-83633018E41F}" destId="{EC3D1076-89E5-4F04-9055-0AE45B903284}" srcOrd="0" destOrd="0" presId="urn:microsoft.com/office/officeart/2011/layout/InterconnectedBlockProcess"/>
    <dgm:cxn modelId="{751B04A4-A389-497C-8962-EAFEDEBE24A2}" srcId="{CF801EF9-6BD1-4433-854C-6DFCA8CBFB23}" destId="{8661C70C-48DF-4C50-96E3-D8E87A4AA408}" srcOrd="0" destOrd="0" parTransId="{ABDF2351-ADDF-4BE7-A5C5-CBE5ABC614E3}" sibTransId="{5321E9B0-2D74-4CBF-9F64-6FC05F30100C}"/>
    <dgm:cxn modelId="{AB8029BE-3450-433B-94AF-C764496E27CA}" type="presOf" srcId="{A60D3661-8D03-4221-877D-AB732567D218}" destId="{A54EE22C-2AA3-4798-AD2C-FD74D72AFFBF}" srcOrd="0" destOrd="0" presId="urn:microsoft.com/office/officeart/2011/layout/InterconnectedBlockProcess"/>
    <dgm:cxn modelId="{0C1DF6C2-1EF6-4A1A-986A-D3D6D1D8DA3E}" type="presOf" srcId="{8661C70C-48DF-4C50-96E3-D8E87A4AA408}" destId="{E1308A60-E6F4-4C1D-BF05-E0224BB5738D}" srcOrd="0" destOrd="0" presId="urn:microsoft.com/office/officeart/2011/layout/InterconnectedBlockProcess"/>
    <dgm:cxn modelId="{0EF3D9DB-A8EE-4857-9058-3B6320CCDD62}" type="presOf" srcId="{CF801EF9-6BD1-4433-854C-6DFCA8CBFB23}" destId="{BF81224C-8E41-470B-A25B-810EC711F99B}" srcOrd="0" destOrd="0" presId="urn:microsoft.com/office/officeart/2011/layout/InterconnectedBlockProcess"/>
    <dgm:cxn modelId="{82DEDCE7-13F7-4993-82FE-82DF376794D2}" type="presOf" srcId="{1C893E6F-FF81-423A-9739-E47F57427013}" destId="{CDC10B26-5AF4-4E1C-AC38-2F7380F48329}" srcOrd="0" destOrd="0" presId="urn:microsoft.com/office/officeart/2011/layout/InterconnectedBlockProcess"/>
    <dgm:cxn modelId="{270593EA-1848-43FB-A6CB-E8D005CB8FEC}" srcId="{40DB8D31-BF01-4BBF-A42E-83633018E41F}" destId="{CF801EF9-6BD1-4433-854C-6DFCA8CBFB23}" srcOrd="0" destOrd="0" parTransId="{D14585DC-88C0-4ACA-8948-922A99279534}" sibTransId="{C88EDF4C-CE1D-4CA9-A4C9-856ABEFFC49A}"/>
    <dgm:cxn modelId="{FA6C3A0B-BE74-42D8-8442-98C1EDCE9864}" type="presParOf" srcId="{EC3D1076-89E5-4F04-9055-0AE45B903284}" destId="{013F3FD8-6162-4C88-9F30-0D6847842458}" srcOrd="0" destOrd="0" presId="urn:microsoft.com/office/officeart/2011/layout/InterconnectedBlockProcess"/>
    <dgm:cxn modelId="{BCE5418C-7E84-4701-B4B4-E8E4C0E8FED4}" type="presParOf" srcId="{013F3FD8-6162-4C88-9F30-0D6847842458}" destId="{CDC10B26-5AF4-4E1C-AC38-2F7380F48329}" srcOrd="0" destOrd="0" presId="urn:microsoft.com/office/officeart/2011/layout/InterconnectedBlockProcess"/>
    <dgm:cxn modelId="{4A89130F-B116-4034-8FC1-52C1E73B4D8E}" type="presParOf" srcId="{EC3D1076-89E5-4F04-9055-0AE45B903284}" destId="{360A75E7-D437-4390-8BAF-31988EA253EC}" srcOrd="1" destOrd="0" presId="urn:microsoft.com/office/officeart/2011/layout/InterconnectedBlockProcess"/>
    <dgm:cxn modelId="{F96A2951-F38B-43FB-AEA1-128783528677}" type="presParOf" srcId="{EC3D1076-89E5-4F04-9055-0AE45B903284}" destId="{A54EE22C-2AA3-4798-AD2C-FD74D72AFFBF}" srcOrd="2" destOrd="0" presId="urn:microsoft.com/office/officeart/2011/layout/InterconnectedBlockProcess"/>
    <dgm:cxn modelId="{2D79B3C7-2685-4A98-8E6E-23F7409A21F6}" type="presParOf" srcId="{EC3D1076-89E5-4F04-9055-0AE45B903284}" destId="{B6BA9EB1-DD02-402C-A3AC-609E97751DC9}" srcOrd="3" destOrd="0" presId="urn:microsoft.com/office/officeart/2011/layout/InterconnectedBlockProcess"/>
    <dgm:cxn modelId="{CD954677-A267-4C73-91DF-05B60455E19A}" type="presParOf" srcId="{B6BA9EB1-DD02-402C-A3AC-609E97751DC9}" destId="{BF2B1CF2-5848-46D4-A788-3B94C604D488}" srcOrd="0" destOrd="0" presId="urn:microsoft.com/office/officeart/2011/layout/InterconnectedBlockProcess"/>
    <dgm:cxn modelId="{9F8A61B7-32BC-412E-A2B0-D5FB1BA77CCC}" type="presParOf" srcId="{EC3D1076-89E5-4F04-9055-0AE45B903284}" destId="{554AA849-AAB7-4AD9-BF9C-A979EAEC4228}" srcOrd="4" destOrd="0" presId="urn:microsoft.com/office/officeart/2011/layout/InterconnectedBlockProcess"/>
    <dgm:cxn modelId="{A70597C3-630F-4117-9374-9C25D7066016}" type="presParOf" srcId="{EC3D1076-89E5-4F04-9055-0AE45B903284}" destId="{0CD29E2A-FD56-47A6-B92E-68663614C6C5}" srcOrd="5" destOrd="0" presId="urn:microsoft.com/office/officeart/2011/layout/InterconnectedBlockProcess"/>
    <dgm:cxn modelId="{216104CA-4211-481C-A199-D57CDC50C4BE}" type="presParOf" srcId="{EC3D1076-89E5-4F04-9055-0AE45B903284}" destId="{A44ADAE6-442A-4F33-BF5F-DD6F1F4041A8}" srcOrd="6" destOrd="0" presId="urn:microsoft.com/office/officeart/2011/layout/InterconnectedBlockProcess"/>
    <dgm:cxn modelId="{DD454309-B03B-48ED-A3A3-F62707439229}" type="presParOf" srcId="{A44ADAE6-442A-4F33-BF5F-DD6F1F4041A8}" destId="{E1308A60-E6F4-4C1D-BF05-E0224BB5738D}" srcOrd="0" destOrd="0" presId="urn:microsoft.com/office/officeart/2011/layout/InterconnectedBlockProcess"/>
    <dgm:cxn modelId="{C19C61C9-D037-49F1-900C-F10380A5146F}" type="presParOf" srcId="{EC3D1076-89E5-4F04-9055-0AE45B903284}" destId="{2C868931-098E-49F6-B62C-6CE04F5209BA}" srcOrd="7" destOrd="0" presId="urn:microsoft.com/office/officeart/2011/layout/InterconnectedBlockProcess"/>
    <dgm:cxn modelId="{847E8C97-3FBE-4693-9007-B0E5AAA09AF1}" type="presParOf" srcId="{EC3D1076-89E5-4F04-9055-0AE45B903284}" destId="{BF81224C-8E41-470B-A25B-810EC711F99B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10B26-5AF4-4E1C-AC38-2F7380F48329}">
      <dsp:nvSpPr>
        <dsp:cNvPr id="0" name=""/>
        <dsp:cNvSpPr/>
      </dsp:nvSpPr>
      <dsp:spPr>
        <a:xfrm>
          <a:off x="3909270" y="614051"/>
          <a:ext cx="1296356" cy="288083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In this phase we will be able to know about the whole project and working of it which includes coding</a:t>
          </a:r>
        </a:p>
      </dsp:txBody>
      <dsp:txXfrm>
        <a:off x="4073794" y="614051"/>
        <a:ext cx="1131832" cy="2880834"/>
      </dsp:txXfrm>
    </dsp:sp>
    <dsp:sp modelId="{A54EE22C-2AA3-4798-AD2C-FD74D72AFFBF}">
      <dsp:nvSpPr>
        <dsp:cNvPr id="0" name=""/>
        <dsp:cNvSpPr/>
      </dsp:nvSpPr>
      <dsp:spPr>
        <a:xfrm>
          <a:off x="3909270" y="0"/>
          <a:ext cx="1296356" cy="615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Phase 3</a:t>
          </a:r>
        </a:p>
      </dsp:txBody>
      <dsp:txXfrm>
        <a:off x="3909270" y="0"/>
        <a:ext cx="1296356" cy="615099"/>
      </dsp:txXfrm>
    </dsp:sp>
    <dsp:sp modelId="{BF2B1CF2-5848-46D4-A788-3B94C604D488}">
      <dsp:nvSpPr>
        <dsp:cNvPr id="0" name=""/>
        <dsp:cNvSpPr/>
      </dsp:nvSpPr>
      <dsp:spPr>
        <a:xfrm>
          <a:off x="2612525" y="614051"/>
          <a:ext cx="1296356" cy="267533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We will figure out the challenges that we face in the project and come up with the solutions</a:t>
          </a:r>
        </a:p>
      </dsp:txBody>
      <dsp:txXfrm>
        <a:off x="2777049" y="614051"/>
        <a:ext cx="1131832" cy="2675335"/>
      </dsp:txXfrm>
    </dsp:sp>
    <dsp:sp modelId="{0CD29E2A-FD56-47A6-B92E-68663614C6C5}">
      <dsp:nvSpPr>
        <dsp:cNvPr id="0" name=""/>
        <dsp:cNvSpPr/>
      </dsp:nvSpPr>
      <dsp:spPr>
        <a:xfrm>
          <a:off x="2612525" y="99604"/>
          <a:ext cx="1296356" cy="51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Phase 2</a:t>
          </a:r>
        </a:p>
      </dsp:txBody>
      <dsp:txXfrm>
        <a:off x="2612525" y="99604"/>
        <a:ext cx="1296356" cy="514447"/>
      </dsp:txXfrm>
    </dsp:sp>
    <dsp:sp modelId="{E1308A60-E6F4-4C1D-BF05-E0224BB5738D}">
      <dsp:nvSpPr>
        <dsp:cNvPr id="0" name=""/>
        <dsp:cNvSpPr/>
      </dsp:nvSpPr>
      <dsp:spPr>
        <a:xfrm>
          <a:off x="1316168" y="614051"/>
          <a:ext cx="1296356" cy="246948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We will understand the working methodology of the process</a:t>
          </a:r>
        </a:p>
      </dsp:txBody>
      <dsp:txXfrm>
        <a:off x="1480692" y="614051"/>
        <a:ext cx="1131832" cy="2469486"/>
      </dsp:txXfrm>
    </dsp:sp>
    <dsp:sp modelId="{BF81224C-8E41-470B-A25B-810EC711F99B}">
      <dsp:nvSpPr>
        <dsp:cNvPr id="0" name=""/>
        <dsp:cNvSpPr/>
      </dsp:nvSpPr>
      <dsp:spPr>
        <a:xfrm>
          <a:off x="1316168" y="202353"/>
          <a:ext cx="1296356" cy="411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Phase 1</a:t>
          </a:r>
        </a:p>
      </dsp:txBody>
      <dsp:txXfrm>
        <a:off x="1316168" y="202353"/>
        <a:ext cx="1296356" cy="41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1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ISR-G02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14998255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20211ISR0080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KK AKSHAY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20211ISR0083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PAVAN RAM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20211ISR0041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PRAJWAL R NAIRY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20211ISR0077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VAIBHAV D PETE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MOHAMMADI AKHEELA KHANUM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B.TECH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MOHAMMADI AKHEELA KHANUM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MANIPAL HEALTH ENTERPRISE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DOCTOR APP – A Mobile app for helping doctors plan their appointments, out patient and in patient care, handover of patients in case of leaves for seamless continuity of care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Front-End(Mobile App):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Back-End(Server side):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DevOps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Deployment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5.    Testing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3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Front-End:Framework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React Native or Flutter, Design Tool: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Figma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 Back-End: Language: Node.js or Python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Database: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PostgreSQL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MySQL, or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MongoDB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API: Express.js,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Django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REST Framework, or Flask-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RESTful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Authentication: Auth0 or Firebase Authentication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Data Security: AES/RSA encryption libraries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Integration:Health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Standards: HL7/FHIR libraries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Notification Service: Firebase Cloud Messaging (FCM)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DevOps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and Deployment: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Version Control: Git (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GitLab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Bitbucket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CI/CD: Jenkins, </a:t>
            </a:r>
            <a:r>
              <a:rPr lang="fr-FR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CircleCI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, or </a:t>
            </a:r>
            <a:r>
              <a:rPr lang="fr-FR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 Actions  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Cloud Providers: AWS or GCP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5.Testing: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Unit Testing: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JUnit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PyTest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Mocha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API Testing: Postman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1. Development: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Computers: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macOS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(for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or Windows/Linux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Mobile Devices: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 Android devices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 Deployment: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Cloud Infrastructure: AWS or GCP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3. Testing: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Test Devices: Physical or emulated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iOS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 Android devices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399216B-4790-95FF-30AD-D92CB9943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755751"/>
              </p:ext>
            </p:extLst>
          </p:nvPr>
        </p:nvGraphicFramePr>
        <p:xfrm>
          <a:off x="2505825" y="1945178"/>
          <a:ext cx="6521796" cy="349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178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Doximity</a:t>
            </a:r>
            <a:r>
              <a:rPr lang="en-IN" dirty="0"/>
              <a:t> – A professional medical network app that helps doctors manage communications, telemedicine, and patient </a:t>
            </a:r>
            <a:r>
              <a:rPr lang="en-IN" dirty="0" err="1"/>
              <a:t>referrals.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Epocrates</a:t>
            </a:r>
            <a:r>
              <a:rPr lang="en-IN" dirty="0"/>
              <a:t> – A medical app that provides drug information, clinical guidelines, and tools to help doctors with diagnostics and patient care.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b="1" dirty="0" err="1"/>
              <a:t>Practo</a:t>
            </a:r>
            <a:r>
              <a:rPr lang="en-IN" dirty="0"/>
              <a:t> – An app used by doctors to manage appointments, consultations, and patient records.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Medscape</a:t>
            </a:r>
            <a:r>
              <a:rPr lang="en-IN" dirty="0"/>
              <a:t> – Provides medical news, drug references, and clinical tools to support doctors in their practice.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34059</TotalTime>
  <Words>571</Words>
  <Application>Microsoft Office PowerPoint</Application>
  <PresentationFormat>Widescreen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PROJECT TITLE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Prajwal R Nairy</cp:lastModifiedBy>
  <cp:revision>41</cp:revision>
  <dcterms:modified xsi:type="dcterms:W3CDTF">2024-09-13T01:45:46Z</dcterms:modified>
</cp:coreProperties>
</file>