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6" d="100"/>
          <a:sy n="66" d="100"/>
        </p:scale>
        <p:origin x="-1301" y="-43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19-03-2025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3/19/2025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3/19/2025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3/19/2025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3/19/2025</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3/19/2025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3/19/2025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3/19/2025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3/19/2025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3/19/2025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3/19/2025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3/19/2025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3/19/2025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562308" y="17454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 :</a:t>
            </a:r>
            <a:r>
              <a:rPr lang="en-US" sz="2000" b="1" dirty="0" err="1" smtClean="0">
                <a:solidFill>
                  <a:schemeClr val="accent1">
                    <a:lumMod val="75000"/>
                  </a:schemeClr>
                </a:solidFill>
                <a:latin typeface="Arial" pitchFamily="34" charset="0"/>
                <a:cs typeface="Arial" pitchFamily="34" charset="0"/>
              </a:rPr>
              <a:t>Rangu</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Akshay</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Rangu</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Akshay</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a:t>
            </a:r>
            <a:r>
              <a:rPr lang="en-US" sz="2000" b="1" dirty="0" smtClean="0">
                <a:solidFill>
                  <a:schemeClr val="accent1">
                    <a:lumMod val="75000"/>
                  </a:schemeClr>
                </a:solidFill>
                <a:latin typeface="Arial"/>
                <a:cs typeface="Arial"/>
              </a:rPr>
              <a:t>:SR University &amp; CSE </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a:buNone/>
            </a:pPr>
            <a:endParaRPr lang="en-US" b="1" dirty="0" smtClean="0"/>
          </a:p>
          <a:p>
            <a:r>
              <a:rPr lang="en-US" b="1" dirty="0" smtClean="0"/>
              <a:t>Enhanced Security:</a:t>
            </a:r>
            <a:r>
              <a:rPr lang="en-US" dirty="0" smtClean="0"/>
              <a:t> Implement advanced encryption techniques along with </a:t>
            </a:r>
            <a:r>
              <a:rPr lang="en-US" dirty="0" err="1" smtClean="0"/>
              <a:t>steganography</a:t>
            </a:r>
            <a:r>
              <a:rPr lang="en-US" dirty="0" smtClean="0"/>
              <a:t> for better protection.</a:t>
            </a:r>
          </a:p>
          <a:p>
            <a:r>
              <a:rPr lang="en-US" b="1" dirty="0" smtClean="0"/>
              <a:t>Adaptive </a:t>
            </a:r>
            <a:r>
              <a:rPr lang="en-US" b="1" dirty="0" err="1" smtClean="0"/>
              <a:t>Steganography</a:t>
            </a:r>
            <a:r>
              <a:rPr lang="en-US" b="1" dirty="0" smtClean="0"/>
              <a:t>:</a:t>
            </a:r>
            <a:r>
              <a:rPr lang="en-US" dirty="0" smtClean="0"/>
              <a:t> Develop intelligent algorithms that adjust embedding techniques based on image characteristics.</a:t>
            </a:r>
          </a:p>
          <a:p>
            <a:r>
              <a:rPr lang="en-US" b="1" dirty="0" smtClean="0"/>
              <a:t>Audio &amp; Video </a:t>
            </a:r>
            <a:r>
              <a:rPr lang="en-US" b="1" dirty="0" err="1" smtClean="0"/>
              <a:t>Steganography</a:t>
            </a:r>
            <a:r>
              <a:rPr lang="en-US" b="1" dirty="0" smtClean="0"/>
              <a:t>:</a:t>
            </a:r>
            <a:r>
              <a:rPr lang="en-US" dirty="0" smtClean="0"/>
              <a:t> Extend the method to hide data in audio and video files for broader applications.</a:t>
            </a:r>
          </a:p>
          <a:p>
            <a:r>
              <a:rPr lang="en-US" b="1" dirty="0" err="1" smtClean="0"/>
              <a:t>Steganalysis</a:t>
            </a:r>
            <a:r>
              <a:rPr lang="en-US" b="1" dirty="0" smtClean="0"/>
              <a:t> Resistance:</a:t>
            </a:r>
            <a:r>
              <a:rPr lang="en-US" dirty="0" smtClean="0"/>
              <a:t> Improve methods to prevent detection by advanced </a:t>
            </a:r>
            <a:r>
              <a:rPr lang="en-US" dirty="0" err="1" smtClean="0"/>
              <a:t>steganalysis</a:t>
            </a:r>
            <a:r>
              <a:rPr lang="en-US" dirty="0" smtClean="0"/>
              <a:t> tools.</a:t>
            </a:r>
          </a:p>
          <a:p>
            <a:r>
              <a:rPr lang="en-US" b="1" dirty="0" smtClean="0"/>
              <a:t>Cloud Integration:</a:t>
            </a:r>
            <a:r>
              <a:rPr lang="en-US" dirty="0" smtClean="0"/>
              <a:t> Implement a cloud-based </a:t>
            </a:r>
            <a:r>
              <a:rPr lang="en-US" dirty="0" err="1" smtClean="0"/>
              <a:t>steganographic</a:t>
            </a:r>
            <a:r>
              <a:rPr lang="en-US" dirty="0" smtClean="0"/>
              <a:t> system for secure online data storage and sharing.</a:t>
            </a:r>
          </a:p>
          <a:p>
            <a:r>
              <a:rPr lang="en-US" b="1" dirty="0" smtClean="0"/>
              <a:t>AI &amp; Machine Learning:</a:t>
            </a:r>
            <a:r>
              <a:rPr lang="en-US" dirty="0" smtClean="0"/>
              <a:t> Use AI to optimize data hiding and extraction processes for efficiency and security.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729343" y="1799771"/>
            <a:ext cx="9009743" cy="3860800"/>
          </a:xfrm>
        </p:spPr>
        <p:txBody>
          <a:bodyPr/>
          <a:lstStyle/>
          <a:p>
            <a:pPr>
              <a:buNone/>
            </a:pPr>
            <a:endParaRPr lang="en-US" b="1" dirty="0" smtClean="0"/>
          </a:p>
          <a:p>
            <a:r>
              <a:rPr lang="en-US" dirty="0" smtClean="0"/>
              <a:t>With the increasing need for secure communication, traditional encryption methods alone are not always sufficient to protect sensitive information from cyber threats and unauthorized access. </a:t>
            </a:r>
            <a:r>
              <a:rPr lang="en-US" dirty="0" err="1" smtClean="0"/>
              <a:t>Steganography</a:t>
            </a:r>
            <a:r>
              <a:rPr lang="en-US" dirty="0" smtClean="0"/>
              <a:t> provides an additional layer of security by concealing data within digital images, making it less likely to be detected. However, challenges such as maintaining image quality, preventing detection by </a:t>
            </a:r>
            <a:r>
              <a:rPr lang="en-US" dirty="0" err="1" smtClean="0"/>
              <a:t>steganalysis</a:t>
            </a:r>
            <a:r>
              <a:rPr lang="en-US" dirty="0" smtClean="0"/>
              <a:t> tools, and ensuring efficient data embedding need to be addressed. This project aims to develop a secure and effective </a:t>
            </a:r>
            <a:r>
              <a:rPr lang="en-US" dirty="0" err="1" smtClean="0"/>
              <a:t>steganographic</a:t>
            </a:r>
            <a:r>
              <a:rPr lang="en-US" dirty="0" smtClean="0"/>
              <a:t> method for hiding data in images while minimizing distortion and maximizing security.</a:t>
            </a:r>
          </a:p>
          <a:p>
            <a:pPr marL="0" indent="0">
              <a:buNone/>
            </a:pPr>
            <a:endParaRPr lang="en-IN"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2" y="3018971"/>
            <a:ext cx="9257500" cy="1607457"/>
          </a:xfrm>
        </p:spPr>
        <p:txBody>
          <a:bodyPr vert="horz" lIns="91440" tIns="45720" rIns="91440" bIns="45720" rtlCol="0" anchor="ctr">
            <a:noAutofit/>
          </a:bodyPr>
          <a:lstStyle/>
          <a:p>
            <a:r>
              <a:rPr lang="en-US" b="1" dirty="0" smtClean="0"/>
              <a:t>Technology Used</a:t>
            </a:r>
          </a:p>
          <a:p>
            <a:r>
              <a:rPr lang="en-US" dirty="0" smtClean="0"/>
              <a:t>For implementing secure data hiding in images using </a:t>
            </a:r>
            <a:r>
              <a:rPr lang="en-US" dirty="0" err="1" smtClean="0"/>
              <a:t>steganography</a:t>
            </a:r>
            <a:r>
              <a:rPr lang="en-US" dirty="0" smtClean="0"/>
              <a:t>, the following technologies were used:</a:t>
            </a:r>
          </a:p>
          <a:p>
            <a:r>
              <a:rPr lang="en-US" b="1" dirty="0" smtClean="0"/>
              <a:t>Programming Language:</a:t>
            </a:r>
            <a:r>
              <a:rPr lang="en-US" dirty="0" smtClean="0"/>
              <a:t> Python – for encoding and decoding hidden messages.</a:t>
            </a:r>
          </a:p>
          <a:p>
            <a:r>
              <a:rPr lang="en-US" b="1" dirty="0" err="1" smtClean="0"/>
              <a:t>Steganography</a:t>
            </a:r>
            <a:r>
              <a:rPr lang="en-US" b="1" dirty="0" smtClean="0"/>
              <a:t> Technique:</a:t>
            </a:r>
            <a:r>
              <a:rPr lang="en-US" dirty="0" smtClean="0"/>
              <a:t> Least Significant Bit (LSB) substitution – to embed data into image pixels.</a:t>
            </a:r>
          </a:p>
          <a:p>
            <a:r>
              <a:rPr lang="en-US" b="1" dirty="0" smtClean="0"/>
              <a:t>Libraries:</a:t>
            </a:r>
            <a:r>
              <a:rPr lang="en-US" dirty="0" smtClean="0"/>
              <a:t> </a:t>
            </a:r>
          </a:p>
          <a:p>
            <a:pPr lvl="1"/>
            <a:r>
              <a:rPr lang="en-US" b="1" dirty="0" err="1" smtClean="0"/>
              <a:t>OpenCV</a:t>
            </a:r>
            <a:r>
              <a:rPr lang="en-US" dirty="0" smtClean="0"/>
              <a:t> – for image processing.</a:t>
            </a:r>
          </a:p>
          <a:p>
            <a:pPr lvl="1"/>
            <a:r>
              <a:rPr lang="en-US" b="1" dirty="0" err="1" smtClean="0"/>
              <a:t>NumPy</a:t>
            </a:r>
            <a:r>
              <a:rPr lang="en-US" dirty="0" smtClean="0"/>
              <a:t> – for handling image arrays efficiently.</a:t>
            </a:r>
          </a:p>
          <a:p>
            <a:pPr lvl="1"/>
            <a:r>
              <a:rPr lang="en-US" b="1" dirty="0" smtClean="0"/>
              <a:t>PIL (Pillow)</a:t>
            </a:r>
            <a:r>
              <a:rPr lang="en-US" dirty="0" smtClean="0"/>
              <a:t> – for image manipulation.</a:t>
            </a:r>
          </a:p>
          <a:p>
            <a:r>
              <a:rPr lang="en-US" b="1" dirty="0" smtClean="0"/>
              <a:t>Graphical User Interface (GUI) (if applicable):</a:t>
            </a:r>
            <a:r>
              <a:rPr lang="en-US" dirty="0" smtClean="0"/>
              <a:t> </a:t>
            </a:r>
            <a:r>
              <a:rPr lang="en-US" dirty="0" err="1" smtClean="0"/>
              <a:t>Tkinter</a:t>
            </a:r>
            <a:r>
              <a:rPr lang="en-US" dirty="0" smtClean="0"/>
              <a:t> or </a:t>
            </a:r>
            <a:r>
              <a:rPr lang="en-US" dirty="0" err="1" smtClean="0"/>
              <a:t>PyQt</a:t>
            </a:r>
            <a:r>
              <a:rPr lang="en-US" dirty="0" smtClean="0"/>
              <a:t> for user interaction.</a:t>
            </a:r>
          </a:p>
          <a:p>
            <a:r>
              <a:rPr lang="en-US" b="1" dirty="0" smtClean="0"/>
              <a:t>Encryption (Optional):</a:t>
            </a:r>
            <a:r>
              <a:rPr lang="en-US" dirty="0" smtClean="0"/>
              <a:t> AES or RSA for enhancing security before embedding data.</a:t>
            </a:r>
          </a:p>
          <a:p>
            <a:pPr>
              <a:buNone/>
            </a:pPr>
            <a:endParaRPr lang="en-IN"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a:buNone/>
            </a:pPr>
            <a:endParaRPr lang="en-US" sz="1800" b="1" dirty="0" smtClean="0"/>
          </a:p>
          <a:p>
            <a:r>
              <a:rPr lang="en-US" sz="1800" b="1" dirty="0" smtClean="0"/>
              <a:t>High Security:</a:t>
            </a:r>
            <a:r>
              <a:rPr lang="en-US" sz="1800" dirty="0" smtClean="0"/>
              <a:t> Uses </a:t>
            </a:r>
            <a:r>
              <a:rPr lang="en-US" sz="1800" dirty="0" err="1" smtClean="0"/>
              <a:t>steganography</a:t>
            </a:r>
            <a:r>
              <a:rPr lang="en-US" sz="1800" dirty="0" smtClean="0"/>
              <a:t> and optional encryption for enhanced data protection.</a:t>
            </a:r>
          </a:p>
          <a:p>
            <a:r>
              <a:rPr lang="en-US" sz="1800" b="1" dirty="0" smtClean="0"/>
              <a:t>Undetectable Changes:</a:t>
            </a:r>
            <a:r>
              <a:rPr lang="en-US" sz="1800" dirty="0" smtClean="0"/>
              <a:t> Hidden data does not visibly alter the image, making detection difficult.</a:t>
            </a:r>
          </a:p>
          <a:p>
            <a:r>
              <a:rPr lang="en-US" sz="1800" b="1" dirty="0" smtClean="0"/>
              <a:t>User-Friendly Interface:</a:t>
            </a:r>
            <a:r>
              <a:rPr lang="en-US" sz="1800" dirty="0" smtClean="0"/>
              <a:t> A simple and intuitive GUI for easy data hiding and extraction.</a:t>
            </a:r>
          </a:p>
          <a:p>
            <a:r>
              <a:rPr lang="en-US" sz="1800" b="1" dirty="0" smtClean="0"/>
              <a:t>Multiple File Support:</a:t>
            </a:r>
            <a:r>
              <a:rPr lang="en-US" sz="1800" dirty="0" smtClean="0"/>
              <a:t> Can embed different types of files (text, images, or even small documents).</a:t>
            </a:r>
          </a:p>
          <a:p>
            <a:r>
              <a:rPr lang="en-US" sz="1800" b="1" dirty="0" smtClean="0"/>
              <a:t>Lightweight &amp; Fast:</a:t>
            </a:r>
            <a:r>
              <a:rPr lang="en-US" sz="1800" dirty="0" smtClean="0"/>
              <a:t> Efficient algorithms ensure quick processing with minimal storage impact.</a:t>
            </a:r>
          </a:p>
          <a:p>
            <a:r>
              <a:rPr lang="en-US" sz="1800" b="1" dirty="0" smtClean="0"/>
              <a:t>Real-World Applications:</a:t>
            </a:r>
            <a:r>
              <a:rPr lang="en-US" sz="1800" dirty="0" smtClean="0"/>
              <a:t> Useful for secure communication, watermarking, and digital rights management.</a:t>
            </a:r>
          </a:p>
          <a:p>
            <a:pPr>
              <a:buNone/>
            </a:pPr>
            <a:endParaRPr lang="en-US" sz="1800" dirty="0" smtClean="0"/>
          </a:p>
          <a:p>
            <a:pPr marL="0" indent="0">
              <a:buNone/>
            </a:pPr>
            <a:endParaRPr lang="en-IN" sz="1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lstStyle/>
          <a:p>
            <a:r>
              <a:rPr lang="en-IN" dirty="0" smtClean="0"/>
              <a:t> </a:t>
            </a:r>
            <a:r>
              <a:rPr lang="en-US" dirty="0" smtClean="0"/>
              <a:t>End users are the final consumers or individuals who use a product, service, or system. In the context of your </a:t>
            </a:r>
            <a:r>
              <a:rPr lang="en-US" b="1" dirty="0" err="1" smtClean="0"/>
              <a:t>steganography</a:t>
            </a:r>
            <a:r>
              <a:rPr lang="en-US" b="1" dirty="0" smtClean="0"/>
              <a:t> project</a:t>
            </a:r>
            <a:r>
              <a:rPr lang="en-US" dirty="0" smtClean="0"/>
              <a:t>, the end users could include:</a:t>
            </a:r>
          </a:p>
          <a:p>
            <a:pPr>
              <a:buNone/>
            </a:pPr>
            <a:r>
              <a:rPr lang="en-US" b="1" dirty="0" err="1" smtClean="0"/>
              <a:t>Cybersecurity</a:t>
            </a:r>
            <a:r>
              <a:rPr lang="en-US" b="1" dirty="0" smtClean="0"/>
              <a:t> Professionals</a:t>
            </a:r>
            <a:r>
              <a:rPr lang="en-US" dirty="0" smtClean="0"/>
              <a:t> – Use </a:t>
            </a:r>
            <a:r>
              <a:rPr lang="en-US" dirty="0" err="1" smtClean="0"/>
              <a:t>steganography</a:t>
            </a:r>
            <a:r>
              <a:rPr lang="en-US" dirty="0" smtClean="0"/>
              <a:t> for secure communication and data protection.</a:t>
            </a:r>
          </a:p>
          <a:p>
            <a:pPr>
              <a:buNone/>
            </a:pPr>
            <a:r>
              <a:rPr lang="en-US" b="1" dirty="0" smtClean="0"/>
              <a:t>Journalists &amp; Whistleblowers</a:t>
            </a:r>
            <a:r>
              <a:rPr lang="en-US" dirty="0" smtClean="0"/>
              <a:t> – Hide sensitive information to avoid detection.</a:t>
            </a:r>
          </a:p>
          <a:p>
            <a:pPr>
              <a:buNone/>
            </a:pPr>
            <a:r>
              <a:rPr lang="en-US" b="1" dirty="0" smtClean="0"/>
              <a:t>Government &amp; Military</a:t>
            </a:r>
            <a:r>
              <a:rPr lang="en-US" dirty="0" smtClean="0"/>
              <a:t> – Secure classified information transmission.</a:t>
            </a:r>
          </a:p>
          <a:p>
            <a:pPr>
              <a:buNone/>
            </a:pPr>
            <a:r>
              <a:rPr lang="en-US" b="1" dirty="0" smtClean="0"/>
              <a:t>Businesses &amp; Organizations</a:t>
            </a:r>
            <a:r>
              <a:rPr lang="en-US" dirty="0" smtClean="0"/>
              <a:t> – Protect confidential corporate data.</a:t>
            </a:r>
          </a:p>
          <a:p>
            <a:pPr>
              <a:buNone/>
            </a:pPr>
            <a:r>
              <a:rPr lang="en-US" b="1" dirty="0" smtClean="0"/>
              <a:t>Individuals &amp; Privacy Enthusiasts</a:t>
            </a:r>
            <a:r>
              <a:rPr lang="en-US" dirty="0" smtClean="0"/>
              <a:t> – Safeguard personal data from cyber threats.</a:t>
            </a:r>
          </a:p>
          <a:p>
            <a:pPr>
              <a:buNone/>
            </a:pPr>
            <a:r>
              <a:rPr lang="en-US" b="1" dirty="0" smtClean="0"/>
              <a:t>Digital Forensics Experts</a:t>
            </a:r>
            <a:r>
              <a:rPr lang="en-US" dirty="0" smtClean="0"/>
              <a:t> – Detect and analyze hidden data in digital investigations.</a:t>
            </a:r>
          </a:p>
          <a:p>
            <a:endParaRPr lang="en-IN" dirty="0"/>
          </a:p>
        </p:txBody>
      </p:sp>
    </p:spTree>
    <p:extLst>
      <p:ext uri="{BB962C8B-B14F-4D97-AF65-F5344CB8AC3E}">
        <p14:creationId xmlns=""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027" name="Picture 3" descr="C:\Users\PC\Pictures\Screenshots\Screenshot (32).png"/>
          <p:cNvPicPr>
            <a:picLocks noGrp="1" noChangeAspect="1" noChangeArrowheads="1"/>
          </p:cNvPicPr>
          <p:nvPr>
            <p:ph idx="1"/>
          </p:nvPr>
        </p:nvPicPr>
        <p:blipFill>
          <a:blip r:embed="rId2"/>
          <a:srcRect/>
          <a:stretch>
            <a:fillRect/>
          </a:stretch>
        </p:blipFill>
        <p:spPr bwMode="auto">
          <a:xfrm>
            <a:off x="4572000" y="1345293"/>
            <a:ext cx="3486282" cy="4673600"/>
          </a:xfrm>
          <a:prstGeom prst="rect">
            <a:avLst/>
          </a:prstGeom>
          <a:noFill/>
        </p:spPr>
      </p:pic>
      <p:pic>
        <p:nvPicPr>
          <p:cNvPr id="1028" name="Picture 4" descr="C:\Users\PC\Pictures\Screenshots\Screenshot (31).png"/>
          <p:cNvPicPr>
            <a:picLocks noChangeAspect="1" noChangeArrowheads="1"/>
          </p:cNvPicPr>
          <p:nvPr/>
        </p:nvPicPr>
        <p:blipFill>
          <a:blip r:embed="rId3"/>
          <a:srcRect/>
          <a:stretch>
            <a:fillRect/>
          </a:stretch>
        </p:blipFill>
        <p:spPr bwMode="auto">
          <a:xfrm>
            <a:off x="210458" y="1511301"/>
            <a:ext cx="4182155" cy="4604656"/>
          </a:xfrm>
          <a:prstGeom prst="rect">
            <a:avLst/>
          </a:prstGeom>
          <a:noFill/>
        </p:spPr>
      </p:pic>
      <p:pic>
        <p:nvPicPr>
          <p:cNvPr id="1030" name="Picture 6" descr="C:\Users\PC\Pictures\Screenshots\Screenshot (30).png"/>
          <p:cNvPicPr>
            <a:picLocks noChangeAspect="1" noChangeArrowheads="1"/>
          </p:cNvPicPr>
          <p:nvPr/>
        </p:nvPicPr>
        <p:blipFill>
          <a:blip r:embed="rId4"/>
          <a:srcRect/>
          <a:stretch>
            <a:fillRect/>
          </a:stretch>
        </p:blipFill>
        <p:spPr bwMode="auto">
          <a:xfrm>
            <a:off x="8196942" y="2084160"/>
            <a:ext cx="3505201" cy="2543175"/>
          </a:xfrm>
          <a:prstGeom prst="rect">
            <a:avLst/>
          </a:prstGeom>
          <a:noFill/>
        </p:spPr>
      </p:pic>
    </p:spTree>
    <p:extLst>
      <p:ext uri="{BB962C8B-B14F-4D97-AF65-F5344CB8AC3E}">
        <p14:creationId xmlns=""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a:xfrm>
            <a:off x="695492" y="892656"/>
            <a:ext cx="11029616" cy="530296"/>
          </a:xfrm>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a:xfrm>
            <a:off x="581193" y="1302026"/>
            <a:ext cx="9528008" cy="3790674"/>
          </a:xfrm>
        </p:spPr>
        <p:txBody>
          <a:bodyPr/>
          <a:lstStyle/>
          <a:p>
            <a:r>
              <a:rPr lang="en-IN" dirty="0" smtClean="0"/>
              <a:t> </a:t>
            </a:r>
            <a:r>
              <a:rPr lang="en-US" dirty="0" err="1" smtClean="0"/>
              <a:t>Steganography</a:t>
            </a:r>
            <a:r>
              <a:rPr lang="en-US" dirty="0" smtClean="0"/>
              <a:t> is an effective technique for securely hiding data within images while maintaining their visual integrity. This project implemented and analyzed methods like Least Significant Bit (LSB) substitution for covert data embedding. The results showed that hidden information remains undetectable to the human eye, making it useful for secure communication. However, it has limitations, such as vulnerability to </a:t>
            </a:r>
            <a:r>
              <a:rPr lang="en-US" dirty="0" err="1" smtClean="0"/>
              <a:t>steganalysis</a:t>
            </a:r>
            <a:r>
              <a:rPr lang="en-US" dirty="0" smtClean="0"/>
              <a:t> techniques. Future improvements can focus on more advanced embedding methods and encryption integration. Overall, </a:t>
            </a:r>
            <a:r>
              <a:rPr lang="en-US" dirty="0" err="1" smtClean="0"/>
              <a:t>steganography</a:t>
            </a:r>
            <a:r>
              <a:rPr lang="en-US" dirty="0" smtClean="0"/>
              <a:t> is a valuable tool for enhancing data security and confidentiality.</a:t>
            </a:r>
          </a:p>
          <a:p>
            <a:endParaRPr lang="en-IN" dirty="0"/>
          </a:p>
        </p:txBody>
      </p:sp>
    </p:spTree>
    <p:extLst>
      <p:ext uri="{BB962C8B-B14F-4D97-AF65-F5344CB8AC3E}">
        <p14:creationId xmlns=""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pPr>
              <a:buNone/>
            </a:pPr>
            <a:r>
              <a:rPr lang="en-IN" dirty="0" smtClean="0"/>
              <a:t>https://github.com/Akshay-tach/AICTE-project-2025/tree/main</a:t>
            </a:r>
            <a:endParaRPr lang="en-IN" dirty="0" smtClean="0"/>
          </a:p>
        </p:txBody>
      </p:sp>
    </p:spTree>
    <p:extLst>
      <p:ext uri="{BB962C8B-B14F-4D97-AF65-F5344CB8AC3E}">
        <p14:creationId xmlns=""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74</TotalTime>
  <Words>636</Words>
  <Application>Microsoft Office PowerPoint</Application>
  <PresentationFormat>Custom</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Slide 10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Shravan</cp:lastModifiedBy>
  <cp:revision>31</cp:revision>
  <dcterms:created xsi:type="dcterms:W3CDTF">2021-05-26T16:50:10Z</dcterms:created>
  <dcterms:modified xsi:type="dcterms:W3CDTF">2025-03-19T04:23:17Z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