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6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8EF"/>
    <a:srgbClr val="C4C7CE"/>
    <a:srgbClr val="F6F7FA"/>
    <a:srgbClr val="AD92ED"/>
    <a:srgbClr val="4FC1E9"/>
    <a:srgbClr val="CDD0DA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 varScale="1">
        <p:scale>
          <a:sx n="97" d="100"/>
          <a:sy n="97" d="100"/>
        </p:scale>
        <p:origin x="63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Typewriter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BB829FB-79A2-4A3B-9894-CDF5BE526746}"/>
              </a:ext>
            </a:extLst>
          </p:cNvPr>
          <p:cNvSpPr>
            <a:spLocks/>
          </p:cNvSpPr>
          <p:nvPr userDrawn="1"/>
        </p:nvSpPr>
        <p:spPr bwMode="auto">
          <a:xfrm>
            <a:off x="1588" y="0"/>
            <a:ext cx="9140825" cy="3494088"/>
          </a:xfrm>
          <a:custGeom>
            <a:avLst/>
            <a:gdLst>
              <a:gd name="T0" fmla="*/ 11516 w 11516"/>
              <a:gd name="T1" fmla="*/ 0 h 4401"/>
              <a:gd name="T2" fmla="*/ 11516 w 11516"/>
              <a:gd name="T3" fmla="*/ 3894 h 4401"/>
              <a:gd name="T4" fmla="*/ 0 w 11516"/>
              <a:gd name="T5" fmla="*/ 4401 h 4401"/>
              <a:gd name="T6" fmla="*/ 0 w 11516"/>
              <a:gd name="T7" fmla="*/ 0 h 4401"/>
              <a:gd name="T8" fmla="*/ 11516 w 11516"/>
              <a:gd name="T9" fmla="*/ 0 h 4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4401">
                <a:moveTo>
                  <a:pt x="11516" y="0"/>
                </a:moveTo>
                <a:lnTo>
                  <a:pt x="11516" y="3894"/>
                </a:lnTo>
                <a:lnTo>
                  <a:pt x="0" y="4401"/>
                </a:lnTo>
                <a:lnTo>
                  <a:pt x="0" y="0"/>
                </a:lnTo>
                <a:lnTo>
                  <a:pt x="11516" y="0"/>
                </a:lnTo>
                <a:close/>
              </a:path>
            </a:pathLst>
          </a:custGeom>
          <a:solidFill>
            <a:srgbClr val="DCE8E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494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Typewriter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5" y="897707"/>
            <a:ext cx="8208912" cy="40523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ACDAA23-E86B-4E85-AC2D-4FED84747F3D}"/>
              </a:ext>
            </a:extLst>
          </p:cNvPr>
          <p:cNvGrpSpPr/>
          <p:nvPr userDrawn="1"/>
        </p:nvGrpSpPr>
        <p:grpSpPr>
          <a:xfrm>
            <a:off x="6381751" y="2244923"/>
            <a:ext cx="1020763" cy="1338263"/>
            <a:chOff x="6381751" y="2292350"/>
            <a:chExt cx="1020763" cy="1338263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5D4C8F3-39A9-42A4-9575-B01ABD377B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1751" y="3397250"/>
              <a:ext cx="1020763" cy="142875"/>
            </a:xfrm>
            <a:custGeom>
              <a:avLst/>
              <a:gdLst>
                <a:gd name="T0" fmla="*/ 1288 w 1288"/>
                <a:gd name="T1" fmla="*/ 90 h 180"/>
                <a:gd name="T2" fmla="*/ 1285 w 1288"/>
                <a:gd name="T3" fmla="*/ 97 h 180"/>
                <a:gd name="T4" fmla="*/ 1279 w 1288"/>
                <a:gd name="T5" fmla="*/ 104 h 180"/>
                <a:gd name="T6" fmla="*/ 1256 w 1288"/>
                <a:gd name="T7" fmla="*/ 118 h 180"/>
                <a:gd name="T8" fmla="*/ 1239 w 1288"/>
                <a:gd name="T9" fmla="*/ 125 h 180"/>
                <a:gd name="T10" fmla="*/ 1194 w 1288"/>
                <a:gd name="T11" fmla="*/ 136 h 180"/>
                <a:gd name="T12" fmla="*/ 1135 w 1288"/>
                <a:gd name="T13" fmla="*/ 148 h 180"/>
                <a:gd name="T14" fmla="*/ 1065 w 1288"/>
                <a:gd name="T15" fmla="*/ 158 h 180"/>
                <a:gd name="T16" fmla="*/ 942 w 1288"/>
                <a:gd name="T17" fmla="*/ 170 h 180"/>
                <a:gd name="T18" fmla="*/ 749 w 1288"/>
                <a:gd name="T19" fmla="*/ 179 h 180"/>
                <a:gd name="T20" fmla="*/ 644 w 1288"/>
                <a:gd name="T21" fmla="*/ 180 h 180"/>
                <a:gd name="T22" fmla="*/ 439 w 1288"/>
                <a:gd name="T23" fmla="*/ 176 h 180"/>
                <a:gd name="T24" fmla="*/ 260 w 1288"/>
                <a:gd name="T25" fmla="*/ 163 h 180"/>
                <a:gd name="T26" fmla="*/ 185 w 1288"/>
                <a:gd name="T27" fmla="*/ 154 h 180"/>
                <a:gd name="T28" fmla="*/ 121 w 1288"/>
                <a:gd name="T29" fmla="*/ 142 h 180"/>
                <a:gd name="T30" fmla="*/ 69 w 1288"/>
                <a:gd name="T31" fmla="*/ 131 h 180"/>
                <a:gd name="T32" fmla="*/ 31 w 1288"/>
                <a:gd name="T33" fmla="*/ 118 h 180"/>
                <a:gd name="T34" fmla="*/ 17 w 1288"/>
                <a:gd name="T35" fmla="*/ 111 h 180"/>
                <a:gd name="T36" fmla="*/ 5 w 1288"/>
                <a:gd name="T37" fmla="*/ 101 h 180"/>
                <a:gd name="T38" fmla="*/ 1 w 1288"/>
                <a:gd name="T39" fmla="*/ 94 h 180"/>
                <a:gd name="T40" fmla="*/ 0 w 1288"/>
                <a:gd name="T41" fmla="*/ 90 h 180"/>
                <a:gd name="T42" fmla="*/ 3 w 1288"/>
                <a:gd name="T43" fmla="*/ 81 h 180"/>
                <a:gd name="T44" fmla="*/ 14 w 1288"/>
                <a:gd name="T45" fmla="*/ 72 h 180"/>
                <a:gd name="T46" fmla="*/ 29 w 1288"/>
                <a:gd name="T47" fmla="*/ 64 h 180"/>
                <a:gd name="T48" fmla="*/ 78 w 1288"/>
                <a:gd name="T49" fmla="*/ 48 h 180"/>
                <a:gd name="T50" fmla="*/ 147 w 1288"/>
                <a:gd name="T51" fmla="*/ 33 h 180"/>
                <a:gd name="T52" fmla="*/ 235 w 1288"/>
                <a:gd name="T53" fmla="*/ 21 h 180"/>
                <a:gd name="T54" fmla="*/ 337 w 1288"/>
                <a:gd name="T55" fmla="*/ 11 h 180"/>
                <a:gd name="T56" fmla="*/ 453 w 1288"/>
                <a:gd name="T57" fmla="*/ 4 h 180"/>
                <a:gd name="T58" fmla="*/ 578 w 1288"/>
                <a:gd name="T59" fmla="*/ 0 h 180"/>
                <a:gd name="T60" fmla="*/ 644 w 1288"/>
                <a:gd name="T61" fmla="*/ 0 h 180"/>
                <a:gd name="T62" fmla="*/ 774 w 1288"/>
                <a:gd name="T63" fmla="*/ 3 h 180"/>
                <a:gd name="T64" fmla="*/ 894 w 1288"/>
                <a:gd name="T65" fmla="*/ 7 h 180"/>
                <a:gd name="T66" fmla="*/ 1003 w 1288"/>
                <a:gd name="T67" fmla="*/ 15 h 180"/>
                <a:gd name="T68" fmla="*/ 1099 w 1288"/>
                <a:gd name="T69" fmla="*/ 27 h 180"/>
                <a:gd name="T70" fmla="*/ 1177 w 1288"/>
                <a:gd name="T71" fmla="*/ 40 h 180"/>
                <a:gd name="T72" fmla="*/ 1237 w 1288"/>
                <a:gd name="T73" fmla="*/ 56 h 180"/>
                <a:gd name="T74" fmla="*/ 1267 w 1288"/>
                <a:gd name="T75" fmla="*/ 67 h 180"/>
                <a:gd name="T76" fmla="*/ 1279 w 1288"/>
                <a:gd name="T77" fmla="*/ 76 h 180"/>
                <a:gd name="T78" fmla="*/ 1286 w 1288"/>
                <a:gd name="T79" fmla="*/ 86 h 180"/>
                <a:gd name="T80" fmla="*/ 1288 w 1288"/>
                <a:gd name="T81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8" h="180">
                  <a:moveTo>
                    <a:pt x="1288" y="90"/>
                  </a:moveTo>
                  <a:lnTo>
                    <a:pt x="1288" y="90"/>
                  </a:lnTo>
                  <a:lnTo>
                    <a:pt x="1286" y="94"/>
                  </a:lnTo>
                  <a:lnTo>
                    <a:pt x="1285" y="97"/>
                  </a:lnTo>
                  <a:lnTo>
                    <a:pt x="1283" y="101"/>
                  </a:lnTo>
                  <a:lnTo>
                    <a:pt x="1279" y="104"/>
                  </a:lnTo>
                  <a:lnTo>
                    <a:pt x="1270" y="111"/>
                  </a:lnTo>
                  <a:lnTo>
                    <a:pt x="1256" y="118"/>
                  </a:lnTo>
                  <a:lnTo>
                    <a:pt x="1256" y="118"/>
                  </a:lnTo>
                  <a:lnTo>
                    <a:pt x="1239" y="125"/>
                  </a:lnTo>
                  <a:lnTo>
                    <a:pt x="1218" y="131"/>
                  </a:lnTo>
                  <a:lnTo>
                    <a:pt x="1194" y="136"/>
                  </a:lnTo>
                  <a:lnTo>
                    <a:pt x="1167" y="142"/>
                  </a:lnTo>
                  <a:lnTo>
                    <a:pt x="1135" y="148"/>
                  </a:lnTo>
                  <a:lnTo>
                    <a:pt x="1102" y="154"/>
                  </a:lnTo>
                  <a:lnTo>
                    <a:pt x="1065" y="158"/>
                  </a:lnTo>
                  <a:lnTo>
                    <a:pt x="1026" y="163"/>
                  </a:lnTo>
                  <a:lnTo>
                    <a:pt x="942" y="170"/>
                  </a:lnTo>
                  <a:lnTo>
                    <a:pt x="849" y="176"/>
                  </a:lnTo>
                  <a:lnTo>
                    <a:pt x="749" y="179"/>
                  </a:lnTo>
                  <a:lnTo>
                    <a:pt x="644" y="180"/>
                  </a:lnTo>
                  <a:lnTo>
                    <a:pt x="644" y="180"/>
                  </a:lnTo>
                  <a:lnTo>
                    <a:pt x="539" y="179"/>
                  </a:lnTo>
                  <a:lnTo>
                    <a:pt x="439" y="176"/>
                  </a:lnTo>
                  <a:lnTo>
                    <a:pt x="345" y="170"/>
                  </a:lnTo>
                  <a:lnTo>
                    <a:pt x="260" y="163"/>
                  </a:lnTo>
                  <a:lnTo>
                    <a:pt x="222" y="158"/>
                  </a:lnTo>
                  <a:lnTo>
                    <a:pt x="185" y="154"/>
                  </a:lnTo>
                  <a:lnTo>
                    <a:pt x="152" y="148"/>
                  </a:lnTo>
                  <a:lnTo>
                    <a:pt x="121" y="142"/>
                  </a:lnTo>
                  <a:lnTo>
                    <a:pt x="93" y="136"/>
                  </a:lnTo>
                  <a:lnTo>
                    <a:pt x="69" y="131"/>
                  </a:lnTo>
                  <a:lnTo>
                    <a:pt x="48" y="125"/>
                  </a:lnTo>
                  <a:lnTo>
                    <a:pt x="31" y="118"/>
                  </a:lnTo>
                  <a:lnTo>
                    <a:pt x="31" y="118"/>
                  </a:lnTo>
                  <a:lnTo>
                    <a:pt x="17" y="111"/>
                  </a:lnTo>
                  <a:lnTo>
                    <a:pt x="8" y="104"/>
                  </a:lnTo>
                  <a:lnTo>
                    <a:pt x="5" y="101"/>
                  </a:lnTo>
                  <a:lnTo>
                    <a:pt x="2" y="97"/>
                  </a:lnTo>
                  <a:lnTo>
                    <a:pt x="1" y="94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1" y="86"/>
                  </a:lnTo>
                  <a:lnTo>
                    <a:pt x="3" y="81"/>
                  </a:lnTo>
                  <a:lnTo>
                    <a:pt x="8" y="76"/>
                  </a:lnTo>
                  <a:lnTo>
                    <a:pt x="14" y="72"/>
                  </a:lnTo>
                  <a:lnTo>
                    <a:pt x="21" y="67"/>
                  </a:lnTo>
                  <a:lnTo>
                    <a:pt x="29" y="64"/>
                  </a:lnTo>
                  <a:lnTo>
                    <a:pt x="51" y="56"/>
                  </a:lnTo>
                  <a:lnTo>
                    <a:pt x="78" y="48"/>
                  </a:lnTo>
                  <a:lnTo>
                    <a:pt x="111" y="40"/>
                  </a:lnTo>
                  <a:lnTo>
                    <a:pt x="147" y="33"/>
                  </a:lnTo>
                  <a:lnTo>
                    <a:pt x="189" y="27"/>
                  </a:lnTo>
                  <a:lnTo>
                    <a:pt x="235" y="21"/>
                  </a:lnTo>
                  <a:lnTo>
                    <a:pt x="284" y="15"/>
                  </a:lnTo>
                  <a:lnTo>
                    <a:pt x="337" y="11"/>
                  </a:lnTo>
                  <a:lnTo>
                    <a:pt x="393" y="7"/>
                  </a:lnTo>
                  <a:lnTo>
                    <a:pt x="453" y="4"/>
                  </a:lnTo>
                  <a:lnTo>
                    <a:pt x="514" y="3"/>
                  </a:lnTo>
                  <a:lnTo>
                    <a:pt x="578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709" y="0"/>
                  </a:lnTo>
                  <a:lnTo>
                    <a:pt x="774" y="3"/>
                  </a:lnTo>
                  <a:lnTo>
                    <a:pt x="835" y="4"/>
                  </a:lnTo>
                  <a:lnTo>
                    <a:pt x="894" y="7"/>
                  </a:lnTo>
                  <a:lnTo>
                    <a:pt x="950" y="11"/>
                  </a:lnTo>
                  <a:lnTo>
                    <a:pt x="1003" y="15"/>
                  </a:lnTo>
                  <a:lnTo>
                    <a:pt x="1053" y="21"/>
                  </a:lnTo>
                  <a:lnTo>
                    <a:pt x="1099" y="27"/>
                  </a:lnTo>
                  <a:lnTo>
                    <a:pt x="1140" y="33"/>
                  </a:lnTo>
                  <a:lnTo>
                    <a:pt x="1177" y="40"/>
                  </a:lnTo>
                  <a:lnTo>
                    <a:pt x="1209" y="48"/>
                  </a:lnTo>
                  <a:lnTo>
                    <a:pt x="1237" y="56"/>
                  </a:lnTo>
                  <a:lnTo>
                    <a:pt x="1259" y="64"/>
                  </a:lnTo>
                  <a:lnTo>
                    <a:pt x="1267" y="67"/>
                  </a:lnTo>
                  <a:lnTo>
                    <a:pt x="1274" y="72"/>
                  </a:lnTo>
                  <a:lnTo>
                    <a:pt x="1279" y="76"/>
                  </a:lnTo>
                  <a:lnTo>
                    <a:pt x="1284" y="81"/>
                  </a:lnTo>
                  <a:lnTo>
                    <a:pt x="1286" y="86"/>
                  </a:lnTo>
                  <a:lnTo>
                    <a:pt x="1288" y="90"/>
                  </a:lnTo>
                  <a:lnTo>
                    <a:pt x="1288" y="90"/>
                  </a:lnTo>
                  <a:close/>
                </a:path>
              </a:pathLst>
            </a:custGeom>
            <a:solidFill>
              <a:srgbClr val="64D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57F72A7-329D-48B6-8435-F0B22F2213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16701" y="3505200"/>
              <a:ext cx="549275" cy="76200"/>
            </a:xfrm>
            <a:custGeom>
              <a:avLst/>
              <a:gdLst>
                <a:gd name="T0" fmla="*/ 692 w 692"/>
                <a:gd name="T1" fmla="*/ 49 h 97"/>
                <a:gd name="T2" fmla="*/ 692 w 692"/>
                <a:gd name="T3" fmla="*/ 49 h 97"/>
                <a:gd name="T4" fmla="*/ 691 w 692"/>
                <a:gd name="T5" fmla="*/ 52 h 97"/>
                <a:gd name="T6" fmla="*/ 689 w 692"/>
                <a:gd name="T7" fmla="*/ 56 h 97"/>
                <a:gd name="T8" fmla="*/ 683 w 692"/>
                <a:gd name="T9" fmla="*/ 59 h 97"/>
                <a:gd name="T10" fmla="*/ 676 w 692"/>
                <a:gd name="T11" fmla="*/ 62 h 97"/>
                <a:gd name="T12" fmla="*/ 676 w 692"/>
                <a:gd name="T13" fmla="*/ 62 h 97"/>
                <a:gd name="T14" fmla="*/ 667 w 692"/>
                <a:gd name="T15" fmla="*/ 67 h 97"/>
                <a:gd name="T16" fmla="*/ 655 w 692"/>
                <a:gd name="T17" fmla="*/ 71 h 97"/>
                <a:gd name="T18" fmla="*/ 628 w 692"/>
                <a:gd name="T19" fmla="*/ 76 h 97"/>
                <a:gd name="T20" fmla="*/ 593 w 692"/>
                <a:gd name="T21" fmla="*/ 82 h 97"/>
                <a:gd name="T22" fmla="*/ 553 w 692"/>
                <a:gd name="T23" fmla="*/ 87 h 97"/>
                <a:gd name="T24" fmla="*/ 507 w 692"/>
                <a:gd name="T25" fmla="*/ 91 h 97"/>
                <a:gd name="T26" fmla="*/ 457 w 692"/>
                <a:gd name="T27" fmla="*/ 94 h 97"/>
                <a:gd name="T28" fmla="*/ 403 w 692"/>
                <a:gd name="T29" fmla="*/ 96 h 97"/>
                <a:gd name="T30" fmla="*/ 347 w 692"/>
                <a:gd name="T31" fmla="*/ 97 h 97"/>
                <a:gd name="T32" fmla="*/ 347 w 692"/>
                <a:gd name="T33" fmla="*/ 97 h 97"/>
                <a:gd name="T34" fmla="*/ 290 w 692"/>
                <a:gd name="T35" fmla="*/ 96 h 97"/>
                <a:gd name="T36" fmla="*/ 236 w 692"/>
                <a:gd name="T37" fmla="*/ 94 h 97"/>
                <a:gd name="T38" fmla="*/ 187 w 692"/>
                <a:gd name="T39" fmla="*/ 91 h 97"/>
                <a:gd name="T40" fmla="*/ 141 w 692"/>
                <a:gd name="T41" fmla="*/ 87 h 97"/>
                <a:gd name="T42" fmla="*/ 100 w 692"/>
                <a:gd name="T43" fmla="*/ 82 h 97"/>
                <a:gd name="T44" fmla="*/ 66 w 692"/>
                <a:gd name="T45" fmla="*/ 76 h 97"/>
                <a:gd name="T46" fmla="*/ 38 w 692"/>
                <a:gd name="T47" fmla="*/ 71 h 97"/>
                <a:gd name="T48" fmla="*/ 27 w 692"/>
                <a:gd name="T49" fmla="*/ 67 h 97"/>
                <a:gd name="T50" fmla="*/ 17 w 692"/>
                <a:gd name="T51" fmla="*/ 62 h 97"/>
                <a:gd name="T52" fmla="*/ 17 w 692"/>
                <a:gd name="T53" fmla="*/ 62 h 97"/>
                <a:gd name="T54" fmla="*/ 10 w 692"/>
                <a:gd name="T55" fmla="*/ 59 h 97"/>
                <a:gd name="T56" fmla="*/ 5 w 692"/>
                <a:gd name="T57" fmla="*/ 56 h 97"/>
                <a:gd name="T58" fmla="*/ 1 w 692"/>
                <a:gd name="T59" fmla="*/ 52 h 97"/>
                <a:gd name="T60" fmla="*/ 0 w 692"/>
                <a:gd name="T61" fmla="*/ 49 h 97"/>
                <a:gd name="T62" fmla="*/ 0 w 692"/>
                <a:gd name="T63" fmla="*/ 49 h 97"/>
                <a:gd name="T64" fmla="*/ 1 w 692"/>
                <a:gd name="T65" fmla="*/ 45 h 97"/>
                <a:gd name="T66" fmla="*/ 2 w 692"/>
                <a:gd name="T67" fmla="*/ 43 h 97"/>
                <a:gd name="T68" fmla="*/ 8 w 692"/>
                <a:gd name="T69" fmla="*/ 38 h 97"/>
                <a:gd name="T70" fmla="*/ 16 w 692"/>
                <a:gd name="T71" fmla="*/ 34 h 97"/>
                <a:gd name="T72" fmla="*/ 28 w 692"/>
                <a:gd name="T73" fmla="*/ 29 h 97"/>
                <a:gd name="T74" fmla="*/ 43 w 692"/>
                <a:gd name="T75" fmla="*/ 26 h 97"/>
                <a:gd name="T76" fmla="*/ 60 w 692"/>
                <a:gd name="T77" fmla="*/ 21 h 97"/>
                <a:gd name="T78" fmla="*/ 101 w 692"/>
                <a:gd name="T79" fmla="*/ 14 h 97"/>
                <a:gd name="T80" fmla="*/ 153 w 692"/>
                <a:gd name="T81" fmla="*/ 8 h 97"/>
                <a:gd name="T82" fmla="*/ 212 w 692"/>
                <a:gd name="T83" fmla="*/ 4 h 97"/>
                <a:gd name="T84" fmla="*/ 277 w 692"/>
                <a:gd name="T85" fmla="*/ 1 h 97"/>
                <a:gd name="T86" fmla="*/ 347 w 692"/>
                <a:gd name="T87" fmla="*/ 0 h 97"/>
                <a:gd name="T88" fmla="*/ 347 w 692"/>
                <a:gd name="T89" fmla="*/ 0 h 97"/>
                <a:gd name="T90" fmla="*/ 416 w 692"/>
                <a:gd name="T91" fmla="*/ 1 h 97"/>
                <a:gd name="T92" fmla="*/ 481 w 692"/>
                <a:gd name="T93" fmla="*/ 4 h 97"/>
                <a:gd name="T94" fmla="*/ 540 w 692"/>
                <a:gd name="T95" fmla="*/ 8 h 97"/>
                <a:gd name="T96" fmla="*/ 591 w 692"/>
                <a:gd name="T97" fmla="*/ 14 h 97"/>
                <a:gd name="T98" fmla="*/ 634 w 692"/>
                <a:gd name="T99" fmla="*/ 21 h 97"/>
                <a:gd name="T100" fmla="*/ 651 w 692"/>
                <a:gd name="T101" fmla="*/ 26 h 97"/>
                <a:gd name="T102" fmla="*/ 666 w 692"/>
                <a:gd name="T103" fmla="*/ 29 h 97"/>
                <a:gd name="T104" fmla="*/ 677 w 692"/>
                <a:gd name="T105" fmla="*/ 34 h 97"/>
                <a:gd name="T106" fmla="*/ 685 w 692"/>
                <a:gd name="T107" fmla="*/ 38 h 97"/>
                <a:gd name="T108" fmla="*/ 691 w 692"/>
                <a:gd name="T109" fmla="*/ 43 h 97"/>
                <a:gd name="T110" fmla="*/ 692 w 692"/>
                <a:gd name="T111" fmla="*/ 45 h 97"/>
                <a:gd name="T112" fmla="*/ 692 w 692"/>
                <a:gd name="T113" fmla="*/ 49 h 97"/>
                <a:gd name="T114" fmla="*/ 692 w 692"/>
                <a:gd name="T115" fmla="*/ 4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92" h="97">
                  <a:moveTo>
                    <a:pt x="692" y="49"/>
                  </a:moveTo>
                  <a:lnTo>
                    <a:pt x="692" y="49"/>
                  </a:lnTo>
                  <a:lnTo>
                    <a:pt x="691" y="52"/>
                  </a:lnTo>
                  <a:lnTo>
                    <a:pt x="689" y="56"/>
                  </a:lnTo>
                  <a:lnTo>
                    <a:pt x="683" y="59"/>
                  </a:lnTo>
                  <a:lnTo>
                    <a:pt x="676" y="62"/>
                  </a:lnTo>
                  <a:lnTo>
                    <a:pt x="676" y="62"/>
                  </a:lnTo>
                  <a:lnTo>
                    <a:pt x="667" y="67"/>
                  </a:lnTo>
                  <a:lnTo>
                    <a:pt x="655" y="71"/>
                  </a:lnTo>
                  <a:lnTo>
                    <a:pt x="628" y="76"/>
                  </a:lnTo>
                  <a:lnTo>
                    <a:pt x="593" y="82"/>
                  </a:lnTo>
                  <a:lnTo>
                    <a:pt x="553" y="87"/>
                  </a:lnTo>
                  <a:lnTo>
                    <a:pt x="507" y="91"/>
                  </a:lnTo>
                  <a:lnTo>
                    <a:pt x="457" y="94"/>
                  </a:lnTo>
                  <a:lnTo>
                    <a:pt x="403" y="96"/>
                  </a:lnTo>
                  <a:lnTo>
                    <a:pt x="347" y="97"/>
                  </a:lnTo>
                  <a:lnTo>
                    <a:pt x="347" y="97"/>
                  </a:lnTo>
                  <a:lnTo>
                    <a:pt x="290" y="96"/>
                  </a:lnTo>
                  <a:lnTo>
                    <a:pt x="236" y="94"/>
                  </a:lnTo>
                  <a:lnTo>
                    <a:pt x="187" y="91"/>
                  </a:lnTo>
                  <a:lnTo>
                    <a:pt x="141" y="87"/>
                  </a:lnTo>
                  <a:lnTo>
                    <a:pt x="100" y="82"/>
                  </a:lnTo>
                  <a:lnTo>
                    <a:pt x="66" y="76"/>
                  </a:lnTo>
                  <a:lnTo>
                    <a:pt x="38" y="71"/>
                  </a:lnTo>
                  <a:lnTo>
                    <a:pt x="27" y="67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0" y="59"/>
                  </a:lnTo>
                  <a:lnTo>
                    <a:pt x="5" y="56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45"/>
                  </a:lnTo>
                  <a:lnTo>
                    <a:pt x="2" y="43"/>
                  </a:lnTo>
                  <a:lnTo>
                    <a:pt x="8" y="38"/>
                  </a:lnTo>
                  <a:lnTo>
                    <a:pt x="16" y="34"/>
                  </a:lnTo>
                  <a:lnTo>
                    <a:pt x="28" y="29"/>
                  </a:lnTo>
                  <a:lnTo>
                    <a:pt x="43" y="26"/>
                  </a:lnTo>
                  <a:lnTo>
                    <a:pt x="60" y="21"/>
                  </a:lnTo>
                  <a:lnTo>
                    <a:pt x="101" y="14"/>
                  </a:lnTo>
                  <a:lnTo>
                    <a:pt x="153" y="8"/>
                  </a:lnTo>
                  <a:lnTo>
                    <a:pt x="212" y="4"/>
                  </a:lnTo>
                  <a:lnTo>
                    <a:pt x="277" y="1"/>
                  </a:lnTo>
                  <a:lnTo>
                    <a:pt x="347" y="0"/>
                  </a:lnTo>
                  <a:lnTo>
                    <a:pt x="347" y="0"/>
                  </a:lnTo>
                  <a:lnTo>
                    <a:pt x="416" y="1"/>
                  </a:lnTo>
                  <a:lnTo>
                    <a:pt x="481" y="4"/>
                  </a:lnTo>
                  <a:lnTo>
                    <a:pt x="540" y="8"/>
                  </a:lnTo>
                  <a:lnTo>
                    <a:pt x="591" y="14"/>
                  </a:lnTo>
                  <a:lnTo>
                    <a:pt x="634" y="21"/>
                  </a:lnTo>
                  <a:lnTo>
                    <a:pt x="651" y="26"/>
                  </a:lnTo>
                  <a:lnTo>
                    <a:pt x="666" y="29"/>
                  </a:lnTo>
                  <a:lnTo>
                    <a:pt x="677" y="34"/>
                  </a:lnTo>
                  <a:lnTo>
                    <a:pt x="685" y="38"/>
                  </a:lnTo>
                  <a:lnTo>
                    <a:pt x="691" y="43"/>
                  </a:lnTo>
                  <a:lnTo>
                    <a:pt x="692" y="45"/>
                  </a:lnTo>
                  <a:lnTo>
                    <a:pt x="692" y="49"/>
                  </a:lnTo>
                  <a:lnTo>
                    <a:pt x="692" y="49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BA09F9C-3E45-4E1B-882F-DC5776748F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84951" y="3057525"/>
              <a:ext cx="749300" cy="531813"/>
            </a:xfrm>
            <a:custGeom>
              <a:avLst/>
              <a:gdLst>
                <a:gd name="T0" fmla="*/ 934 w 944"/>
                <a:gd name="T1" fmla="*/ 182 h 670"/>
                <a:gd name="T2" fmla="*/ 913 w 944"/>
                <a:gd name="T3" fmla="*/ 148 h 670"/>
                <a:gd name="T4" fmla="*/ 884 w 944"/>
                <a:gd name="T5" fmla="*/ 122 h 670"/>
                <a:gd name="T6" fmla="*/ 852 w 944"/>
                <a:gd name="T7" fmla="*/ 104 h 670"/>
                <a:gd name="T8" fmla="*/ 816 w 944"/>
                <a:gd name="T9" fmla="*/ 94 h 670"/>
                <a:gd name="T10" fmla="*/ 781 w 944"/>
                <a:gd name="T11" fmla="*/ 92 h 670"/>
                <a:gd name="T12" fmla="*/ 782 w 944"/>
                <a:gd name="T13" fmla="*/ 25 h 670"/>
                <a:gd name="T14" fmla="*/ 1 w 944"/>
                <a:gd name="T15" fmla="*/ 0 h 670"/>
                <a:gd name="T16" fmla="*/ 1 w 944"/>
                <a:gd name="T17" fmla="*/ 105 h 670"/>
                <a:gd name="T18" fmla="*/ 11 w 944"/>
                <a:gd name="T19" fmla="*/ 212 h 670"/>
                <a:gd name="T20" fmla="*/ 27 w 944"/>
                <a:gd name="T21" fmla="*/ 304 h 670"/>
                <a:gd name="T22" fmla="*/ 54 w 944"/>
                <a:gd name="T23" fmla="*/ 398 h 670"/>
                <a:gd name="T24" fmla="*/ 93 w 944"/>
                <a:gd name="T25" fmla="*/ 487 h 670"/>
                <a:gd name="T26" fmla="*/ 148 w 944"/>
                <a:gd name="T27" fmla="*/ 566 h 670"/>
                <a:gd name="T28" fmla="*/ 183 w 944"/>
                <a:gd name="T29" fmla="*/ 599 h 670"/>
                <a:gd name="T30" fmla="*/ 222 w 944"/>
                <a:gd name="T31" fmla="*/ 627 h 670"/>
                <a:gd name="T32" fmla="*/ 266 w 944"/>
                <a:gd name="T33" fmla="*/ 649 h 670"/>
                <a:gd name="T34" fmla="*/ 315 w 944"/>
                <a:gd name="T35" fmla="*/ 663 h 670"/>
                <a:gd name="T36" fmla="*/ 371 w 944"/>
                <a:gd name="T37" fmla="*/ 670 h 670"/>
                <a:gd name="T38" fmla="*/ 411 w 944"/>
                <a:gd name="T39" fmla="*/ 670 h 670"/>
                <a:gd name="T40" fmla="*/ 466 w 944"/>
                <a:gd name="T41" fmla="*/ 663 h 670"/>
                <a:gd name="T42" fmla="*/ 516 w 944"/>
                <a:gd name="T43" fmla="*/ 649 h 670"/>
                <a:gd name="T44" fmla="*/ 561 w 944"/>
                <a:gd name="T45" fmla="*/ 627 h 670"/>
                <a:gd name="T46" fmla="*/ 600 w 944"/>
                <a:gd name="T47" fmla="*/ 599 h 670"/>
                <a:gd name="T48" fmla="*/ 633 w 944"/>
                <a:gd name="T49" fmla="*/ 566 h 670"/>
                <a:gd name="T50" fmla="*/ 737 w 944"/>
                <a:gd name="T51" fmla="*/ 504 h 670"/>
                <a:gd name="T52" fmla="*/ 799 w 944"/>
                <a:gd name="T53" fmla="*/ 461 h 670"/>
                <a:gd name="T54" fmla="*/ 847 w 944"/>
                <a:gd name="T55" fmla="*/ 418 h 670"/>
                <a:gd name="T56" fmla="*/ 884 w 944"/>
                <a:gd name="T57" fmla="*/ 379 h 670"/>
                <a:gd name="T58" fmla="*/ 923 w 944"/>
                <a:gd name="T59" fmla="*/ 319 h 670"/>
                <a:gd name="T60" fmla="*/ 943 w 944"/>
                <a:gd name="T61" fmla="*/ 258 h 670"/>
                <a:gd name="T62" fmla="*/ 942 w 944"/>
                <a:gd name="T63" fmla="*/ 208 h 670"/>
                <a:gd name="T64" fmla="*/ 709 w 944"/>
                <a:gd name="T65" fmla="*/ 446 h 670"/>
                <a:gd name="T66" fmla="*/ 737 w 944"/>
                <a:gd name="T67" fmla="*/ 372 h 670"/>
                <a:gd name="T68" fmla="*/ 763 w 944"/>
                <a:gd name="T69" fmla="*/ 261 h 670"/>
                <a:gd name="T70" fmla="*/ 777 w 944"/>
                <a:gd name="T71" fmla="*/ 157 h 670"/>
                <a:gd name="T72" fmla="*/ 779 w 944"/>
                <a:gd name="T73" fmla="*/ 157 h 670"/>
                <a:gd name="T74" fmla="*/ 823 w 944"/>
                <a:gd name="T75" fmla="*/ 162 h 670"/>
                <a:gd name="T76" fmla="*/ 855 w 944"/>
                <a:gd name="T77" fmla="*/ 182 h 670"/>
                <a:gd name="T78" fmla="*/ 870 w 944"/>
                <a:gd name="T79" fmla="*/ 200 h 670"/>
                <a:gd name="T80" fmla="*/ 876 w 944"/>
                <a:gd name="T81" fmla="*/ 214 h 670"/>
                <a:gd name="T82" fmla="*/ 880 w 944"/>
                <a:gd name="T83" fmla="*/ 244 h 670"/>
                <a:gd name="T84" fmla="*/ 870 w 944"/>
                <a:gd name="T85" fmla="*/ 280 h 670"/>
                <a:gd name="T86" fmla="*/ 844 w 944"/>
                <a:gd name="T87" fmla="*/ 326 h 670"/>
                <a:gd name="T88" fmla="*/ 793 w 944"/>
                <a:gd name="T89" fmla="*/ 381 h 670"/>
                <a:gd name="T90" fmla="*/ 709 w 944"/>
                <a:gd name="T91" fmla="*/ 44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44" h="670">
                  <a:moveTo>
                    <a:pt x="938" y="196"/>
                  </a:moveTo>
                  <a:lnTo>
                    <a:pt x="938" y="196"/>
                  </a:lnTo>
                  <a:lnTo>
                    <a:pt x="934" y="182"/>
                  </a:lnTo>
                  <a:lnTo>
                    <a:pt x="928" y="170"/>
                  </a:lnTo>
                  <a:lnTo>
                    <a:pt x="921" y="159"/>
                  </a:lnTo>
                  <a:lnTo>
                    <a:pt x="913" y="148"/>
                  </a:lnTo>
                  <a:lnTo>
                    <a:pt x="904" y="138"/>
                  </a:lnTo>
                  <a:lnTo>
                    <a:pt x="895" y="130"/>
                  </a:lnTo>
                  <a:lnTo>
                    <a:pt x="884" y="122"/>
                  </a:lnTo>
                  <a:lnTo>
                    <a:pt x="874" y="115"/>
                  </a:lnTo>
                  <a:lnTo>
                    <a:pt x="862" y="109"/>
                  </a:lnTo>
                  <a:lnTo>
                    <a:pt x="852" y="104"/>
                  </a:lnTo>
                  <a:lnTo>
                    <a:pt x="839" y="100"/>
                  </a:lnTo>
                  <a:lnTo>
                    <a:pt x="828" y="97"/>
                  </a:lnTo>
                  <a:lnTo>
                    <a:pt x="816" y="94"/>
                  </a:lnTo>
                  <a:lnTo>
                    <a:pt x="804" y="92"/>
                  </a:lnTo>
                  <a:lnTo>
                    <a:pt x="792" y="92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82" y="54"/>
                  </a:lnTo>
                  <a:lnTo>
                    <a:pt x="782" y="25"/>
                  </a:lnTo>
                  <a:lnTo>
                    <a:pt x="78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9"/>
                  </a:lnTo>
                  <a:lnTo>
                    <a:pt x="0" y="62"/>
                  </a:lnTo>
                  <a:lnTo>
                    <a:pt x="1" y="105"/>
                  </a:lnTo>
                  <a:lnTo>
                    <a:pt x="4" y="155"/>
                  </a:lnTo>
                  <a:lnTo>
                    <a:pt x="8" y="183"/>
                  </a:lnTo>
                  <a:lnTo>
                    <a:pt x="11" y="212"/>
                  </a:lnTo>
                  <a:lnTo>
                    <a:pt x="15" y="242"/>
                  </a:lnTo>
                  <a:lnTo>
                    <a:pt x="21" y="273"/>
                  </a:lnTo>
                  <a:lnTo>
                    <a:pt x="27" y="304"/>
                  </a:lnTo>
                  <a:lnTo>
                    <a:pt x="34" y="335"/>
                  </a:lnTo>
                  <a:lnTo>
                    <a:pt x="44" y="367"/>
                  </a:lnTo>
                  <a:lnTo>
                    <a:pt x="54" y="398"/>
                  </a:lnTo>
                  <a:lnTo>
                    <a:pt x="65" y="428"/>
                  </a:lnTo>
                  <a:lnTo>
                    <a:pt x="78" y="458"/>
                  </a:lnTo>
                  <a:lnTo>
                    <a:pt x="93" y="487"/>
                  </a:lnTo>
                  <a:lnTo>
                    <a:pt x="109" y="515"/>
                  </a:lnTo>
                  <a:lnTo>
                    <a:pt x="128" y="541"/>
                  </a:lnTo>
                  <a:lnTo>
                    <a:pt x="148" y="566"/>
                  </a:lnTo>
                  <a:lnTo>
                    <a:pt x="159" y="577"/>
                  </a:lnTo>
                  <a:lnTo>
                    <a:pt x="170" y="589"/>
                  </a:lnTo>
                  <a:lnTo>
                    <a:pt x="183" y="599"/>
                  </a:lnTo>
                  <a:lnTo>
                    <a:pt x="196" y="609"/>
                  </a:lnTo>
                  <a:lnTo>
                    <a:pt x="208" y="619"/>
                  </a:lnTo>
                  <a:lnTo>
                    <a:pt x="222" y="627"/>
                  </a:lnTo>
                  <a:lnTo>
                    <a:pt x="236" y="635"/>
                  </a:lnTo>
                  <a:lnTo>
                    <a:pt x="251" y="642"/>
                  </a:lnTo>
                  <a:lnTo>
                    <a:pt x="266" y="649"/>
                  </a:lnTo>
                  <a:lnTo>
                    <a:pt x="282" y="654"/>
                  </a:lnTo>
                  <a:lnTo>
                    <a:pt x="298" y="659"/>
                  </a:lnTo>
                  <a:lnTo>
                    <a:pt x="315" y="663"/>
                  </a:lnTo>
                  <a:lnTo>
                    <a:pt x="334" y="667"/>
                  </a:lnTo>
                  <a:lnTo>
                    <a:pt x="352" y="669"/>
                  </a:lnTo>
                  <a:lnTo>
                    <a:pt x="371" y="670"/>
                  </a:lnTo>
                  <a:lnTo>
                    <a:pt x="390" y="670"/>
                  </a:lnTo>
                  <a:lnTo>
                    <a:pt x="390" y="670"/>
                  </a:lnTo>
                  <a:lnTo>
                    <a:pt x="411" y="670"/>
                  </a:lnTo>
                  <a:lnTo>
                    <a:pt x="429" y="669"/>
                  </a:lnTo>
                  <a:lnTo>
                    <a:pt x="448" y="667"/>
                  </a:lnTo>
                  <a:lnTo>
                    <a:pt x="466" y="663"/>
                  </a:lnTo>
                  <a:lnTo>
                    <a:pt x="483" y="659"/>
                  </a:lnTo>
                  <a:lnTo>
                    <a:pt x="500" y="654"/>
                  </a:lnTo>
                  <a:lnTo>
                    <a:pt x="516" y="649"/>
                  </a:lnTo>
                  <a:lnTo>
                    <a:pt x="532" y="642"/>
                  </a:lnTo>
                  <a:lnTo>
                    <a:pt x="546" y="635"/>
                  </a:lnTo>
                  <a:lnTo>
                    <a:pt x="561" y="627"/>
                  </a:lnTo>
                  <a:lnTo>
                    <a:pt x="574" y="617"/>
                  </a:lnTo>
                  <a:lnTo>
                    <a:pt x="587" y="608"/>
                  </a:lnTo>
                  <a:lnTo>
                    <a:pt x="600" y="599"/>
                  </a:lnTo>
                  <a:lnTo>
                    <a:pt x="611" y="589"/>
                  </a:lnTo>
                  <a:lnTo>
                    <a:pt x="623" y="577"/>
                  </a:lnTo>
                  <a:lnTo>
                    <a:pt x="633" y="566"/>
                  </a:lnTo>
                  <a:lnTo>
                    <a:pt x="633" y="566"/>
                  </a:lnTo>
                  <a:lnTo>
                    <a:pt x="688" y="534"/>
                  </a:lnTo>
                  <a:lnTo>
                    <a:pt x="737" y="504"/>
                  </a:lnTo>
                  <a:lnTo>
                    <a:pt x="759" y="490"/>
                  </a:lnTo>
                  <a:lnTo>
                    <a:pt x="779" y="475"/>
                  </a:lnTo>
                  <a:lnTo>
                    <a:pt x="799" y="461"/>
                  </a:lnTo>
                  <a:lnTo>
                    <a:pt x="816" y="446"/>
                  </a:lnTo>
                  <a:lnTo>
                    <a:pt x="832" y="432"/>
                  </a:lnTo>
                  <a:lnTo>
                    <a:pt x="847" y="418"/>
                  </a:lnTo>
                  <a:lnTo>
                    <a:pt x="860" y="405"/>
                  </a:lnTo>
                  <a:lnTo>
                    <a:pt x="873" y="392"/>
                  </a:lnTo>
                  <a:lnTo>
                    <a:pt x="884" y="379"/>
                  </a:lnTo>
                  <a:lnTo>
                    <a:pt x="893" y="366"/>
                  </a:lnTo>
                  <a:lnTo>
                    <a:pt x="911" y="342"/>
                  </a:lnTo>
                  <a:lnTo>
                    <a:pt x="923" y="319"/>
                  </a:lnTo>
                  <a:lnTo>
                    <a:pt x="934" y="297"/>
                  </a:lnTo>
                  <a:lnTo>
                    <a:pt x="940" y="276"/>
                  </a:lnTo>
                  <a:lnTo>
                    <a:pt x="943" y="258"/>
                  </a:lnTo>
                  <a:lnTo>
                    <a:pt x="944" y="239"/>
                  </a:lnTo>
                  <a:lnTo>
                    <a:pt x="944" y="223"/>
                  </a:lnTo>
                  <a:lnTo>
                    <a:pt x="942" y="208"/>
                  </a:lnTo>
                  <a:lnTo>
                    <a:pt x="938" y="196"/>
                  </a:lnTo>
                  <a:lnTo>
                    <a:pt x="938" y="196"/>
                  </a:lnTo>
                  <a:close/>
                  <a:moveTo>
                    <a:pt x="709" y="446"/>
                  </a:moveTo>
                  <a:lnTo>
                    <a:pt x="709" y="446"/>
                  </a:lnTo>
                  <a:lnTo>
                    <a:pt x="724" y="409"/>
                  </a:lnTo>
                  <a:lnTo>
                    <a:pt x="737" y="372"/>
                  </a:lnTo>
                  <a:lnTo>
                    <a:pt x="747" y="335"/>
                  </a:lnTo>
                  <a:lnTo>
                    <a:pt x="756" y="298"/>
                  </a:lnTo>
                  <a:lnTo>
                    <a:pt x="763" y="261"/>
                  </a:lnTo>
                  <a:lnTo>
                    <a:pt x="769" y="225"/>
                  </a:lnTo>
                  <a:lnTo>
                    <a:pt x="774" y="190"/>
                  </a:lnTo>
                  <a:lnTo>
                    <a:pt x="777" y="157"/>
                  </a:lnTo>
                  <a:lnTo>
                    <a:pt x="777" y="157"/>
                  </a:lnTo>
                  <a:lnTo>
                    <a:pt x="779" y="157"/>
                  </a:lnTo>
                  <a:lnTo>
                    <a:pt x="779" y="157"/>
                  </a:lnTo>
                  <a:lnTo>
                    <a:pt x="794" y="157"/>
                  </a:lnTo>
                  <a:lnTo>
                    <a:pt x="808" y="158"/>
                  </a:lnTo>
                  <a:lnTo>
                    <a:pt x="823" y="162"/>
                  </a:lnTo>
                  <a:lnTo>
                    <a:pt x="837" y="168"/>
                  </a:lnTo>
                  <a:lnTo>
                    <a:pt x="850" y="177"/>
                  </a:lnTo>
                  <a:lnTo>
                    <a:pt x="855" y="182"/>
                  </a:lnTo>
                  <a:lnTo>
                    <a:pt x="861" y="188"/>
                  </a:lnTo>
                  <a:lnTo>
                    <a:pt x="866" y="193"/>
                  </a:lnTo>
                  <a:lnTo>
                    <a:pt x="870" y="200"/>
                  </a:lnTo>
                  <a:lnTo>
                    <a:pt x="874" y="207"/>
                  </a:lnTo>
                  <a:lnTo>
                    <a:pt x="876" y="214"/>
                  </a:lnTo>
                  <a:lnTo>
                    <a:pt x="876" y="214"/>
                  </a:lnTo>
                  <a:lnTo>
                    <a:pt x="880" y="227"/>
                  </a:lnTo>
                  <a:lnTo>
                    <a:pt x="880" y="235"/>
                  </a:lnTo>
                  <a:lnTo>
                    <a:pt x="880" y="244"/>
                  </a:lnTo>
                  <a:lnTo>
                    <a:pt x="878" y="254"/>
                  </a:lnTo>
                  <a:lnTo>
                    <a:pt x="875" y="267"/>
                  </a:lnTo>
                  <a:lnTo>
                    <a:pt x="870" y="280"/>
                  </a:lnTo>
                  <a:lnTo>
                    <a:pt x="864" y="294"/>
                  </a:lnTo>
                  <a:lnTo>
                    <a:pt x="855" y="309"/>
                  </a:lnTo>
                  <a:lnTo>
                    <a:pt x="844" y="326"/>
                  </a:lnTo>
                  <a:lnTo>
                    <a:pt x="830" y="343"/>
                  </a:lnTo>
                  <a:lnTo>
                    <a:pt x="813" y="362"/>
                  </a:lnTo>
                  <a:lnTo>
                    <a:pt x="793" y="381"/>
                  </a:lnTo>
                  <a:lnTo>
                    <a:pt x="769" y="402"/>
                  </a:lnTo>
                  <a:lnTo>
                    <a:pt x="741" y="423"/>
                  </a:lnTo>
                  <a:lnTo>
                    <a:pt x="709" y="446"/>
                  </a:lnTo>
                  <a:lnTo>
                    <a:pt x="709" y="44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49A703A-CDF2-432C-9A8E-7E621DA9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84951" y="3057525"/>
              <a:ext cx="309563" cy="531813"/>
            </a:xfrm>
            <a:custGeom>
              <a:avLst/>
              <a:gdLst>
                <a:gd name="T0" fmla="*/ 1 w 390"/>
                <a:gd name="T1" fmla="*/ 0 h 670"/>
                <a:gd name="T2" fmla="*/ 1 w 390"/>
                <a:gd name="T3" fmla="*/ 0 h 670"/>
                <a:gd name="T4" fmla="*/ 0 w 390"/>
                <a:gd name="T5" fmla="*/ 29 h 670"/>
                <a:gd name="T6" fmla="*/ 0 w 390"/>
                <a:gd name="T7" fmla="*/ 62 h 670"/>
                <a:gd name="T8" fmla="*/ 1 w 390"/>
                <a:gd name="T9" fmla="*/ 105 h 670"/>
                <a:gd name="T10" fmla="*/ 4 w 390"/>
                <a:gd name="T11" fmla="*/ 155 h 670"/>
                <a:gd name="T12" fmla="*/ 8 w 390"/>
                <a:gd name="T13" fmla="*/ 183 h 670"/>
                <a:gd name="T14" fmla="*/ 11 w 390"/>
                <a:gd name="T15" fmla="*/ 212 h 670"/>
                <a:gd name="T16" fmla="*/ 15 w 390"/>
                <a:gd name="T17" fmla="*/ 242 h 670"/>
                <a:gd name="T18" fmla="*/ 21 w 390"/>
                <a:gd name="T19" fmla="*/ 273 h 670"/>
                <a:gd name="T20" fmla="*/ 27 w 390"/>
                <a:gd name="T21" fmla="*/ 304 h 670"/>
                <a:gd name="T22" fmla="*/ 34 w 390"/>
                <a:gd name="T23" fmla="*/ 335 h 670"/>
                <a:gd name="T24" fmla="*/ 44 w 390"/>
                <a:gd name="T25" fmla="*/ 367 h 670"/>
                <a:gd name="T26" fmla="*/ 54 w 390"/>
                <a:gd name="T27" fmla="*/ 398 h 670"/>
                <a:gd name="T28" fmla="*/ 65 w 390"/>
                <a:gd name="T29" fmla="*/ 428 h 670"/>
                <a:gd name="T30" fmla="*/ 78 w 390"/>
                <a:gd name="T31" fmla="*/ 458 h 670"/>
                <a:gd name="T32" fmla="*/ 93 w 390"/>
                <a:gd name="T33" fmla="*/ 487 h 670"/>
                <a:gd name="T34" fmla="*/ 109 w 390"/>
                <a:gd name="T35" fmla="*/ 515 h 670"/>
                <a:gd name="T36" fmla="*/ 128 w 390"/>
                <a:gd name="T37" fmla="*/ 541 h 670"/>
                <a:gd name="T38" fmla="*/ 148 w 390"/>
                <a:gd name="T39" fmla="*/ 566 h 670"/>
                <a:gd name="T40" fmla="*/ 159 w 390"/>
                <a:gd name="T41" fmla="*/ 577 h 670"/>
                <a:gd name="T42" fmla="*/ 170 w 390"/>
                <a:gd name="T43" fmla="*/ 589 h 670"/>
                <a:gd name="T44" fmla="*/ 183 w 390"/>
                <a:gd name="T45" fmla="*/ 599 h 670"/>
                <a:gd name="T46" fmla="*/ 196 w 390"/>
                <a:gd name="T47" fmla="*/ 609 h 670"/>
                <a:gd name="T48" fmla="*/ 208 w 390"/>
                <a:gd name="T49" fmla="*/ 619 h 670"/>
                <a:gd name="T50" fmla="*/ 222 w 390"/>
                <a:gd name="T51" fmla="*/ 627 h 670"/>
                <a:gd name="T52" fmla="*/ 236 w 390"/>
                <a:gd name="T53" fmla="*/ 635 h 670"/>
                <a:gd name="T54" fmla="*/ 251 w 390"/>
                <a:gd name="T55" fmla="*/ 642 h 670"/>
                <a:gd name="T56" fmla="*/ 266 w 390"/>
                <a:gd name="T57" fmla="*/ 649 h 670"/>
                <a:gd name="T58" fmla="*/ 282 w 390"/>
                <a:gd name="T59" fmla="*/ 654 h 670"/>
                <a:gd name="T60" fmla="*/ 298 w 390"/>
                <a:gd name="T61" fmla="*/ 659 h 670"/>
                <a:gd name="T62" fmla="*/ 315 w 390"/>
                <a:gd name="T63" fmla="*/ 663 h 670"/>
                <a:gd name="T64" fmla="*/ 334 w 390"/>
                <a:gd name="T65" fmla="*/ 667 h 670"/>
                <a:gd name="T66" fmla="*/ 352 w 390"/>
                <a:gd name="T67" fmla="*/ 669 h 670"/>
                <a:gd name="T68" fmla="*/ 371 w 390"/>
                <a:gd name="T69" fmla="*/ 670 h 670"/>
                <a:gd name="T70" fmla="*/ 390 w 390"/>
                <a:gd name="T71" fmla="*/ 670 h 670"/>
                <a:gd name="T72" fmla="*/ 390 w 390"/>
                <a:gd name="T73" fmla="*/ 0 h 670"/>
                <a:gd name="T74" fmla="*/ 1 w 390"/>
                <a:gd name="T7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670">
                  <a:moveTo>
                    <a:pt x="1" y="0"/>
                  </a:moveTo>
                  <a:lnTo>
                    <a:pt x="1" y="0"/>
                  </a:lnTo>
                  <a:lnTo>
                    <a:pt x="0" y="29"/>
                  </a:lnTo>
                  <a:lnTo>
                    <a:pt x="0" y="62"/>
                  </a:lnTo>
                  <a:lnTo>
                    <a:pt x="1" y="105"/>
                  </a:lnTo>
                  <a:lnTo>
                    <a:pt x="4" y="155"/>
                  </a:lnTo>
                  <a:lnTo>
                    <a:pt x="8" y="183"/>
                  </a:lnTo>
                  <a:lnTo>
                    <a:pt x="11" y="212"/>
                  </a:lnTo>
                  <a:lnTo>
                    <a:pt x="15" y="242"/>
                  </a:lnTo>
                  <a:lnTo>
                    <a:pt x="21" y="273"/>
                  </a:lnTo>
                  <a:lnTo>
                    <a:pt x="27" y="304"/>
                  </a:lnTo>
                  <a:lnTo>
                    <a:pt x="34" y="335"/>
                  </a:lnTo>
                  <a:lnTo>
                    <a:pt x="44" y="367"/>
                  </a:lnTo>
                  <a:lnTo>
                    <a:pt x="54" y="398"/>
                  </a:lnTo>
                  <a:lnTo>
                    <a:pt x="65" y="428"/>
                  </a:lnTo>
                  <a:lnTo>
                    <a:pt x="78" y="458"/>
                  </a:lnTo>
                  <a:lnTo>
                    <a:pt x="93" y="487"/>
                  </a:lnTo>
                  <a:lnTo>
                    <a:pt x="109" y="515"/>
                  </a:lnTo>
                  <a:lnTo>
                    <a:pt x="128" y="541"/>
                  </a:lnTo>
                  <a:lnTo>
                    <a:pt x="148" y="566"/>
                  </a:lnTo>
                  <a:lnTo>
                    <a:pt x="159" y="577"/>
                  </a:lnTo>
                  <a:lnTo>
                    <a:pt x="170" y="589"/>
                  </a:lnTo>
                  <a:lnTo>
                    <a:pt x="183" y="599"/>
                  </a:lnTo>
                  <a:lnTo>
                    <a:pt x="196" y="609"/>
                  </a:lnTo>
                  <a:lnTo>
                    <a:pt x="208" y="619"/>
                  </a:lnTo>
                  <a:lnTo>
                    <a:pt x="222" y="627"/>
                  </a:lnTo>
                  <a:lnTo>
                    <a:pt x="236" y="635"/>
                  </a:lnTo>
                  <a:lnTo>
                    <a:pt x="251" y="642"/>
                  </a:lnTo>
                  <a:lnTo>
                    <a:pt x="266" y="649"/>
                  </a:lnTo>
                  <a:lnTo>
                    <a:pt x="282" y="654"/>
                  </a:lnTo>
                  <a:lnTo>
                    <a:pt x="298" y="659"/>
                  </a:lnTo>
                  <a:lnTo>
                    <a:pt x="315" y="663"/>
                  </a:lnTo>
                  <a:lnTo>
                    <a:pt x="334" y="667"/>
                  </a:lnTo>
                  <a:lnTo>
                    <a:pt x="352" y="669"/>
                  </a:lnTo>
                  <a:lnTo>
                    <a:pt x="371" y="670"/>
                  </a:lnTo>
                  <a:lnTo>
                    <a:pt x="390" y="670"/>
                  </a:lnTo>
                  <a:lnTo>
                    <a:pt x="39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C55CC7F7-4B9B-48F6-A734-8521B19B62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88188" y="3130550"/>
              <a:ext cx="246063" cy="376238"/>
            </a:xfrm>
            <a:custGeom>
              <a:avLst/>
              <a:gdLst>
                <a:gd name="T0" fmla="*/ 0 w 311"/>
                <a:gd name="T1" fmla="*/ 474 h 474"/>
                <a:gd name="T2" fmla="*/ 23 w 311"/>
                <a:gd name="T3" fmla="*/ 446 h 474"/>
                <a:gd name="T4" fmla="*/ 43 w 311"/>
                <a:gd name="T5" fmla="*/ 417 h 474"/>
                <a:gd name="T6" fmla="*/ 76 w 311"/>
                <a:gd name="T7" fmla="*/ 354 h 474"/>
                <a:gd name="T8" fmla="*/ 108 w 311"/>
                <a:gd name="T9" fmla="*/ 331 h 474"/>
                <a:gd name="T10" fmla="*/ 160 w 311"/>
                <a:gd name="T11" fmla="*/ 289 h 474"/>
                <a:gd name="T12" fmla="*/ 197 w 311"/>
                <a:gd name="T13" fmla="*/ 251 h 474"/>
                <a:gd name="T14" fmla="*/ 222 w 311"/>
                <a:gd name="T15" fmla="*/ 217 h 474"/>
                <a:gd name="T16" fmla="*/ 237 w 311"/>
                <a:gd name="T17" fmla="*/ 188 h 474"/>
                <a:gd name="T18" fmla="*/ 245 w 311"/>
                <a:gd name="T19" fmla="*/ 162 h 474"/>
                <a:gd name="T20" fmla="*/ 247 w 311"/>
                <a:gd name="T21" fmla="*/ 143 h 474"/>
                <a:gd name="T22" fmla="*/ 243 w 311"/>
                <a:gd name="T23" fmla="*/ 122 h 474"/>
                <a:gd name="T24" fmla="*/ 241 w 311"/>
                <a:gd name="T25" fmla="*/ 115 h 474"/>
                <a:gd name="T26" fmla="*/ 233 w 311"/>
                <a:gd name="T27" fmla="*/ 101 h 474"/>
                <a:gd name="T28" fmla="*/ 222 w 311"/>
                <a:gd name="T29" fmla="*/ 90 h 474"/>
                <a:gd name="T30" fmla="*/ 204 w 311"/>
                <a:gd name="T31" fmla="*/ 76 h 474"/>
                <a:gd name="T32" fmla="*/ 175 w 311"/>
                <a:gd name="T33" fmla="*/ 66 h 474"/>
                <a:gd name="T34" fmla="*/ 146 w 311"/>
                <a:gd name="T35" fmla="*/ 65 h 474"/>
                <a:gd name="T36" fmla="*/ 144 w 311"/>
                <a:gd name="T37" fmla="*/ 65 h 474"/>
                <a:gd name="T38" fmla="*/ 146 w 311"/>
                <a:gd name="T39" fmla="*/ 31 h 474"/>
                <a:gd name="T40" fmla="*/ 148 w 311"/>
                <a:gd name="T41" fmla="*/ 0 h 474"/>
                <a:gd name="T42" fmla="*/ 171 w 311"/>
                <a:gd name="T43" fmla="*/ 0 h 474"/>
                <a:gd name="T44" fmla="*/ 195 w 311"/>
                <a:gd name="T45" fmla="*/ 5 h 474"/>
                <a:gd name="T46" fmla="*/ 219 w 311"/>
                <a:gd name="T47" fmla="*/ 12 h 474"/>
                <a:gd name="T48" fmla="*/ 241 w 311"/>
                <a:gd name="T49" fmla="*/ 23 h 474"/>
                <a:gd name="T50" fmla="*/ 262 w 311"/>
                <a:gd name="T51" fmla="*/ 38 h 474"/>
                <a:gd name="T52" fmla="*/ 280 w 311"/>
                <a:gd name="T53" fmla="*/ 56 h 474"/>
                <a:gd name="T54" fmla="*/ 295 w 311"/>
                <a:gd name="T55" fmla="*/ 78 h 474"/>
                <a:gd name="T56" fmla="*/ 305 w 311"/>
                <a:gd name="T57" fmla="*/ 104 h 474"/>
                <a:gd name="T58" fmla="*/ 309 w 311"/>
                <a:gd name="T59" fmla="*/ 116 h 474"/>
                <a:gd name="T60" fmla="*/ 311 w 311"/>
                <a:gd name="T61" fmla="*/ 147 h 474"/>
                <a:gd name="T62" fmla="*/ 307 w 311"/>
                <a:gd name="T63" fmla="*/ 184 h 474"/>
                <a:gd name="T64" fmla="*/ 290 w 311"/>
                <a:gd name="T65" fmla="*/ 227 h 474"/>
                <a:gd name="T66" fmla="*/ 260 w 311"/>
                <a:gd name="T67" fmla="*/ 274 h 474"/>
                <a:gd name="T68" fmla="*/ 240 w 311"/>
                <a:gd name="T69" fmla="*/ 300 h 474"/>
                <a:gd name="T70" fmla="*/ 214 w 311"/>
                <a:gd name="T71" fmla="*/ 326 h 474"/>
                <a:gd name="T72" fmla="*/ 183 w 311"/>
                <a:gd name="T73" fmla="*/ 354 h 474"/>
                <a:gd name="T74" fmla="*/ 146 w 311"/>
                <a:gd name="T75" fmla="*/ 383 h 474"/>
                <a:gd name="T76" fmla="*/ 104 w 311"/>
                <a:gd name="T77" fmla="*/ 412 h 474"/>
                <a:gd name="T78" fmla="*/ 0 w 311"/>
                <a:gd name="T7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1" h="474">
                  <a:moveTo>
                    <a:pt x="0" y="474"/>
                  </a:moveTo>
                  <a:lnTo>
                    <a:pt x="0" y="474"/>
                  </a:lnTo>
                  <a:lnTo>
                    <a:pt x="12" y="460"/>
                  </a:lnTo>
                  <a:lnTo>
                    <a:pt x="23" y="446"/>
                  </a:lnTo>
                  <a:lnTo>
                    <a:pt x="34" y="432"/>
                  </a:lnTo>
                  <a:lnTo>
                    <a:pt x="43" y="417"/>
                  </a:lnTo>
                  <a:lnTo>
                    <a:pt x="60" y="386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108" y="331"/>
                  </a:lnTo>
                  <a:lnTo>
                    <a:pt x="136" y="310"/>
                  </a:lnTo>
                  <a:lnTo>
                    <a:pt x="160" y="289"/>
                  </a:lnTo>
                  <a:lnTo>
                    <a:pt x="180" y="270"/>
                  </a:lnTo>
                  <a:lnTo>
                    <a:pt x="197" y="251"/>
                  </a:lnTo>
                  <a:lnTo>
                    <a:pt x="211" y="234"/>
                  </a:lnTo>
                  <a:lnTo>
                    <a:pt x="222" y="217"/>
                  </a:lnTo>
                  <a:lnTo>
                    <a:pt x="231" y="202"/>
                  </a:lnTo>
                  <a:lnTo>
                    <a:pt x="237" y="188"/>
                  </a:lnTo>
                  <a:lnTo>
                    <a:pt x="242" y="175"/>
                  </a:lnTo>
                  <a:lnTo>
                    <a:pt x="245" y="162"/>
                  </a:lnTo>
                  <a:lnTo>
                    <a:pt x="247" y="152"/>
                  </a:lnTo>
                  <a:lnTo>
                    <a:pt x="247" y="143"/>
                  </a:lnTo>
                  <a:lnTo>
                    <a:pt x="247" y="135"/>
                  </a:lnTo>
                  <a:lnTo>
                    <a:pt x="243" y="122"/>
                  </a:lnTo>
                  <a:lnTo>
                    <a:pt x="243" y="122"/>
                  </a:lnTo>
                  <a:lnTo>
                    <a:pt x="241" y="115"/>
                  </a:lnTo>
                  <a:lnTo>
                    <a:pt x="237" y="108"/>
                  </a:lnTo>
                  <a:lnTo>
                    <a:pt x="233" y="101"/>
                  </a:lnTo>
                  <a:lnTo>
                    <a:pt x="228" y="96"/>
                  </a:lnTo>
                  <a:lnTo>
                    <a:pt x="222" y="90"/>
                  </a:lnTo>
                  <a:lnTo>
                    <a:pt x="217" y="85"/>
                  </a:lnTo>
                  <a:lnTo>
                    <a:pt x="204" y="76"/>
                  </a:lnTo>
                  <a:lnTo>
                    <a:pt x="190" y="70"/>
                  </a:lnTo>
                  <a:lnTo>
                    <a:pt x="175" y="66"/>
                  </a:lnTo>
                  <a:lnTo>
                    <a:pt x="161" y="65"/>
                  </a:lnTo>
                  <a:lnTo>
                    <a:pt x="146" y="65"/>
                  </a:lnTo>
                  <a:lnTo>
                    <a:pt x="146" y="65"/>
                  </a:lnTo>
                  <a:lnTo>
                    <a:pt x="144" y="65"/>
                  </a:lnTo>
                  <a:lnTo>
                    <a:pt x="144" y="65"/>
                  </a:lnTo>
                  <a:lnTo>
                    <a:pt x="146" y="31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59" y="0"/>
                  </a:lnTo>
                  <a:lnTo>
                    <a:pt x="171" y="0"/>
                  </a:lnTo>
                  <a:lnTo>
                    <a:pt x="183" y="2"/>
                  </a:lnTo>
                  <a:lnTo>
                    <a:pt x="195" y="5"/>
                  </a:lnTo>
                  <a:lnTo>
                    <a:pt x="206" y="8"/>
                  </a:lnTo>
                  <a:lnTo>
                    <a:pt x="219" y="12"/>
                  </a:lnTo>
                  <a:lnTo>
                    <a:pt x="229" y="17"/>
                  </a:lnTo>
                  <a:lnTo>
                    <a:pt x="241" y="23"/>
                  </a:lnTo>
                  <a:lnTo>
                    <a:pt x="251" y="30"/>
                  </a:lnTo>
                  <a:lnTo>
                    <a:pt x="262" y="38"/>
                  </a:lnTo>
                  <a:lnTo>
                    <a:pt x="271" y="46"/>
                  </a:lnTo>
                  <a:lnTo>
                    <a:pt x="280" y="56"/>
                  </a:lnTo>
                  <a:lnTo>
                    <a:pt x="288" y="67"/>
                  </a:lnTo>
                  <a:lnTo>
                    <a:pt x="295" y="78"/>
                  </a:lnTo>
                  <a:lnTo>
                    <a:pt x="301" y="90"/>
                  </a:lnTo>
                  <a:lnTo>
                    <a:pt x="305" y="104"/>
                  </a:lnTo>
                  <a:lnTo>
                    <a:pt x="305" y="104"/>
                  </a:lnTo>
                  <a:lnTo>
                    <a:pt x="309" y="116"/>
                  </a:lnTo>
                  <a:lnTo>
                    <a:pt x="311" y="131"/>
                  </a:lnTo>
                  <a:lnTo>
                    <a:pt x="311" y="147"/>
                  </a:lnTo>
                  <a:lnTo>
                    <a:pt x="310" y="166"/>
                  </a:lnTo>
                  <a:lnTo>
                    <a:pt x="307" y="184"/>
                  </a:lnTo>
                  <a:lnTo>
                    <a:pt x="301" y="205"/>
                  </a:lnTo>
                  <a:lnTo>
                    <a:pt x="290" y="227"/>
                  </a:lnTo>
                  <a:lnTo>
                    <a:pt x="278" y="250"/>
                  </a:lnTo>
                  <a:lnTo>
                    <a:pt x="260" y="274"/>
                  </a:lnTo>
                  <a:lnTo>
                    <a:pt x="251" y="287"/>
                  </a:lnTo>
                  <a:lnTo>
                    <a:pt x="240" y="300"/>
                  </a:lnTo>
                  <a:lnTo>
                    <a:pt x="227" y="313"/>
                  </a:lnTo>
                  <a:lnTo>
                    <a:pt x="214" y="326"/>
                  </a:lnTo>
                  <a:lnTo>
                    <a:pt x="199" y="340"/>
                  </a:lnTo>
                  <a:lnTo>
                    <a:pt x="183" y="354"/>
                  </a:lnTo>
                  <a:lnTo>
                    <a:pt x="166" y="369"/>
                  </a:lnTo>
                  <a:lnTo>
                    <a:pt x="146" y="383"/>
                  </a:lnTo>
                  <a:lnTo>
                    <a:pt x="126" y="398"/>
                  </a:lnTo>
                  <a:lnTo>
                    <a:pt x="104" y="412"/>
                  </a:lnTo>
                  <a:lnTo>
                    <a:pt x="55" y="442"/>
                  </a:lnTo>
                  <a:lnTo>
                    <a:pt x="0" y="474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2E3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D2493172-B498-4D7F-86D4-F1343F097D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5563" y="3490913"/>
              <a:ext cx="973138" cy="139700"/>
            </a:xfrm>
            <a:custGeom>
              <a:avLst/>
              <a:gdLst>
                <a:gd name="T0" fmla="*/ 1225 w 1225"/>
                <a:gd name="T1" fmla="*/ 0 h 176"/>
                <a:gd name="T2" fmla="*/ 1225 w 1225"/>
                <a:gd name="T3" fmla="*/ 0 h 176"/>
                <a:gd name="T4" fmla="*/ 1201 w 1225"/>
                <a:gd name="T5" fmla="*/ 21 h 176"/>
                <a:gd name="T6" fmla="*/ 1175 w 1225"/>
                <a:gd name="T7" fmla="*/ 40 h 176"/>
                <a:gd name="T8" fmla="*/ 1148 w 1225"/>
                <a:gd name="T9" fmla="*/ 59 h 176"/>
                <a:gd name="T10" fmla="*/ 1122 w 1225"/>
                <a:gd name="T11" fmla="*/ 75 h 176"/>
                <a:gd name="T12" fmla="*/ 1094 w 1225"/>
                <a:gd name="T13" fmla="*/ 91 h 176"/>
                <a:gd name="T14" fmla="*/ 1065 w 1225"/>
                <a:gd name="T15" fmla="*/ 106 h 176"/>
                <a:gd name="T16" fmla="*/ 1037 w 1225"/>
                <a:gd name="T17" fmla="*/ 119 h 176"/>
                <a:gd name="T18" fmla="*/ 1007 w 1225"/>
                <a:gd name="T19" fmla="*/ 130 h 176"/>
                <a:gd name="T20" fmla="*/ 977 w 1225"/>
                <a:gd name="T21" fmla="*/ 141 h 176"/>
                <a:gd name="T22" fmla="*/ 947 w 1225"/>
                <a:gd name="T23" fmla="*/ 150 h 176"/>
                <a:gd name="T24" fmla="*/ 916 w 1225"/>
                <a:gd name="T25" fmla="*/ 158 h 176"/>
                <a:gd name="T26" fmla="*/ 885 w 1225"/>
                <a:gd name="T27" fmla="*/ 165 h 176"/>
                <a:gd name="T28" fmla="*/ 852 w 1225"/>
                <a:gd name="T29" fmla="*/ 169 h 176"/>
                <a:gd name="T30" fmla="*/ 821 w 1225"/>
                <a:gd name="T31" fmla="*/ 173 h 176"/>
                <a:gd name="T32" fmla="*/ 789 w 1225"/>
                <a:gd name="T33" fmla="*/ 175 h 176"/>
                <a:gd name="T34" fmla="*/ 757 w 1225"/>
                <a:gd name="T35" fmla="*/ 176 h 176"/>
                <a:gd name="T36" fmla="*/ 469 w 1225"/>
                <a:gd name="T37" fmla="*/ 176 h 176"/>
                <a:gd name="T38" fmla="*/ 469 w 1225"/>
                <a:gd name="T39" fmla="*/ 176 h 176"/>
                <a:gd name="T40" fmla="*/ 437 w 1225"/>
                <a:gd name="T41" fmla="*/ 175 h 176"/>
                <a:gd name="T42" fmla="*/ 404 w 1225"/>
                <a:gd name="T43" fmla="*/ 173 h 176"/>
                <a:gd name="T44" fmla="*/ 373 w 1225"/>
                <a:gd name="T45" fmla="*/ 169 h 176"/>
                <a:gd name="T46" fmla="*/ 341 w 1225"/>
                <a:gd name="T47" fmla="*/ 165 h 176"/>
                <a:gd name="T48" fmla="*/ 310 w 1225"/>
                <a:gd name="T49" fmla="*/ 158 h 176"/>
                <a:gd name="T50" fmla="*/ 279 w 1225"/>
                <a:gd name="T51" fmla="*/ 150 h 176"/>
                <a:gd name="T52" fmla="*/ 249 w 1225"/>
                <a:gd name="T53" fmla="*/ 141 h 176"/>
                <a:gd name="T54" fmla="*/ 218 w 1225"/>
                <a:gd name="T55" fmla="*/ 130 h 176"/>
                <a:gd name="T56" fmla="*/ 189 w 1225"/>
                <a:gd name="T57" fmla="*/ 119 h 176"/>
                <a:gd name="T58" fmla="*/ 160 w 1225"/>
                <a:gd name="T59" fmla="*/ 106 h 176"/>
                <a:gd name="T60" fmla="*/ 131 w 1225"/>
                <a:gd name="T61" fmla="*/ 91 h 176"/>
                <a:gd name="T62" fmla="*/ 104 w 1225"/>
                <a:gd name="T63" fmla="*/ 75 h 176"/>
                <a:gd name="T64" fmla="*/ 76 w 1225"/>
                <a:gd name="T65" fmla="*/ 59 h 176"/>
                <a:gd name="T66" fmla="*/ 50 w 1225"/>
                <a:gd name="T67" fmla="*/ 40 h 176"/>
                <a:gd name="T68" fmla="*/ 24 w 1225"/>
                <a:gd name="T69" fmla="*/ 21 h 176"/>
                <a:gd name="T70" fmla="*/ 0 w 1225"/>
                <a:gd name="T71" fmla="*/ 0 h 176"/>
                <a:gd name="T72" fmla="*/ 0 w 1225"/>
                <a:gd name="T73" fmla="*/ 0 h 176"/>
                <a:gd name="T74" fmla="*/ 17 w 1225"/>
                <a:gd name="T75" fmla="*/ 7 h 176"/>
                <a:gd name="T76" fmla="*/ 38 w 1225"/>
                <a:gd name="T77" fmla="*/ 13 h 176"/>
                <a:gd name="T78" fmla="*/ 62 w 1225"/>
                <a:gd name="T79" fmla="*/ 18 h 176"/>
                <a:gd name="T80" fmla="*/ 90 w 1225"/>
                <a:gd name="T81" fmla="*/ 24 h 176"/>
                <a:gd name="T82" fmla="*/ 121 w 1225"/>
                <a:gd name="T83" fmla="*/ 30 h 176"/>
                <a:gd name="T84" fmla="*/ 154 w 1225"/>
                <a:gd name="T85" fmla="*/ 36 h 176"/>
                <a:gd name="T86" fmla="*/ 191 w 1225"/>
                <a:gd name="T87" fmla="*/ 40 h 176"/>
                <a:gd name="T88" fmla="*/ 229 w 1225"/>
                <a:gd name="T89" fmla="*/ 45 h 176"/>
                <a:gd name="T90" fmla="*/ 314 w 1225"/>
                <a:gd name="T91" fmla="*/ 52 h 176"/>
                <a:gd name="T92" fmla="*/ 408 w 1225"/>
                <a:gd name="T93" fmla="*/ 58 h 176"/>
                <a:gd name="T94" fmla="*/ 508 w 1225"/>
                <a:gd name="T95" fmla="*/ 61 h 176"/>
                <a:gd name="T96" fmla="*/ 613 w 1225"/>
                <a:gd name="T97" fmla="*/ 62 h 176"/>
                <a:gd name="T98" fmla="*/ 613 w 1225"/>
                <a:gd name="T99" fmla="*/ 62 h 176"/>
                <a:gd name="T100" fmla="*/ 718 w 1225"/>
                <a:gd name="T101" fmla="*/ 61 h 176"/>
                <a:gd name="T102" fmla="*/ 818 w 1225"/>
                <a:gd name="T103" fmla="*/ 58 h 176"/>
                <a:gd name="T104" fmla="*/ 911 w 1225"/>
                <a:gd name="T105" fmla="*/ 52 h 176"/>
                <a:gd name="T106" fmla="*/ 995 w 1225"/>
                <a:gd name="T107" fmla="*/ 45 h 176"/>
                <a:gd name="T108" fmla="*/ 1034 w 1225"/>
                <a:gd name="T109" fmla="*/ 40 h 176"/>
                <a:gd name="T110" fmla="*/ 1071 w 1225"/>
                <a:gd name="T111" fmla="*/ 36 h 176"/>
                <a:gd name="T112" fmla="*/ 1104 w 1225"/>
                <a:gd name="T113" fmla="*/ 30 h 176"/>
                <a:gd name="T114" fmla="*/ 1136 w 1225"/>
                <a:gd name="T115" fmla="*/ 24 h 176"/>
                <a:gd name="T116" fmla="*/ 1163 w 1225"/>
                <a:gd name="T117" fmla="*/ 18 h 176"/>
                <a:gd name="T118" fmla="*/ 1187 w 1225"/>
                <a:gd name="T119" fmla="*/ 13 h 176"/>
                <a:gd name="T120" fmla="*/ 1208 w 1225"/>
                <a:gd name="T121" fmla="*/ 7 h 176"/>
                <a:gd name="T122" fmla="*/ 1225 w 1225"/>
                <a:gd name="T123" fmla="*/ 0 h 176"/>
                <a:gd name="T124" fmla="*/ 1225 w 1225"/>
                <a:gd name="T12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5" h="176">
                  <a:moveTo>
                    <a:pt x="1225" y="0"/>
                  </a:moveTo>
                  <a:lnTo>
                    <a:pt x="1225" y="0"/>
                  </a:lnTo>
                  <a:lnTo>
                    <a:pt x="1201" y="21"/>
                  </a:lnTo>
                  <a:lnTo>
                    <a:pt x="1175" y="40"/>
                  </a:lnTo>
                  <a:lnTo>
                    <a:pt x="1148" y="59"/>
                  </a:lnTo>
                  <a:lnTo>
                    <a:pt x="1122" y="75"/>
                  </a:lnTo>
                  <a:lnTo>
                    <a:pt x="1094" y="91"/>
                  </a:lnTo>
                  <a:lnTo>
                    <a:pt x="1065" y="106"/>
                  </a:lnTo>
                  <a:lnTo>
                    <a:pt x="1037" y="119"/>
                  </a:lnTo>
                  <a:lnTo>
                    <a:pt x="1007" y="130"/>
                  </a:lnTo>
                  <a:lnTo>
                    <a:pt x="977" y="141"/>
                  </a:lnTo>
                  <a:lnTo>
                    <a:pt x="947" y="150"/>
                  </a:lnTo>
                  <a:lnTo>
                    <a:pt x="916" y="158"/>
                  </a:lnTo>
                  <a:lnTo>
                    <a:pt x="885" y="165"/>
                  </a:lnTo>
                  <a:lnTo>
                    <a:pt x="852" y="169"/>
                  </a:lnTo>
                  <a:lnTo>
                    <a:pt x="821" y="173"/>
                  </a:lnTo>
                  <a:lnTo>
                    <a:pt x="789" y="175"/>
                  </a:lnTo>
                  <a:lnTo>
                    <a:pt x="757" y="176"/>
                  </a:lnTo>
                  <a:lnTo>
                    <a:pt x="469" y="176"/>
                  </a:lnTo>
                  <a:lnTo>
                    <a:pt x="469" y="176"/>
                  </a:lnTo>
                  <a:lnTo>
                    <a:pt x="437" y="175"/>
                  </a:lnTo>
                  <a:lnTo>
                    <a:pt x="404" y="173"/>
                  </a:lnTo>
                  <a:lnTo>
                    <a:pt x="373" y="169"/>
                  </a:lnTo>
                  <a:lnTo>
                    <a:pt x="341" y="165"/>
                  </a:lnTo>
                  <a:lnTo>
                    <a:pt x="310" y="158"/>
                  </a:lnTo>
                  <a:lnTo>
                    <a:pt x="279" y="150"/>
                  </a:lnTo>
                  <a:lnTo>
                    <a:pt x="249" y="141"/>
                  </a:lnTo>
                  <a:lnTo>
                    <a:pt x="218" y="130"/>
                  </a:lnTo>
                  <a:lnTo>
                    <a:pt x="189" y="119"/>
                  </a:lnTo>
                  <a:lnTo>
                    <a:pt x="160" y="106"/>
                  </a:lnTo>
                  <a:lnTo>
                    <a:pt x="131" y="91"/>
                  </a:lnTo>
                  <a:lnTo>
                    <a:pt x="104" y="75"/>
                  </a:lnTo>
                  <a:lnTo>
                    <a:pt x="76" y="59"/>
                  </a:lnTo>
                  <a:lnTo>
                    <a:pt x="50" y="40"/>
                  </a:lnTo>
                  <a:lnTo>
                    <a:pt x="24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7"/>
                  </a:lnTo>
                  <a:lnTo>
                    <a:pt x="38" y="13"/>
                  </a:lnTo>
                  <a:lnTo>
                    <a:pt x="62" y="18"/>
                  </a:lnTo>
                  <a:lnTo>
                    <a:pt x="90" y="24"/>
                  </a:lnTo>
                  <a:lnTo>
                    <a:pt x="121" y="30"/>
                  </a:lnTo>
                  <a:lnTo>
                    <a:pt x="154" y="36"/>
                  </a:lnTo>
                  <a:lnTo>
                    <a:pt x="191" y="40"/>
                  </a:lnTo>
                  <a:lnTo>
                    <a:pt x="229" y="45"/>
                  </a:lnTo>
                  <a:lnTo>
                    <a:pt x="314" y="52"/>
                  </a:lnTo>
                  <a:lnTo>
                    <a:pt x="408" y="58"/>
                  </a:lnTo>
                  <a:lnTo>
                    <a:pt x="508" y="61"/>
                  </a:lnTo>
                  <a:lnTo>
                    <a:pt x="613" y="62"/>
                  </a:lnTo>
                  <a:lnTo>
                    <a:pt x="613" y="62"/>
                  </a:lnTo>
                  <a:lnTo>
                    <a:pt x="718" y="61"/>
                  </a:lnTo>
                  <a:lnTo>
                    <a:pt x="818" y="58"/>
                  </a:lnTo>
                  <a:lnTo>
                    <a:pt x="911" y="52"/>
                  </a:lnTo>
                  <a:lnTo>
                    <a:pt x="995" y="45"/>
                  </a:lnTo>
                  <a:lnTo>
                    <a:pt x="1034" y="40"/>
                  </a:lnTo>
                  <a:lnTo>
                    <a:pt x="1071" y="36"/>
                  </a:lnTo>
                  <a:lnTo>
                    <a:pt x="1104" y="30"/>
                  </a:lnTo>
                  <a:lnTo>
                    <a:pt x="1136" y="24"/>
                  </a:lnTo>
                  <a:lnTo>
                    <a:pt x="1163" y="18"/>
                  </a:lnTo>
                  <a:lnTo>
                    <a:pt x="1187" y="13"/>
                  </a:lnTo>
                  <a:lnTo>
                    <a:pt x="1208" y="7"/>
                  </a:lnTo>
                  <a:lnTo>
                    <a:pt x="1225" y="0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6CE68FF-9E31-4A80-B72A-BC858C4FDB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1751" y="3468688"/>
              <a:ext cx="1020763" cy="71438"/>
            </a:xfrm>
            <a:custGeom>
              <a:avLst/>
              <a:gdLst>
                <a:gd name="T0" fmla="*/ 1288 w 1288"/>
                <a:gd name="T1" fmla="*/ 0 h 90"/>
                <a:gd name="T2" fmla="*/ 1264 w 1288"/>
                <a:gd name="T3" fmla="*/ 20 h 90"/>
                <a:gd name="T4" fmla="*/ 1264 w 1288"/>
                <a:gd name="T5" fmla="*/ 20 h 90"/>
                <a:gd name="T6" fmla="*/ 1256 w 1288"/>
                <a:gd name="T7" fmla="*/ 28 h 90"/>
                <a:gd name="T8" fmla="*/ 1256 w 1288"/>
                <a:gd name="T9" fmla="*/ 28 h 90"/>
                <a:gd name="T10" fmla="*/ 1239 w 1288"/>
                <a:gd name="T11" fmla="*/ 35 h 90"/>
                <a:gd name="T12" fmla="*/ 1218 w 1288"/>
                <a:gd name="T13" fmla="*/ 41 h 90"/>
                <a:gd name="T14" fmla="*/ 1194 w 1288"/>
                <a:gd name="T15" fmla="*/ 46 h 90"/>
                <a:gd name="T16" fmla="*/ 1167 w 1288"/>
                <a:gd name="T17" fmla="*/ 52 h 90"/>
                <a:gd name="T18" fmla="*/ 1135 w 1288"/>
                <a:gd name="T19" fmla="*/ 58 h 90"/>
                <a:gd name="T20" fmla="*/ 1102 w 1288"/>
                <a:gd name="T21" fmla="*/ 64 h 90"/>
                <a:gd name="T22" fmla="*/ 1065 w 1288"/>
                <a:gd name="T23" fmla="*/ 68 h 90"/>
                <a:gd name="T24" fmla="*/ 1026 w 1288"/>
                <a:gd name="T25" fmla="*/ 73 h 90"/>
                <a:gd name="T26" fmla="*/ 942 w 1288"/>
                <a:gd name="T27" fmla="*/ 80 h 90"/>
                <a:gd name="T28" fmla="*/ 849 w 1288"/>
                <a:gd name="T29" fmla="*/ 86 h 90"/>
                <a:gd name="T30" fmla="*/ 749 w 1288"/>
                <a:gd name="T31" fmla="*/ 89 h 90"/>
                <a:gd name="T32" fmla="*/ 644 w 1288"/>
                <a:gd name="T33" fmla="*/ 90 h 90"/>
                <a:gd name="T34" fmla="*/ 644 w 1288"/>
                <a:gd name="T35" fmla="*/ 90 h 90"/>
                <a:gd name="T36" fmla="*/ 539 w 1288"/>
                <a:gd name="T37" fmla="*/ 89 h 90"/>
                <a:gd name="T38" fmla="*/ 439 w 1288"/>
                <a:gd name="T39" fmla="*/ 86 h 90"/>
                <a:gd name="T40" fmla="*/ 345 w 1288"/>
                <a:gd name="T41" fmla="*/ 80 h 90"/>
                <a:gd name="T42" fmla="*/ 260 w 1288"/>
                <a:gd name="T43" fmla="*/ 73 h 90"/>
                <a:gd name="T44" fmla="*/ 222 w 1288"/>
                <a:gd name="T45" fmla="*/ 68 h 90"/>
                <a:gd name="T46" fmla="*/ 185 w 1288"/>
                <a:gd name="T47" fmla="*/ 64 h 90"/>
                <a:gd name="T48" fmla="*/ 152 w 1288"/>
                <a:gd name="T49" fmla="*/ 58 h 90"/>
                <a:gd name="T50" fmla="*/ 121 w 1288"/>
                <a:gd name="T51" fmla="*/ 52 h 90"/>
                <a:gd name="T52" fmla="*/ 93 w 1288"/>
                <a:gd name="T53" fmla="*/ 46 h 90"/>
                <a:gd name="T54" fmla="*/ 69 w 1288"/>
                <a:gd name="T55" fmla="*/ 41 h 90"/>
                <a:gd name="T56" fmla="*/ 48 w 1288"/>
                <a:gd name="T57" fmla="*/ 35 h 90"/>
                <a:gd name="T58" fmla="*/ 31 w 1288"/>
                <a:gd name="T59" fmla="*/ 28 h 90"/>
                <a:gd name="T60" fmla="*/ 31 w 1288"/>
                <a:gd name="T61" fmla="*/ 28 h 90"/>
                <a:gd name="T62" fmla="*/ 23 w 1288"/>
                <a:gd name="T63" fmla="*/ 20 h 90"/>
                <a:gd name="T64" fmla="*/ 0 w 1288"/>
                <a:gd name="T6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8" h="90">
                  <a:moveTo>
                    <a:pt x="1288" y="0"/>
                  </a:moveTo>
                  <a:lnTo>
                    <a:pt x="1264" y="20"/>
                  </a:lnTo>
                  <a:lnTo>
                    <a:pt x="1264" y="20"/>
                  </a:lnTo>
                  <a:lnTo>
                    <a:pt x="1256" y="28"/>
                  </a:lnTo>
                  <a:lnTo>
                    <a:pt x="1256" y="28"/>
                  </a:lnTo>
                  <a:lnTo>
                    <a:pt x="1239" y="35"/>
                  </a:lnTo>
                  <a:lnTo>
                    <a:pt x="1218" y="41"/>
                  </a:lnTo>
                  <a:lnTo>
                    <a:pt x="1194" y="46"/>
                  </a:lnTo>
                  <a:lnTo>
                    <a:pt x="1167" y="52"/>
                  </a:lnTo>
                  <a:lnTo>
                    <a:pt x="1135" y="58"/>
                  </a:lnTo>
                  <a:lnTo>
                    <a:pt x="1102" y="64"/>
                  </a:lnTo>
                  <a:lnTo>
                    <a:pt x="1065" y="68"/>
                  </a:lnTo>
                  <a:lnTo>
                    <a:pt x="1026" y="73"/>
                  </a:lnTo>
                  <a:lnTo>
                    <a:pt x="942" y="80"/>
                  </a:lnTo>
                  <a:lnTo>
                    <a:pt x="849" y="86"/>
                  </a:lnTo>
                  <a:lnTo>
                    <a:pt x="749" y="8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539" y="89"/>
                  </a:lnTo>
                  <a:lnTo>
                    <a:pt x="439" y="86"/>
                  </a:lnTo>
                  <a:lnTo>
                    <a:pt x="345" y="80"/>
                  </a:lnTo>
                  <a:lnTo>
                    <a:pt x="260" y="73"/>
                  </a:lnTo>
                  <a:lnTo>
                    <a:pt x="222" y="68"/>
                  </a:lnTo>
                  <a:lnTo>
                    <a:pt x="185" y="64"/>
                  </a:lnTo>
                  <a:lnTo>
                    <a:pt x="152" y="58"/>
                  </a:lnTo>
                  <a:lnTo>
                    <a:pt x="121" y="52"/>
                  </a:lnTo>
                  <a:lnTo>
                    <a:pt x="93" y="46"/>
                  </a:lnTo>
                  <a:lnTo>
                    <a:pt x="69" y="41"/>
                  </a:lnTo>
                  <a:lnTo>
                    <a:pt x="48" y="35"/>
                  </a:lnTo>
                  <a:lnTo>
                    <a:pt x="31" y="28"/>
                  </a:lnTo>
                  <a:lnTo>
                    <a:pt x="31" y="28"/>
                  </a:lnTo>
                  <a:lnTo>
                    <a:pt x="23" y="2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49CFA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D5F5B00-419B-4AB8-B765-8F32A728A6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5563" y="3492500"/>
              <a:ext cx="973138" cy="55563"/>
            </a:xfrm>
            <a:custGeom>
              <a:avLst/>
              <a:gdLst>
                <a:gd name="T0" fmla="*/ 0 w 1225"/>
                <a:gd name="T1" fmla="*/ 0 h 71"/>
                <a:gd name="T2" fmla="*/ 37 w 1225"/>
                <a:gd name="T3" fmla="*/ 12 h 71"/>
                <a:gd name="T4" fmla="*/ 74 w 1225"/>
                <a:gd name="T5" fmla="*/ 21 h 71"/>
                <a:gd name="T6" fmla="*/ 112 w 1225"/>
                <a:gd name="T7" fmla="*/ 27 h 71"/>
                <a:gd name="T8" fmla="*/ 151 w 1225"/>
                <a:gd name="T9" fmla="*/ 33 h 71"/>
                <a:gd name="T10" fmla="*/ 227 w 1225"/>
                <a:gd name="T11" fmla="*/ 41 h 71"/>
                <a:gd name="T12" fmla="*/ 304 w 1225"/>
                <a:gd name="T13" fmla="*/ 46 h 71"/>
                <a:gd name="T14" fmla="*/ 458 w 1225"/>
                <a:gd name="T15" fmla="*/ 54 h 71"/>
                <a:gd name="T16" fmla="*/ 536 w 1225"/>
                <a:gd name="T17" fmla="*/ 56 h 71"/>
                <a:gd name="T18" fmla="*/ 613 w 1225"/>
                <a:gd name="T19" fmla="*/ 57 h 71"/>
                <a:gd name="T20" fmla="*/ 767 w 1225"/>
                <a:gd name="T21" fmla="*/ 54 h 71"/>
                <a:gd name="T22" fmla="*/ 844 w 1225"/>
                <a:gd name="T23" fmla="*/ 51 h 71"/>
                <a:gd name="T24" fmla="*/ 921 w 1225"/>
                <a:gd name="T25" fmla="*/ 46 h 71"/>
                <a:gd name="T26" fmla="*/ 1037 w 1225"/>
                <a:gd name="T27" fmla="*/ 37 h 71"/>
                <a:gd name="T28" fmla="*/ 1075 w 1225"/>
                <a:gd name="T29" fmla="*/ 33 h 71"/>
                <a:gd name="T30" fmla="*/ 1151 w 1225"/>
                <a:gd name="T31" fmla="*/ 21 h 71"/>
                <a:gd name="T32" fmla="*/ 1189 w 1225"/>
                <a:gd name="T33" fmla="*/ 12 h 71"/>
                <a:gd name="T34" fmla="*/ 1207 w 1225"/>
                <a:gd name="T35" fmla="*/ 7 h 71"/>
                <a:gd name="T36" fmla="*/ 1225 w 1225"/>
                <a:gd name="T37" fmla="*/ 0 h 71"/>
                <a:gd name="T38" fmla="*/ 1190 w 1225"/>
                <a:gd name="T39" fmla="*/ 14 h 71"/>
                <a:gd name="T40" fmla="*/ 1152 w 1225"/>
                <a:gd name="T41" fmla="*/ 24 h 71"/>
                <a:gd name="T42" fmla="*/ 1114 w 1225"/>
                <a:gd name="T43" fmla="*/ 33 h 71"/>
                <a:gd name="T44" fmla="*/ 1076 w 1225"/>
                <a:gd name="T45" fmla="*/ 39 h 71"/>
                <a:gd name="T46" fmla="*/ 999 w 1225"/>
                <a:gd name="T47" fmla="*/ 50 h 71"/>
                <a:gd name="T48" fmla="*/ 923 w 1225"/>
                <a:gd name="T49" fmla="*/ 58 h 71"/>
                <a:gd name="T50" fmla="*/ 767 w 1225"/>
                <a:gd name="T51" fmla="*/ 67 h 71"/>
                <a:gd name="T52" fmla="*/ 613 w 1225"/>
                <a:gd name="T53" fmla="*/ 71 h 71"/>
                <a:gd name="T54" fmla="*/ 536 w 1225"/>
                <a:gd name="T55" fmla="*/ 69 h 71"/>
                <a:gd name="T56" fmla="*/ 380 w 1225"/>
                <a:gd name="T57" fmla="*/ 64 h 71"/>
                <a:gd name="T58" fmla="*/ 303 w 1225"/>
                <a:gd name="T59" fmla="*/ 58 h 71"/>
                <a:gd name="T60" fmla="*/ 188 w 1225"/>
                <a:gd name="T61" fmla="*/ 45 h 71"/>
                <a:gd name="T62" fmla="*/ 150 w 1225"/>
                <a:gd name="T63" fmla="*/ 39 h 71"/>
                <a:gd name="T64" fmla="*/ 74 w 1225"/>
                <a:gd name="T65" fmla="*/ 24 h 71"/>
                <a:gd name="T66" fmla="*/ 54 w 1225"/>
                <a:gd name="T67" fmla="*/ 20 h 71"/>
                <a:gd name="T68" fmla="*/ 17 w 1225"/>
                <a:gd name="T69" fmla="*/ 8 h 71"/>
                <a:gd name="T70" fmla="*/ 0 w 1225"/>
                <a:gd name="T7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5" h="71">
                  <a:moveTo>
                    <a:pt x="0" y="0"/>
                  </a:moveTo>
                  <a:lnTo>
                    <a:pt x="0" y="0"/>
                  </a:lnTo>
                  <a:lnTo>
                    <a:pt x="19" y="7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112" y="27"/>
                  </a:lnTo>
                  <a:lnTo>
                    <a:pt x="151" y="33"/>
                  </a:lnTo>
                  <a:lnTo>
                    <a:pt x="151" y="33"/>
                  </a:lnTo>
                  <a:lnTo>
                    <a:pt x="189" y="37"/>
                  </a:lnTo>
                  <a:lnTo>
                    <a:pt x="227" y="41"/>
                  </a:lnTo>
                  <a:lnTo>
                    <a:pt x="304" y="46"/>
                  </a:lnTo>
                  <a:lnTo>
                    <a:pt x="304" y="46"/>
                  </a:lnTo>
                  <a:lnTo>
                    <a:pt x="381" y="51"/>
                  </a:lnTo>
                  <a:lnTo>
                    <a:pt x="458" y="54"/>
                  </a:lnTo>
                  <a:lnTo>
                    <a:pt x="458" y="54"/>
                  </a:lnTo>
                  <a:lnTo>
                    <a:pt x="536" y="56"/>
                  </a:lnTo>
                  <a:lnTo>
                    <a:pt x="613" y="57"/>
                  </a:lnTo>
                  <a:lnTo>
                    <a:pt x="613" y="57"/>
                  </a:lnTo>
                  <a:lnTo>
                    <a:pt x="690" y="56"/>
                  </a:lnTo>
                  <a:lnTo>
                    <a:pt x="767" y="54"/>
                  </a:lnTo>
                  <a:lnTo>
                    <a:pt x="767" y="54"/>
                  </a:lnTo>
                  <a:lnTo>
                    <a:pt x="844" y="51"/>
                  </a:lnTo>
                  <a:lnTo>
                    <a:pt x="921" y="46"/>
                  </a:lnTo>
                  <a:lnTo>
                    <a:pt x="921" y="46"/>
                  </a:lnTo>
                  <a:lnTo>
                    <a:pt x="999" y="41"/>
                  </a:lnTo>
                  <a:lnTo>
                    <a:pt x="1037" y="37"/>
                  </a:lnTo>
                  <a:lnTo>
                    <a:pt x="1075" y="33"/>
                  </a:lnTo>
                  <a:lnTo>
                    <a:pt x="1075" y="33"/>
                  </a:lnTo>
                  <a:lnTo>
                    <a:pt x="1113" y="27"/>
                  </a:lnTo>
                  <a:lnTo>
                    <a:pt x="1151" y="21"/>
                  </a:lnTo>
                  <a:lnTo>
                    <a:pt x="1151" y="21"/>
                  </a:lnTo>
                  <a:lnTo>
                    <a:pt x="1189" y="12"/>
                  </a:lnTo>
                  <a:lnTo>
                    <a:pt x="1189" y="12"/>
                  </a:lnTo>
                  <a:lnTo>
                    <a:pt x="1207" y="7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1208" y="8"/>
                  </a:lnTo>
                  <a:lnTo>
                    <a:pt x="1190" y="14"/>
                  </a:lnTo>
                  <a:lnTo>
                    <a:pt x="1170" y="20"/>
                  </a:lnTo>
                  <a:lnTo>
                    <a:pt x="1152" y="24"/>
                  </a:lnTo>
                  <a:lnTo>
                    <a:pt x="1152" y="24"/>
                  </a:lnTo>
                  <a:lnTo>
                    <a:pt x="1114" y="33"/>
                  </a:lnTo>
                  <a:lnTo>
                    <a:pt x="1076" y="39"/>
                  </a:lnTo>
                  <a:lnTo>
                    <a:pt x="1076" y="39"/>
                  </a:lnTo>
                  <a:lnTo>
                    <a:pt x="1038" y="45"/>
                  </a:lnTo>
                  <a:lnTo>
                    <a:pt x="999" y="50"/>
                  </a:lnTo>
                  <a:lnTo>
                    <a:pt x="923" y="58"/>
                  </a:lnTo>
                  <a:lnTo>
                    <a:pt x="923" y="58"/>
                  </a:lnTo>
                  <a:lnTo>
                    <a:pt x="844" y="64"/>
                  </a:lnTo>
                  <a:lnTo>
                    <a:pt x="767" y="67"/>
                  </a:lnTo>
                  <a:lnTo>
                    <a:pt x="690" y="69"/>
                  </a:lnTo>
                  <a:lnTo>
                    <a:pt x="613" y="71"/>
                  </a:lnTo>
                  <a:lnTo>
                    <a:pt x="613" y="71"/>
                  </a:lnTo>
                  <a:lnTo>
                    <a:pt x="536" y="69"/>
                  </a:lnTo>
                  <a:lnTo>
                    <a:pt x="458" y="67"/>
                  </a:lnTo>
                  <a:lnTo>
                    <a:pt x="380" y="64"/>
                  </a:lnTo>
                  <a:lnTo>
                    <a:pt x="303" y="58"/>
                  </a:lnTo>
                  <a:lnTo>
                    <a:pt x="303" y="58"/>
                  </a:lnTo>
                  <a:lnTo>
                    <a:pt x="226" y="50"/>
                  </a:lnTo>
                  <a:lnTo>
                    <a:pt x="188" y="45"/>
                  </a:lnTo>
                  <a:lnTo>
                    <a:pt x="150" y="39"/>
                  </a:lnTo>
                  <a:lnTo>
                    <a:pt x="150" y="39"/>
                  </a:lnTo>
                  <a:lnTo>
                    <a:pt x="112" y="33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54" y="20"/>
                  </a:lnTo>
                  <a:lnTo>
                    <a:pt x="36" y="14"/>
                  </a:lnTo>
                  <a:lnTo>
                    <a:pt x="17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094A289E-7E7C-4487-A975-B66552CF75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84951" y="3036888"/>
              <a:ext cx="619125" cy="41275"/>
            </a:xfrm>
            <a:custGeom>
              <a:avLst/>
              <a:gdLst>
                <a:gd name="T0" fmla="*/ 780 w 780"/>
                <a:gd name="T1" fmla="*/ 26 h 52"/>
                <a:gd name="T2" fmla="*/ 780 w 780"/>
                <a:gd name="T3" fmla="*/ 26 h 52"/>
                <a:gd name="T4" fmla="*/ 778 w 780"/>
                <a:gd name="T5" fmla="*/ 27 h 52"/>
                <a:gd name="T6" fmla="*/ 777 w 780"/>
                <a:gd name="T7" fmla="*/ 29 h 52"/>
                <a:gd name="T8" fmla="*/ 772 w 780"/>
                <a:gd name="T9" fmla="*/ 32 h 52"/>
                <a:gd name="T10" fmla="*/ 762 w 780"/>
                <a:gd name="T11" fmla="*/ 34 h 52"/>
                <a:gd name="T12" fmla="*/ 750 w 780"/>
                <a:gd name="T13" fmla="*/ 36 h 52"/>
                <a:gd name="T14" fmla="*/ 714 w 780"/>
                <a:gd name="T15" fmla="*/ 41 h 52"/>
                <a:gd name="T16" fmla="*/ 667 w 780"/>
                <a:gd name="T17" fmla="*/ 44 h 52"/>
                <a:gd name="T18" fmla="*/ 610 w 780"/>
                <a:gd name="T19" fmla="*/ 48 h 52"/>
                <a:gd name="T20" fmla="*/ 544 w 780"/>
                <a:gd name="T21" fmla="*/ 50 h 52"/>
                <a:gd name="T22" fmla="*/ 470 w 780"/>
                <a:gd name="T23" fmla="*/ 51 h 52"/>
                <a:gd name="T24" fmla="*/ 389 w 780"/>
                <a:gd name="T25" fmla="*/ 52 h 52"/>
                <a:gd name="T26" fmla="*/ 389 w 780"/>
                <a:gd name="T27" fmla="*/ 52 h 52"/>
                <a:gd name="T28" fmla="*/ 310 w 780"/>
                <a:gd name="T29" fmla="*/ 51 h 52"/>
                <a:gd name="T30" fmla="*/ 236 w 780"/>
                <a:gd name="T31" fmla="*/ 50 h 52"/>
                <a:gd name="T32" fmla="*/ 169 w 780"/>
                <a:gd name="T33" fmla="*/ 48 h 52"/>
                <a:gd name="T34" fmla="*/ 113 w 780"/>
                <a:gd name="T35" fmla="*/ 44 h 52"/>
                <a:gd name="T36" fmla="*/ 66 w 780"/>
                <a:gd name="T37" fmla="*/ 41 h 52"/>
                <a:gd name="T38" fmla="*/ 30 w 780"/>
                <a:gd name="T39" fmla="*/ 36 h 52"/>
                <a:gd name="T40" fmla="*/ 17 w 780"/>
                <a:gd name="T41" fmla="*/ 34 h 52"/>
                <a:gd name="T42" fmla="*/ 8 w 780"/>
                <a:gd name="T43" fmla="*/ 32 h 52"/>
                <a:gd name="T44" fmla="*/ 2 w 780"/>
                <a:gd name="T45" fmla="*/ 29 h 52"/>
                <a:gd name="T46" fmla="*/ 0 w 780"/>
                <a:gd name="T47" fmla="*/ 27 h 52"/>
                <a:gd name="T48" fmla="*/ 0 w 780"/>
                <a:gd name="T49" fmla="*/ 26 h 52"/>
                <a:gd name="T50" fmla="*/ 0 w 780"/>
                <a:gd name="T51" fmla="*/ 26 h 52"/>
                <a:gd name="T52" fmla="*/ 0 w 780"/>
                <a:gd name="T53" fmla="*/ 25 h 52"/>
                <a:gd name="T54" fmla="*/ 2 w 780"/>
                <a:gd name="T55" fmla="*/ 24 h 52"/>
                <a:gd name="T56" fmla="*/ 8 w 780"/>
                <a:gd name="T57" fmla="*/ 21 h 52"/>
                <a:gd name="T58" fmla="*/ 17 w 780"/>
                <a:gd name="T59" fmla="*/ 19 h 52"/>
                <a:gd name="T60" fmla="*/ 30 w 780"/>
                <a:gd name="T61" fmla="*/ 17 h 52"/>
                <a:gd name="T62" fmla="*/ 66 w 780"/>
                <a:gd name="T63" fmla="*/ 12 h 52"/>
                <a:gd name="T64" fmla="*/ 113 w 780"/>
                <a:gd name="T65" fmla="*/ 7 h 52"/>
                <a:gd name="T66" fmla="*/ 169 w 780"/>
                <a:gd name="T67" fmla="*/ 5 h 52"/>
                <a:gd name="T68" fmla="*/ 236 w 780"/>
                <a:gd name="T69" fmla="*/ 3 h 52"/>
                <a:gd name="T70" fmla="*/ 310 w 780"/>
                <a:gd name="T71" fmla="*/ 0 h 52"/>
                <a:gd name="T72" fmla="*/ 389 w 780"/>
                <a:gd name="T73" fmla="*/ 0 h 52"/>
                <a:gd name="T74" fmla="*/ 389 w 780"/>
                <a:gd name="T75" fmla="*/ 0 h 52"/>
                <a:gd name="T76" fmla="*/ 470 w 780"/>
                <a:gd name="T77" fmla="*/ 0 h 52"/>
                <a:gd name="T78" fmla="*/ 544 w 780"/>
                <a:gd name="T79" fmla="*/ 3 h 52"/>
                <a:gd name="T80" fmla="*/ 610 w 780"/>
                <a:gd name="T81" fmla="*/ 5 h 52"/>
                <a:gd name="T82" fmla="*/ 667 w 780"/>
                <a:gd name="T83" fmla="*/ 7 h 52"/>
                <a:gd name="T84" fmla="*/ 714 w 780"/>
                <a:gd name="T85" fmla="*/ 12 h 52"/>
                <a:gd name="T86" fmla="*/ 750 w 780"/>
                <a:gd name="T87" fmla="*/ 17 h 52"/>
                <a:gd name="T88" fmla="*/ 762 w 780"/>
                <a:gd name="T89" fmla="*/ 19 h 52"/>
                <a:gd name="T90" fmla="*/ 772 w 780"/>
                <a:gd name="T91" fmla="*/ 21 h 52"/>
                <a:gd name="T92" fmla="*/ 777 w 780"/>
                <a:gd name="T93" fmla="*/ 24 h 52"/>
                <a:gd name="T94" fmla="*/ 778 w 780"/>
                <a:gd name="T95" fmla="*/ 25 h 52"/>
                <a:gd name="T96" fmla="*/ 780 w 780"/>
                <a:gd name="T97" fmla="*/ 26 h 52"/>
                <a:gd name="T98" fmla="*/ 780 w 780"/>
                <a:gd name="T9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0" h="52">
                  <a:moveTo>
                    <a:pt x="780" y="26"/>
                  </a:moveTo>
                  <a:lnTo>
                    <a:pt x="780" y="26"/>
                  </a:lnTo>
                  <a:lnTo>
                    <a:pt x="778" y="27"/>
                  </a:lnTo>
                  <a:lnTo>
                    <a:pt x="777" y="29"/>
                  </a:lnTo>
                  <a:lnTo>
                    <a:pt x="772" y="32"/>
                  </a:lnTo>
                  <a:lnTo>
                    <a:pt x="762" y="34"/>
                  </a:lnTo>
                  <a:lnTo>
                    <a:pt x="750" y="36"/>
                  </a:lnTo>
                  <a:lnTo>
                    <a:pt x="714" y="41"/>
                  </a:lnTo>
                  <a:lnTo>
                    <a:pt x="667" y="44"/>
                  </a:lnTo>
                  <a:lnTo>
                    <a:pt x="610" y="48"/>
                  </a:lnTo>
                  <a:lnTo>
                    <a:pt x="544" y="50"/>
                  </a:lnTo>
                  <a:lnTo>
                    <a:pt x="470" y="51"/>
                  </a:lnTo>
                  <a:lnTo>
                    <a:pt x="389" y="52"/>
                  </a:lnTo>
                  <a:lnTo>
                    <a:pt x="389" y="52"/>
                  </a:lnTo>
                  <a:lnTo>
                    <a:pt x="310" y="51"/>
                  </a:lnTo>
                  <a:lnTo>
                    <a:pt x="236" y="50"/>
                  </a:lnTo>
                  <a:lnTo>
                    <a:pt x="169" y="48"/>
                  </a:lnTo>
                  <a:lnTo>
                    <a:pt x="113" y="44"/>
                  </a:lnTo>
                  <a:lnTo>
                    <a:pt x="66" y="41"/>
                  </a:lnTo>
                  <a:lnTo>
                    <a:pt x="30" y="36"/>
                  </a:lnTo>
                  <a:lnTo>
                    <a:pt x="17" y="34"/>
                  </a:lnTo>
                  <a:lnTo>
                    <a:pt x="8" y="32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2" y="24"/>
                  </a:lnTo>
                  <a:lnTo>
                    <a:pt x="8" y="21"/>
                  </a:lnTo>
                  <a:lnTo>
                    <a:pt x="17" y="19"/>
                  </a:lnTo>
                  <a:lnTo>
                    <a:pt x="30" y="17"/>
                  </a:lnTo>
                  <a:lnTo>
                    <a:pt x="66" y="12"/>
                  </a:lnTo>
                  <a:lnTo>
                    <a:pt x="113" y="7"/>
                  </a:lnTo>
                  <a:lnTo>
                    <a:pt x="169" y="5"/>
                  </a:lnTo>
                  <a:lnTo>
                    <a:pt x="236" y="3"/>
                  </a:lnTo>
                  <a:lnTo>
                    <a:pt x="310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470" y="0"/>
                  </a:lnTo>
                  <a:lnTo>
                    <a:pt x="544" y="3"/>
                  </a:lnTo>
                  <a:lnTo>
                    <a:pt x="610" y="5"/>
                  </a:lnTo>
                  <a:lnTo>
                    <a:pt x="667" y="7"/>
                  </a:lnTo>
                  <a:lnTo>
                    <a:pt x="714" y="12"/>
                  </a:lnTo>
                  <a:lnTo>
                    <a:pt x="750" y="17"/>
                  </a:lnTo>
                  <a:lnTo>
                    <a:pt x="762" y="19"/>
                  </a:lnTo>
                  <a:lnTo>
                    <a:pt x="772" y="21"/>
                  </a:lnTo>
                  <a:lnTo>
                    <a:pt x="777" y="24"/>
                  </a:lnTo>
                  <a:lnTo>
                    <a:pt x="778" y="25"/>
                  </a:lnTo>
                  <a:lnTo>
                    <a:pt x="780" y="26"/>
                  </a:lnTo>
                  <a:lnTo>
                    <a:pt x="780" y="26"/>
                  </a:lnTo>
                  <a:close/>
                </a:path>
              </a:pathLst>
            </a:custGeom>
            <a:solidFill>
              <a:srgbClr val="2E3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C8642EA4-D9C4-491A-A775-0520886D2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6888" y="2292350"/>
              <a:ext cx="136525" cy="603250"/>
            </a:xfrm>
            <a:custGeom>
              <a:avLst/>
              <a:gdLst>
                <a:gd name="T0" fmla="*/ 98 w 172"/>
                <a:gd name="T1" fmla="*/ 19 h 759"/>
                <a:gd name="T2" fmla="*/ 118 w 172"/>
                <a:gd name="T3" fmla="*/ 41 h 759"/>
                <a:gd name="T4" fmla="*/ 142 w 172"/>
                <a:gd name="T5" fmla="*/ 77 h 759"/>
                <a:gd name="T6" fmla="*/ 155 w 172"/>
                <a:gd name="T7" fmla="*/ 103 h 759"/>
                <a:gd name="T8" fmla="*/ 167 w 172"/>
                <a:gd name="T9" fmla="*/ 145 h 759"/>
                <a:gd name="T10" fmla="*/ 172 w 172"/>
                <a:gd name="T11" fmla="*/ 189 h 759"/>
                <a:gd name="T12" fmla="*/ 171 w 172"/>
                <a:gd name="T13" fmla="*/ 217 h 759"/>
                <a:gd name="T14" fmla="*/ 163 w 172"/>
                <a:gd name="T15" fmla="*/ 261 h 759"/>
                <a:gd name="T16" fmla="*/ 147 w 172"/>
                <a:gd name="T17" fmla="*/ 301 h 759"/>
                <a:gd name="T18" fmla="*/ 133 w 172"/>
                <a:gd name="T19" fmla="*/ 328 h 759"/>
                <a:gd name="T20" fmla="*/ 105 w 172"/>
                <a:gd name="T21" fmla="*/ 363 h 759"/>
                <a:gd name="T22" fmla="*/ 91 w 172"/>
                <a:gd name="T23" fmla="*/ 357 h 759"/>
                <a:gd name="T24" fmla="*/ 81 w 172"/>
                <a:gd name="T25" fmla="*/ 387 h 759"/>
                <a:gd name="T26" fmla="*/ 63 w 172"/>
                <a:gd name="T27" fmla="*/ 407 h 759"/>
                <a:gd name="T28" fmla="*/ 39 w 172"/>
                <a:gd name="T29" fmla="*/ 442 h 759"/>
                <a:gd name="T30" fmla="*/ 28 w 172"/>
                <a:gd name="T31" fmla="*/ 467 h 759"/>
                <a:gd name="T32" fmla="*/ 16 w 172"/>
                <a:gd name="T33" fmla="*/ 508 h 759"/>
                <a:gd name="T34" fmla="*/ 12 w 172"/>
                <a:gd name="T35" fmla="*/ 549 h 759"/>
                <a:gd name="T36" fmla="*/ 12 w 172"/>
                <a:gd name="T37" fmla="*/ 578 h 759"/>
                <a:gd name="T38" fmla="*/ 20 w 172"/>
                <a:gd name="T39" fmla="*/ 619 h 759"/>
                <a:gd name="T40" fmla="*/ 35 w 172"/>
                <a:gd name="T41" fmla="*/ 659 h 759"/>
                <a:gd name="T42" fmla="*/ 49 w 172"/>
                <a:gd name="T43" fmla="*/ 684 h 759"/>
                <a:gd name="T44" fmla="*/ 74 w 172"/>
                <a:gd name="T45" fmla="*/ 717 h 759"/>
                <a:gd name="T46" fmla="*/ 72 w 172"/>
                <a:gd name="T47" fmla="*/ 720 h 759"/>
                <a:gd name="T48" fmla="*/ 52 w 172"/>
                <a:gd name="T49" fmla="*/ 698 h 759"/>
                <a:gd name="T50" fmla="*/ 36 w 172"/>
                <a:gd name="T51" fmla="*/ 675 h 759"/>
                <a:gd name="T52" fmla="*/ 16 w 172"/>
                <a:gd name="T53" fmla="*/ 636 h 759"/>
                <a:gd name="T54" fmla="*/ 5 w 172"/>
                <a:gd name="T55" fmla="*/ 593 h 759"/>
                <a:gd name="T56" fmla="*/ 1 w 172"/>
                <a:gd name="T57" fmla="*/ 564 h 759"/>
                <a:gd name="T58" fmla="*/ 3 w 172"/>
                <a:gd name="T59" fmla="*/ 520 h 759"/>
                <a:gd name="T60" fmla="*/ 11 w 172"/>
                <a:gd name="T61" fmla="*/ 477 h 759"/>
                <a:gd name="T62" fmla="*/ 21 w 172"/>
                <a:gd name="T63" fmla="*/ 450 h 759"/>
                <a:gd name="T64" fmla="*/ 43 w 172"/>
                <a:gd name="T65" fmla="*/ 411 h 759"/>
                <a:gd name="T66" fmla="*/ 61 w 172"/>
                <a:gd name="T67" fmla="*/ 388 h 759"/>
                <a:gd name="T68" fmla="*/ 101 w 172"/>
                <a:gd name="T69" fmla="*/ 366 h 759"/>
                <a:gd name="T70" fmla="*/ 95 w 172"/>
                <a:gd name="T71" fmla="*/ 353 h 759"/>
                <a:gd name="T72" fmla="*/ 113 w 172"/>
                <a:gd name="T73" fmla="*/ 331 h 759"/>
                <a:gd name="T74" fmla="*/ 129 w 172"/>
                <a:gd name="T75" fmla="*/ 308 h 759"/>
                <a:gd name="T76" fmla="*/ 147 w 172"/>
                <a:gd name="T77" fmla="*/ 270 h 759"/>
                <a:gd name="T78" fmla="*/ 158 w 172"/>
                <a:gd name="T79" fmla="*/ 230 h 759"/>
                <a:gd name="T80" fmla="*/ 162 w 172"/>
                <a:gd name="T81" fmla="*/ 202 h 759"/>
                <a:gd name="T82" fmla="*/ 160 w 172"/>
                <a:gd name="T83" fmla="*/ 160 h 759"/>
                <a:gd name="T84" fmla="*/ 152 w 172"/>
                <a:gd name="T85" fmla="*/ 118 h 759"/>
                <a:gd name="T86" fmla="*/ 143 w 172"/>
                <a:gd name="T87" fmla="*/ 92 h 759"/>
                <a:gd name="T88" fmla="*/ 122 w 172"/>
                <a:gd name="T89" fmla="*/ 55 h 759"/>
                <a:gd name="T90" fmla="*/ 106 w 172"/>
                <a:gd name="T91" fmla="*/ 32 h 759"/>
                <a:gd name="T92" fmla="*/ 77 w 172"/>
                <a:gd name="T9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759">
                  <a:moveTo>
                    <a:pt x="77" y="0"/>
                  </a:moveTo>
                  <a:lnTo>
                    <a:pt x="98" y="19"/>
                  </a:lnTo>
                  <a:lnTo>
                    <a:pt x="98" y="19"/>
                  </a:lnTo>
                  <a:lnTo>
                    <a:pt x="109" y="30"/>
                  </a:lnTo>
                  <a:lnTo>
                    <a:pt x="118" y="41"/>
                  </a:lnTo>
                  <a:lnTo>
                    <a:pt x="118" y="41"/>
                  </a:lnTo>
                  <a:lnTo>
                    <a:pt x="126" y="53"/>
                  </a:lnTo>
                  <a:lnTo>
                    <a:pt x="135" y="64"/>
                  </a:lnTo>
                  <a:lnTo>
                    <a:pt x="142" y="77"/>
                  </a:lnTo>
                  <a:lnTo>
                    <a:pt x="149" y="89"/>
                  </a:lnTo>
                  <a:lnTo>
                    <a:pt x="149" y="89"/>
                  </a:lnTo>
                  <a:lnTo>
                    <a:pt x="155" y="103"/>
                  </a:lnTo>
                  <a:lnTo>
                    <a:pt x="159" y="116"/>
                  </a:lnTo>
                  <a:lnTo>
                    <a:pt x="164" y="131"/>
                  </a:lnTo>
                  <a:lnTo>
                    <a:pt x="167" y="145"/>
                  </a:lnTo>
                  <a:lnTo>
                    <a:pt x="170" y="159"/>
                  </a:lnTo>
                  <a:lnTo>
                    <a:pt x="171" y="174"/>
                  </a:lnTo>
                  <a:lnTo>
                    <a:pt x="172" y="189"/>
                  </a:lnTo>
                  <a:lnTo>
                    <a:pt x="172" y="202"/>
                  </a:lnTo>
                  <a:lnTo>
                    <a:pt x="172" y="202"/>
                  </a:lnTo>
                  <a:lnTo>
                    <a:pt x="171" y="217"/>
                  </a:lnTo>
                  <a:lnTo>
                    <a:pt x="170" y="232"/>
                  </a:lnTo>
                  <a:lnTo>
                    <a:pt x="166" y="246"/>
                  </a:lnTo>
                  <a:lnTo>
                    <a:pt x="163" y="261"/>
                  </a:lnTo>
                  <a:lnTo>
                    <a:pt x="158" y="275"/>
                  </a:lnTo>
                  <a:lnTo>
                    <a:pt x="153" y="289"/>
                  </a:lnTo>
                  <a:lnTo>
                    <a:pt x="147" y="301"/>
                  </a:lnTo>
                  <a:lnTo>
                    <a:pt x="140" y="315"/>
                  </a:lnTo>
                  <a:lnTo>
                    <a:pt x="140" y="315"/>
                  </a:lnTo>
                  <a:lnTo>
                    <a:pt x="133" y="328"/>
                  </a:lnTo>
                  <a:lnTo>
                    <a:pt x="124" y="339"/>
                  </a:lnTo>
                  <a:lnTo>
                    <a:pt x="114" y="351"/>
                  </a:lnTo>
                  <a:lnTo>
                    <a:pt x="105" y="363"/>
                  </a:lnTo>
                  <a:lnTo>
                    <a:pt x="65" y="403"/>
                  </a:lnTo>
                  <a:lnTo>
                    <a:pt x="54" y="394"/>
                  </a:lnTo>
                  <a:lnTo>
                    <a:pt x="91" y="357"/>
                  </a:lnTo>
                  <a:lnTo>
                    <a:pt x="101" y="366"/>
                  </a:lnTo>
                  <a:lnTo>
                    <a:pt x="81" y="387"/>
                  </a:lnTo>
                  <a:lnTo>
                    <a:pt x="81" y="387"/>
                  </a:lnTo>
                  <a:lnTo>
                    <a:pt x="71" y="397"/>
                  </a:lnTo>
                  <a:lnTo>
                    <a:pt x="63" y="407"/>
                  </a:lnTo>
                  <a:lnTo>
                    <a:pt x="63" y="407"/>
                  </a:lnTo>
                  <a:lnTo>
                    <a:pt x="53" y="419"/>
                  </a:lnTo>
                  <a:lnTo>
                    <a:pt x="46" y="431"/>
                  </a:lnTo>
                  <a:lnTo>
                    <a:pt x="39" y="442"/>
                  </a:lnTo>
                  <a:lnTo>
                    <a:pt x="33" y="455"/>
                  </a:lnTo>
                  <a:lnTo>
                    <a:pt x="33" y="455"/>
                  </a:lnTo>
                  <a:lnTo>
                    <a:pt x="28" y="467"/>
                  </a:lnTo>
                  <a:lnTo>
                    <a:pt x="23" y="481"/>
                  </a:lnTo>
                  <a:lnTo>
                    <a:pt x="19" y="494"/>
                  </a:lnTo>
                  <a:lnTo>
                    <a:pt x="16" y="508"/>
                  </a:lnTo>
                  <a:lnTo>
                    <a:pt x="14" y="522"/>
                  </a:lnTo>
                  <a:lnTo>
                    <a:pt x="12" y="535"/>
                  </a:lnTo>
                  <a:lnTo>
                    <a:pt x="12" y="549"/>
                  </a:lnTo>
                  <a:lnTo>
                    <a:pt x="12" y="564"/>
                  </a:lnTo>
                  <a:lnTo>
                    <a:pt x="12" y="564"/>
                  </a:lnTo>
                  <a:lnTo>
                    <a:pt x="12" y="578"/>
                  </a:lnTo>
                  <a:lnTo>
                    <a:pt x="14" y="592"/>
                  </a:lnTo>
                  <a:lnTo>
                    <a:pt x="16" y="606"/>
                  </a:lnTo>
                  <a:lnTo>
                    <a:pt x="20" y="619"/>
                  </a:lnTo>
                  <a:lnTo>
                    <a:pt x="25" y="632"/>
                  </a:lnTo>
                  <a:lnTo>
                    <a:pt x="29" y="646"/>
                  </a:lnTo>
                  <a:lnTo>
                    <a:pt x="35" y="659"/>
                  </a:lnTo>
                  <a:lnTo>
                    <a:pt x="42" y="671"/>
                  </a:lnTo>
                  <a:lnTo>
                    <a:pt x="42" y="671"/>
                  </a:lnTo>
                  <a:lnTo>
                    <a:pt x="49" y="684"/>
                  </a:lnTo>
                  <a:lnTo>
                    <a:pt x="57" y="696"/>
                  </a:lnTo>
                  <a:lnTo>
                    <a:pt x="65" y="707"/>
                  </a:lnTo>
                  <a:lnTo>
                    <a:pt x="74" y="717"/>
                  </a:lnTo>
                  <a:lnTo>
                    <a:pt x="113" y="759"/>
                  </a:lnTo>
                  <a:lnTo>
                    <a:pt x="113" y="759"/>
                  </a:lnTo>
                  <a:lnTo>
                    <a:pt x="72" y="720"/>
                  </a:lnTo>
                  <a:lnTo>
                    <a:pt x="72" y="720"/>
                  </a:lnTo>
                  <a:lnTo>
                    <a:pt x="61" y="709"/>
                  </a:lnTo>
                  <a:lnTo>
                    <a:pt x="52" y="698"/>
                  </a:lnTo>
                  <a:lnTo>
                    <a:pt x="44" y="686"/>
                  </a:lnTo>
                  <a:lnTo>
                    <a:pt x="36" y="675"/>
                  </a:lnTo>
                  <a:lnTo>
                    <a:pt x="36" y="675"/>
                  </a:lnTo>
                  <a:lnTo>
                    <a:pt x="28" y="662"/>
                  </a:lnTo>
                  <a:lnTo>
                    <a:pt x="22" y="649"/>
                  </a:lnTo>
                  <a:lnTo>
                    <a:pt x="16" y="636"/>
                  </a:lnTo>
                  <a:lnTo>
                    <a:pt x="12" y="622"/>
                  </a:lnTo>
                  <a:lnTo>
                    <a:pt x="7" y="608"/>
                  </a:lnTo>
                  <a:lnTo>
                    <a:pt x="5" y="593"/>
                  </a:lnTo>
                  <a:lnTo>
                    <a:pt x="3" y="579"/>
                  </a:lnTo>
                  <a:lnTo>
                    <a:pt x="1" y="564"/>
                  </a:lnTo>
                  <a:lnTo>
                    <a:pt x="1" y="564"/>
                  </a:lnTo>
                  <a:lnTo>
                    <a:pt x="0" y="549"/>
                  </a:lnTo>
                  <a:lnTo>
                    <a:pt x="1" y="535"/>
                  </a:lnTo>
                  <a:lnTo>
                    <a:pt x="3" y="520"/>
                  </a:lnTo>
                  <a:lnTo>
                    <a:pt x="4" y="505"/>
                  </a:lnTo>
                  <a:lnTo>
                    <a:pt x="7" y="492"/>
                  </a:lnTo>
                  <a:lnTo>
                    <a:pt x="11" y="477"/>
                  </a:lnTo>
                  <a:lnTo>
                    <a:pt x="16" y="463"/>
                  </a:lnTo>
                  <a:lnTo>
                    <a:pt x="21" y="450"/>
                  </a:lnTo>
                  <a:lnTo>
                    <a:pt x="21" y="450"/>
                  </a:lnTo>
                  <a:lnTo>
                    <a:pt x="28" y="436"/>
                  </a:lnTo>
                  <a:lnTo>
                    <a:pt x="35" y="424"/>
                  </a:lnTo>
                  <a:lnTo>
                    <a:pt x="43" y="411"/>
                  </a:lnTo>
                  <a:lnTo>
                    <a:pt x="51" y="399"/>
                  </a:lnTo>
                  <a:lnTo>
                    <a:pt x="51" y="399"/>
                  </a:lnTo>
                  <a:lnTo>
                    <a:pt x="61" y="388"/>
                  </a:lnTo>
                  <a:lnTo>
                    <a:pt x="71" y="376"/>
                  </a:lnTo>
                  <a:lnTo>
                    <a:pt x="91" y="357"/>
                  </a:lnTo>
                  <a:lnTo>
                    <a:pt x="101" y="366"/>
                  </a:lnTo>
                  <a:lnTo>
                    <a:pt x="65" y="403"/>
                  </a:lnTo>
                  <a:lnTo>
                    <a:pt x="54" y="394"/>
                  </a:lnTo>
                  <a:lnTo>
                    <a:pt x="95" y="353"/>
                  </a:lnTo>
                  <a:lnTo>
                    <a:pt x="95" y="353"/>
                  </a:lnTo>
                  <a:lnTo>
                    <a:pt x="105" y="343"/>
                  </a:lnTo>
                  <a:lnTo>
                    <a:pt x="113" y="331"/>
                  </a:lnTo>
                  <a:lnTo>
                    <a:pt x="121" y="320"/>
                  </a:lnTo>
                  <a:lnTo>
                    <a:pt x="129" y="308"/>
                  </a:lnTo>
                  <a:lnTo>
                    <a:pt x="129" y="308"/>
                  </a:lnTo>
                  <a:lnTo>
                    <a:pt x="136" y="296"/>
                  </a:lnTo>
                  <a:lnTo>
                    <a:pt x="142" y="283"/>
                  </a:lnTo>
                  <a:lnTo>
                    <a:pt x="147" y="270"/>
                  </a:lnTo>
                  <a:lnTo>
                    <a:pt x="151" y="258"/>
                  </a:lnTo>
                  <a:lnTo>
                    <a:pt x="155" y="244"/>
                  </a:lnTo>
                  <a:lnTo>
                    <a:pt x="158" y="230"/>
                  </a:lnTo>
                  <a:lnTo>
                    <a:pt x="160" y="216"/>
                  </a:lnTo>
                  <a:lnTo>
                    <a:pt x="162" y="202"/>
                  </a:lnTo>
                  <a:lnTo>
                    <a:pt x="162" y="202"/>
                  </a:lnTo>
                  <a:lnTo>
                    <a:pt x="162" y="189"/>
                  </a:lnTo>
                  <a:lnTo>
                    <a:pt x="162" y="175"/>
                  </a:lnTo>
                  <a:lnTo>
                    <a:pt x="160" y="160"/>
                  </a:lnTo>
                  <a:lnTo>
                    <a:pt x="158" y="146"/>
                  </a:lnTo>
                  <a:lnTo>
                    <a:pt x="156" y="132"/>
                  </a:lnTo>
                  <a:lnTo>
                    <a:pt x="152" y="118"/>
                  </a:lnTo>
                  <a:lnTo>
                    <a:pt x="148" y="106"/>
                  </a:lnTo>
                  <a:lnTo>
                    <a:pt x="143" y="92"/>
                  </a:lnTo>
                  <a:lnTo>
                    <a:pt x="143" y="92"/>
                  </a:lnTo>
                  <a:lnTo>
                    <a:pt x="137" y="79"/>
                  </a:lnTo>
                  <a:lnTo>
                    <a:pt x="130" y="66"/>
                  </a:lnTo>
                  <a:lnTo>
                    <a:pt x="122" y="55"/>
                  </a:lnTo>
                  <a:lnTo>
                    <a:pt x="114" y="43"/>
                  </a:lnTo>
                  <a:lnTo>
                    <a:pt x="114" y="43"/>
                  </a:lnTo>
                  <a:lnTo>
                    <a:pt x="106" y="32"/>
                  </a:lnTo>
                  <a:lnTo>
                    <a:pt x="97" y="21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A701DE7-25D2-4769-AF93-4D33FC4EB2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6263" y="2600325"/>
              <a:ext cx="104775" cy="457200"/>
            </a:xfrm>
            <a:custGeom>
              <a:avLst/>
              <a:gdLst>
                <a:gd name="T0" fmla="*/ 73 w 132"/>
                <a:gd name="T1" fmla="*/ 0 h 575"/>
                <a:gd name="T2" fmla="*/ 44 w 132"/>
                <a:gd name="T3" fmla="*/ 33 h 575"/>
                <a:gd name="T4" fmla="*/ 33 w 132"/>
                <a:gd name="T5" fmla="*/ 51 h 575"/>
                <a:gd name="T6" fmla="*/ 24 w 132"/>
                <a:gd name="T7" fmla="*/ 70 h 575"/>
                <a:gd name="T8" fmla="*/ 12 w 132"/>
                <a:gd name="T9" fmla="*/ 110 h 575"/>
                <a:gd name="T10" fmla="*/ 11 w 132"/>
                <a:gd name="T11" fmla="*/ 153 h 575"/>
                <a:gd name="T12" fmla="*/ 13 w 132"/>
                <a:gd name="T13" fmla="*/ 174 h 575"/>
                <a:gd name="T14" fmla="*/ 26 w 132"/>
                <a:gd name="T15" fmla="*/ 214 h 575"/>
                <a:gd name="T16" fmla="*/ 35 w 132"/>
                <a:gd name="T17" fmla="*/ 233 h 575"/>
                <a:gd name="T18" fmla="*/ 61 w 132"/>
                <a:gd name="T19" fmla="*/ 266 h 575"/>
                <a:gd name="T20" fmla="*/ 81 w 132"/>
                <a:gd name="T21" fmla="*/ 306 h 575"/>
                <a:gd name="T22" fmla="*/ 64 w 132"/>
                <a:gd name="T23" fmla="*/ 268 h 575"/>
                <a:gd name="T24" fmla="*/ 79 w 132"/>
                <a:gd name="T25" fmla="*/ 284 h 575"/>
                <a:gd name="T26" fmla="*/ 94 w 132"/>
                <a:gd name="T27" fmla="*/ 302 h 575"/>
                <a:gd name="T28" fmla="*/ 107 w 132"/>
                <a:gd name="T29" fmla="*/ 320 h 575"/>
                <a:gd name="T30" fmla="*/ 117 w 132"/>
                <a:gd name="T31" fmla="*/ 340 h 575"/>
                <a:gd name="T32" fmla="*/ 125 w 132"/>
                <a:gd name="T33" fmla="*/ 361 h 575"/>
                <a:gd name="T34" fmla="*/ 132 w 132"/>
                <a:gd name="T35" fmla="*/ 405 h 575"/>
                <a:gd name="T36" fmla="*/ 132 w 132"/>
                <a:gd name="T37" fmla="*/ 427 h 575"/>
                <a:gd name="T38" fmla="*/ 131 w 132"/>
                <a:gd name="T39" fmla="*/ 439 h 575"/>
                <a:gd name="T40" fmla="*/ 124 w 132"/>
                <a:gd name="T41" fmla="*/ 471 h 575"/>
                <a:gd name="T42" fmla="*/ 105 w 132"/>
                <a:gd name="T43" fmla="*/ 511 h 575"/>
                <a:gd name="T44" fmla="*/ 93 w 132"/>
                <a:gd name="T45" fmla="*/ 529 h 575"/>
                <a:gd name="T46" fmla="*/ 78 w 132"/>
                <a:gd name="T47" fmla="*/ 546 h 575"/>
                <a:gd name="T48" fmla="*/ 46 w 132"/>
                <a:gd name="T49" fmla="*/ 575 h 575"/>
                <a:gd name="T50" fmla="*/ 76 w 132"/>
                <a:gd name="T51" fmla="*/ 544 h 575"/>
                <a:gd name="T52" fmla="*/ 100 w 132"/>
                <a:gd name="T53" fmla="*/ 508 h 575"/>
                <a:gd name="T54" fmla="*/ 109 w 132"/>
                <a:gd name="T55" fmla="*/ 488 h 575"/>
                <a:gd name="T56" fmla="*/ 119 w 132"/>
                <a:gd name="T57" fmla="*/ 448 h 575"/>
                <a:gd name="T58" fmla="*/ 122 w 132"/>
                <a:gd name="T59" fmla="*/ 427 h 575"/>
                <a:gd name="T60" fmla="*/ 118 w 132"/>
                <a:gd name="T61" fmla="*/ 385 h 575"/>
                <a:gd name="T62" fmla="*/ 105 w 132"/>
                <a:gd name="T63" fmla="*/ 346 h 575"/>
                <a:gd name="T64" fmla="*/ 95 w 132"/>
                <a:gd name="T65" fmla="*/ 327 h 575"/>
                <a:gd name="T66" fmla="*/ 84 w 132"/>
                <a:gd name="T67" fmla="*/ 310 h 575"/>
                <a:gd name="T68" fmla="*/ 54 w 132"/>
                <a:gd name="T69" fmla="*/ 279 h 575"/>
                <a:gd name="T70" fmla="*/ 92 w 132"/>
                <a:gd name="T71" fmla="*/ 297 h 575"/>
                <a:gd name="T72" fmla="*/ 51 w 132"/>
                <a:gd name="T73" fmla="*/ 275 h 575"/>
                <a:gd name="T74" fmla="*/ 36 w 132"/>
                <a:gd name="T75" fmla="*/ 258 h 575"/>
                <a:gd name="T76" fmla="*/ 24 w 132"/>
                <a:gd name="T77" fmla="*/ 240 h 575"/>
                <a:gd name="T78" fmla="*/ 14 w 132"/>
                <a:gd name="T79" fmla="*/ 219 h 575"/>
                <a:gd name="T80" fmla="*/ 2 w 132"/>
                <a:gd name="T81" fmla="*/ 176 h 575"/>
                <a:gd name="T82" fmla="*/ 1 w 132"/>
                <a:gd name="T83" fmla="*/ 154 h 575"/>
                <a:gd name="T84" fmla="*/ 0 w 132"/>
                <a:gd name="T85" fmla="*/ 143 h 575"/>
                <a:gd name="T86" fmla="*/ 4 w 132"/>
                <a:gd name="T87" fmla="*/ 109 h 575"/>
                <a:gd name="T88" fmla="*/ 18 w 132"/>
                <a:gd name="T89" fmla="*/ 68 h 575"/>
                <a:gd name="T90" fmla="*/ 29 w 132"/>
                <a:gd name="T91" fmla="*/ 48 h 575"/>
                <a:gd name="T92" fmla="*/ 42 w 132"/>
                <a:gd name="T93" fmla="*/ 31 h 575"/>
                <a:gd name="T94" fmla="*/ 73 w 132"/>
                <a:gd name="T9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2" h="575">
                  <a:moveTo>
                    <a:pt x="73" y="0"/>
                  </a:moveTo>
                  <a:lnTo>
                    <a:pt x="73" y="0"/>
                  </a:lnTo>
                  <a:lnTo>
                    <a:pt x="58" y="16"/>
                  </a:lnTo>
                  <a:lnTo>
                    <a:pt x="44" y="33"/>
                  </a:lnTo>
                  <a:lnTo>
                    <a:pt x="44" y="33"/>
                  </a:lnTo>
                  <a:lnTo>
                    <a:pt x="33" y="51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7" y="90"/>
                  </a:lnTo>
                  <a:lnTo>
                    <a:pt x="12" y="110"/>
                  </a:lnTo>
                  <a:lnTo>
                    <a:pt x="10" y="13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3" y="174"/>
                  </a:lnTo>
                  <a:lnTo>
                    <a:pt x="18" y="195"/>
                  </a:lnTo>
                  <a:lnTo>
                    <a:pt x="26" y="214"/>
                  </a:lnTo>
                  <a:lnTo>
                    <a:pt x="35" y="233"/>
                  </a:lnTo>
                  <a:lnTo>
                    <a:pt x="35" y="233"/>
                  </a:lnTo>
                  <a:lnTo>
                    <a:pt x="47" y="250"/>
                  </a:lnTo>
                  <a:lnTo>
                    <a:pt x="61" y="266"/>
                  </a:lnTo>
                  <a:lnTo>
                    <a:pt x="92" y="297"/>
                  </a:lnTo>
                  <a:lnTo>
                    <a:pt x="81" y="306"/>
                  </a:lnTo>
                  <a:lnTo>
                    <a:pt x="54" y="279"/>
                  </a:lnTo>
                  <a:lnTo>
                    <a:pt x="64" y="268"/>
                  </a:lnTo>
                  <a:lnTo>
                    <a:pt x="79" y="284"/>
                  </a:lnTo>
                  <a:lnTo>
                    <a:pt x="79" y="284"/>
                  </a:lnTo>
                  <a:lnTo>
                    <a:pt x="94" y="302"/>
                  </a:lnTo>
                  <a:lnTo>
                    <a:pt x="94" y="302"/>
                  </a:lnTo>
                  <a:lnTo>
                    <a:pt x="101" y="310"/>
                  </a:lnTo>
                  <a:lnTo>
                    <a:pt x="107" y="320"/>
                  </a:lnTo>
                  <a:lnTo>
                    <a:pt x="112" y="329"/>
                  </a:lnTo>
                  <a:lnTo>
                    <a:pt x="117" y="340"/>
                  </a:lnTo>
                  <a:lnTo>
                    <a:pt x="117" y="340"/>
                  </a:lnTo>
                  <a:lnTo>
                    <a:pt x="125" y="361"/>
                  </a:lnTo>
                  <a:lnTo>
                    <a:pt x="130" y="382"/>
                  </a:lnTo>
                  <a:lnTo>
                    <a:pt x="132" y="405"/>
                  </a:lnTo>
                  <a:lnTo>
                    <a:pt x="132" y="416"/>
                  </a:lnTo>
                  <a:lnTo>
                    <a:pt x="132" y="427"/>
                  </a:lnTo>
                  <a:lnTo>
                    <a:pt x="132" y="427"/>
                  </a:lnTo>
                  <a:lnTo>
                    <a:pt x="131" y="439"/>
                  </a:lnTo>
                  <a:lnTo>
                    <a:pt x="130" y="449"/>
                  </a:lnTo>
                  <a:lnTo>
                    <a:pt x="124" y="471"/>
                  </a:lnTo>
                  <a:lnTo>
                    <a:pt x="116" y="492"/>
                  </a:lnTo>
                  <a:lnTo>
                    <a:pt x="105" y="511"/>
                  </a:lnTo>
                  <a:lnTo>
                    <a:pt x="105" y="511"/>
                  </a:lnTo>
                  <a:lnTo>
                    <a:pt x="93" y="529"/>
                  </a:lnTo>
                  <a:lnTo>
                    <a:pt x="78" y="546"/>
                  </a:lnTo>
                  <a:lnTo>
                    <a:pt x="78" y="546"/>
                  </a:lnTo>
                  <a:lnTo>
                    <a:pt x="46" y="575"/>
                  </a:lnTo>
                  <a:lnTo>
                    <a:pt x="46" y="575"/>
                  </a:lnTo>
                  <a:lnTo>
                    <a:pt x="76" y="544"/>
                  </a:lnTo>
                  <a:lnTo>
                    <a:pt x="76" y="544"/>
                  </a:lnTo>
                  <a:lnTo>
                    <a:pt x="88" y="526"/>
                  </a:lnTo>
                  <a:lnTo>
                    <a:pt x="100" y="508"/>
                  </a:lnTo>
                  <a:lnTo>
                    <a:pt x="100" y="508"/>
                  </a:lnTo>
                  <a:lnTo>
                    <a:pt x="109" y="488"/>
                  </a:lnTo>
                  <a:lnTo>
                    <a:pt x="116" y="469"/>
                  </a:lnTo>
                  <a:lnTo>
                    <a:pt x="119" y="448"/>
                  </a:lnTo>
                  <a:lnTo>
                    <a:pt x="122" y="427"/>
                  </a:lnTo>
                  <a:lnTo>
                    <a:pt x="122" y="427"/>
                  </a:lnTo>
                  <a:lnTo>
                    <a:pt x="122" y="405"/>
                  </a:lnTo>
                  <a:lnTo>
                    <a:pt x="118" y="385"/>
                  </a:lnTo>
                  <a:lnTo>
                    <a:pt x="112" y="365"/>
                  </a:lnTo>
                  <a:lnTo>
                    <a:pt x="105" y="346"/>
                  </a:lnTo>
                  <a:lnTo>
                    <a:pt x="105" y="346"/>
                  </a:lnTo>
                  <a:lnTo>
                    <a:pt x="95" y="327"/>
                  </a:lnTo>
                  <a:lnTo>
                    <a:pt x="84" y="310"/>
                  </a:lnTo>
                  <a:lnTo>
                    <a:pt x="84" y="310"/>
                  </a:lnTo>
                  <a:lnTo>
                    <a:pt x="70" y="294"/>
                  </a:lnTo>
                  <a:lnTo>
                    <a:pt x="54" y="279"/>
                  </a:lnTo>
                  <a:lnTo>
                    <a:pt x="64" y="268"/>
                  </a:lnTo>
                  <a:lnTo>
                    <a:pt x="92" y="297"/>
                  </a:lnTo>
                  <a:lnTo>
                    <a:pt x="81" y="306"/>
                  </a:lnTo>
                  <a:lnTo>
                    <a:pt x="51" y="275"/>
                  </a:lnTo>
                  <a:lnTo>
                    <a:pt x="51" y="275"/>
                  </a:lnTo>
                  <a:lnTo>
                    <a:pt x="36" y="258"/>
                  </a:lnTo>
                  <a:lnTo>
                    <a:pt x="29" y="249"/>
                  </a:lnTo>
                  <a:lnTo>
                    <a:pt x="24" y="240"/>
                  </a:lnTo>
                  <a:lnTo>
                    <a:pt x="24" y="240"/>
                  </a:lnTo>
                  <a:lnTo>
                    <a:pt x="14" y="219"/>
                  </a:lnTo>
                  <a:lnTo>
                    <a:pt x="6" y="198"/>
                  </a:lnTo>
                  <a:lnTo>
                    <a:pt x="2" y="176"/>
                  </a:lnTo>
                  <a:lnTo>
                    <a:pt x="1" y="165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0" y="143"/>
                  </a:lnTo>
                  <a:lnTo>
                    <a:pt x="1" y="131"/>
                  </a:lnTo>
                  <a:lnTo>
                    <a:pt x="4" y="109"/>
                  </a:lnTo>
                  <a:lnTo>
                    <a:pt x="10" y="87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29" y="48"/>
                  </a:lnTo>
                  <a:lnTo>
                    <a:pt x="42" y="31"/>
                  </a:lnTo>
                  <a:lnTo>
                    <a:pt x="42" y="31"/>
                  </a:lnTo>
                  <a:lnTo>
                    <a:pt x="57" y="1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47AA1C-38D2-449F-B9E1-D37F79F5FF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7988" y="2600325"/>
              <a:ext cx="106363" cy="457200"/>
            </a:xfrm>
            <a:custGeom>
              <a:avLst/>
              <a:gdLst>
                <a:gd name="T0" fmla="*/ 72 w 132"/>
                <a:gd name="T1" fmla="*/ 0 h 575"/>
                <a:gd name="T2" fmla="*/ 45 w 132"/>
                <a:gd name="T3" fmla="*/ 33 h 575"/>
                <a:gd name="T4" fmla="*/ 33 w 132"/>
                <a:gd name="T5" fmla="*/ 51 h 575"/>
                <a:gd name="T6" fmla="*/ 24 w 132"/>
                <a:gd name="T7" fmla="*/ 70 h 575"/>
                <a:gd name="T8" fmla="*/ 12 w 132"/>
                <a:gd name="T9" fmla="*/ 110 h 575"/>
                <a:gd name="T10" fmla="*/ 10 w 132"/>
                <a:gd name="T11" fmla="*/ 153 h 575"/>
                <a:gd name="T12" fmla="*/ 12 w 132"/>
                <a:gd name="T13" fmla="*/ 174 h 575"/>
                <a:gd name="T14" fmla="*/ 25 w 132"/>
                <a:gd name="T15" fmla="*/ 214 h 575"/>
                <a:gd name="T16" fmla="*/ 34 w 132"/>
                <a:gd name="T17" fmla="*/ 233 h 575"/>
                <a:gd name="T18" fmla="*/ 60 w 132"/>
                <a:gd name="T19" fmla="*/ 266 h 575"/>
                <a:gd name="T20" fmla="*/ 81 w 132"/>
                <a:gd name="T21" fmla="*/ 306 h 575"/>
                <a:gd name="T22" fmla="*/ 63 w 132"/>
                <a:gd name="T23" fmla="*/ 268 h 575"/>
                <a:gd name="T24" fmla="*/ 78 w 132"/>
                <a:gd name="T25" fmla="*/ 284 h 575"/>
                <a:gd name="T26" fmla="*/ 93 w 132"/>
                <a:gd name="T27" fmla="*/ 302 h 575"/>
                <a:gd name="T28" fmla="*/ 111 w 132"/>
                <a:gd name="T29" fmla="*/ 329 h 575"/>
                <a:gd name="T30" fmla="*/ 116 w 132"/>
                <a:gd name="T31" fmla="*/ 340 h 575"/>
                <a:gd name="T32" fmla="*/ 129 w 132"/>
                <a:gd name="T33" fmla="*/ 382 h 575"/>
                <a:gd name="T34" fmla="*/ 132 w 132"/>
                <a:gd name="T35" fmla="*/ 416 h 575"/>
                <a:gd name="T36" fmla="*/ 131 w 132"/>
                <a:gd name="T37" fmla="*/ 427 h 575"/>
                <a:gd name="T38" fmla="*/ 129 w 132"/>
                <a:gd name="T39" fmla="*/ 449 h 575"/>
                <a:gd name="T40" fmla="*/ 115 w 132"/>
                <a:gd name="T41" fmla="*/ 492 h 575"/>
                <a:gd name="T42" fmla="*/ 104 w 132"/>
                <a:gd name="T43" fmla="*/ 511 h 575"/>
                <a:gd name="T44" fmla="*/ 77 w 132"/>
                <a:gd name="T45" fmla="*/ 546 h 575"/>
                <a:gd name="T46" fmla="*/ 46 w 132"/>
                <a:gd name="T47" fmla="*/ 575 h 575"/>
                <a:gd name="T48" fmla="*/ 74 w 132"/>
                <a:gd name="T49" fmla="*/ 544 h 575"/>
                <a:gd name="T50" fmla="*/ 88 w 132"/>
                <a:gd name="T51" fmla="*/ 526 h 575"/>
                <a:gd name="T52" fmla="*/ 99 w 132"/>
                <a:gd name="T53" fmla="*/ 508 h 575"/>
                <a:gd name="T54" fmla="*/ 115 w 132"/>
                <a:gd name="T55" fmla="*/ 469 h 575"/>
                <a:gd name="T56" fmla="*/ 121 w 132"/>
                <a:gd name="T57" fmla="*/ 427 h 575"/>
                <a:gd name="T58" fmla="*/ 121 w 132"/>
                <a:gd name="T59" fmla="*/ 405 h 575"/>
                <a:gd name="T60" fmla="*/ 112 w 132"/>
                <a:gd name="T61" fmla="*/ 365 h 575"/>
                <a:gd name="T62" fmla="*/ 104 w 132"/>
                <a:gd name="T63" fmla="*/ 346 h 575"/>
                <a:gd name="T64" fmla="*/ 83 w 132"/>
                <a:gd name="T65" fmla="*/ 310 h 575"/>
                <a:gd name="T66" fmla="*/ 69 w 132"/>
                <a:gd name="T67" fmla="*/ 294 h 575"/>
                <a:gd name="T68" fmla="*/ 63 w 132"/>
                <a:gd name="T69" fmla="*/ 268 h 575"/>
                <a:gd name="T70" fmla="*/ 81 w 132"/>
                <a:gd name="T71" fmla="*/ 306 h 575"/>
                <a:gd name="T72" fmla="*/ 50 w 132"/>
                <a:gd name="T73" fmla="*/ 275 h 575"/>
                <a:gd name="T74" fmla="*/ 30 w 132"/>
                <a:gd name="T75" fmla="*/ 249 h 575"/>
                <a:gd name="T76" fmla="*/ 24 w 132"/>
                <a:gd name="T77" fmla="*/ 240 h 575"/>
                <a:gd name="T78" fmla="*/ 7 w 132"/>
                <a:gd name="T79" fmla="*/ 198 h 575"/>
                <a:gd name="T80" fmla="*/ 0 w 132"/>
                <a:gd name="T81" fmla="*/ 165 h 575"/>
                <a:gd name="T82" fmla="*/ 0 w 132"/>
                <a:gd name="T83" fmla="*/ 154 h 575"/>
                <a:gd name="T84" fmla="*/ 0 w 132"/>
                <a:gd name="T85" fmla="*/ 131 h 575"/>
                <a:gd name="T86" fmla="*/ 9 w 132"/>
                <a:gd name="T87" fmla="*/ 87 h 575"/>
                <a:gd name="T88" fmla="*/ 18 w 132"/>
                <a:gd name="T89" fmla="*/ 68 h 575"/>
                <a:gd name="T90" fmla="*/ 41 w 132"/>
                <a:gd name="T91" fmla="*/ 31 h 575"/>
                <a:gd name="T92" fmla="*/ 56 w 132"/>
                <a:gd name="T93" fmla="*/ 1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2" h="575">
                  <a:moveTo>
                    <a:pt x="72" y="0"/>
                  </a:moveTo>
                  <a:lnTo>
                    <a:pt x="72" y="0"/>
                  </a:lnTo>
                  <a:lnTo>
                    <a:pt x="58" y="16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33" y="51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7" y="90"/>
                  </a:lnTo>
                  <a:lnTo>
                    <a:pt x="12" y="110"/>
                  </a:lnTo>
                  <a:lnTo>
                    <a:pt x="10" y="132"/>
                  </a:lnTo>
                  <a:lnTo>
                    <a:pt x="10" y="153"/>
                  </a:lnTo>
                  <a:lnTo>
                    <a:pt x="10" y="153"/>
                  </a:lnTo>
                  <a:lnTo>
                    <a:pt x="12" y="174"/>
                  </a:lnTo>
                  <a:lnTo>
                    <a:pt x="18" y="195"/>
                  </a:lnTo>
                  <a:lnTo>
                    <a:pt x="25" y="214"/>
                  </a:lnTo>
                  <a:lnTo>
                    <a:pt x="34" y="233"/>
                  </a:lnTo>
                  <a:lnTo>
                    <a:pt x="34" y="233"/>
                  </a:lnTo>
                  <a:lnTo>
                    <a:pt x="47" y="250"/>
                  </a:lnTo>
                  <a:lnTo>
                    <a:pt x="60" y="266"/>
                  </a:lnTo>
                  <a:lnTo>
                    <a:pt x="91" y="297"/>
                  </a:lnTo>
                  <a:lnTo>
                    <a:pt x="81" y="306"/>
                  </a:lnTo>
                  <a:lnTo>
                    <a:pt x="54" y="279"/>
                  </a:lnTo>
                  <a:lnTo>
                    <a:pt x="63" y="268"/>
                  </a:lnTo>
                  <a:lnTo>
                    <a:pt x="78" y="284"/>
                  </a:lnTo>
                  <a:lnTo>
                    <a:pt x="78" y="284"/>
                  </a:lnTo>
                  <a:lnTo>
                    <a:pt x="93" y="302"/>
                  </a:lnTo>
                  <a:lnTo>
                    <a:pt x="93" y="302"/>
                  </a:lnTo>
                  <a:lnTo>
                    <a:pt x="106" y="320"/>
                  </a:lnTo>
                  <a:lnTo>
                    <a:pt x="111" y="329"/>
                  </a:lnTo>
                  <a:lnTo>
                    <a:pt x="116" y="340"/>
                  </a:lnTo>
                  <a:lnTo>
                    <a:pt x="116" y="340"/>
                  </a:lnTo>
                  <a:lnTo>
                    <a:pt x="124" y="361"/>
                  </a:lnTo>
                  <a:lnTo>
                    <a:pt x="129" y="382"/>
                  </a:lnTo>
                  <a:lnTo>
                    <a:pt x="132" y="405"/>
                  </a:lnTo>
                  <a:lnTo>
                    <a:pt x="132" y="416"/>
                  </a:lnTo>
                  <a:lnTo>
                    <a:pt x="131" y="427"/>
                  </a:lnTo>
                  <a:lnTo>
                    <a:pt x="131" y="427"/>
                  </a:lnTo>
                  <a:lnTo>
                    <a:pt x="131" y="439"/>
                  </a:lnTo>
                  <a:lnTo>
                    <a:pt x="129" y="449"/>
                  </a:lnTo>
                  <a:lnTo>
                    <a:pt x="123" y="471"/>
                  </a:lnTo>
                  <a:lnTo>
                    <a:pt x="115" y="492"/>
                  </a:lnTo>
                  <a:lnTo>
                    <a:pt x="104" y="511"/>
                  </a:lnTo>
                  <a:lnTo>
                    <a:pt x="104" y="511"/>
                  </a:lnTo>
                  <a:lnTo>
                    <a:pt x="92" y="529"/>
                  </a:lnTo>
                  <a:lnTo>
                    <a:pt x="77" y="546"/>
                  </a:lnTo>
                  <a:lnTo>
                    <a:pt x="77" y="546"/>
                  </a:lnTo>
                  <a:lnTo>
                    <a:pt x="46" y="575"/>
                  </a:lnTo>
                  <a:lnTo>
                    <a:pt x="46" y="575"/>
                  </a:lnTo>
                  <a:lnTo>
                    <a:pt x="74" y="544"/>
                  </a:lnTo>
                  <a:lnTo>
                    <a:pt x="74" y="544"/>
                  </a:lnTo>
                  <a:lnTo>
                    <a:pt x="88" y="526"/>
                  </a:lnTo>
                  <a:lnTo>
                    <a:pt x="99" y="508"/>
                  </a:lnTo>
                  <a:lnTo>
                    <a:pt x="99" y="508"/>
                  </a:lnTo>
                  <a:lnTo>
                    <a:pt x="108" y="488"/>
                  </a:lnTo>
                  <a:lnTo>
                    <a:pt x="115" y="469"/>
                  </a:lnTo>
                  <a:lnTo>
                    <a:pt x="119" y="448"/>
                  </a:lnTo>
                  <a:lnTo>
                    <a:pt x="121" y="427"/>
                  </a:lnTo>
                  <a:lnTo>
                    <a:pt x="121" y="427"/>
                  </a:lnTo>
                  <a:lnTo>
                    <a:pt x="121" y="405"/>
                  </a:lnTo>
                  <a:lnTo>
                    <a:pt x="117" y="385"/>
                  </a:lnTo>
                  <a:lnTo>
                    <a:pt x="112" y="365"/>
                  </a:lnTo>
                  <a:lnTo>
                    <a:pt x="104" y="346"/>
                  </a:lnTo>
                  <a:lnTo>
                    <a:pt x="104" y="346"/>
                  </a:lnTo>
                  <a:lnTo>
                    <a:pt x="94" y="327"/>
                  </a:lnTo>
                  <a:lnTo>
                    <a:pt x="83" y="310"/>
                  </a:lnTo>
                  <a:lnTo>
                    <a:pt x="83" y="310"/>
                  </a:lnTo>
                  <a:lnTo>
                    <a:pt x="69" y="294"/>
                  </a:lnTo>
                  <a:lnTo>
                    <a:pt x="54" y="279"/>
                  </a:lnTo>
                  <a:lnTo>
                    <a:pt x="63" y="268"/>
                  </a:lnTo>
                  <a:lnTo>
                    <a:pt x="91" y="297"/>
                  </a:lnTo>
                  <a:lnTo>
                    <a:pt x="81" y="306"/>
                  </a:lnTo>
                  <a:lnTo>
                    <a:pt x="50" y="275"/>
                  </a:lnTo>
                  <a:lnTo>
                    <a:pt x="50" y="275"/>
                  </a:lnTo>
                  <a:lnTo>
                    <a:pt x="35" y="258"/>
                  </a:lnTo>
                  <a:lnTo>
                    <a:pt x="30" y="249"/>
                  </a:lnTo>
                  <a:lnTo>
                    <a:pt x="24" y="240"/>
                  </a:lnTo>
                  <a:lnTo>
                    <a:pt x="24" y="240"/>
                  </a:lnTo>
                  <a:lnTo>
                    <a:pt x="13" y="219"/>
                  </a:lnTo>
                  <a:lnTo>
                    <a:pt x="7" y="198"/>
                  </a:lnTo>
                  <a:lnTo>
                    <a:pt x="2" y="176"/>
                  </a:lnTo>
                  <a:lnTo>
                    <a:pt x="0" y="16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43"/>
                  </a:lnTo>
                  <a:lnTo>
                    <a:pt x="0" y="131"/>
                  </a:lnTo>
                  <a:lnTo>
                    <a:pt x="3" y="109"/>
                  </a:lnTo>
                  <a:lnTo>
                    <a:pt x="9" y="87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28" y="48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56" y="1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C6DEE500-C63B-4691-B98B-989AD7133D95}"/>
              </a:ext>
            </a:extLst>
          </p:cNvPr>
          <p:cNvGrpSpPr/>
          <p:nvPr userDrawn="1"/>
        </p:nvGrpSpPr>
        <p:grpSpPr>
          <a:xfrm>
            <a:off x="2563982" y="1576147"/>
            <a:ext cx="3782676" cy="3004032"/>
            <a:chOff x="2608263" y="1639888"/>
            <a:chExt cx="3694113" cy="2933700"/>
          </a:xfrm>
        </p:grpSpPr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9A8DD8CC-4FD1-4325-B855-346056E926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2101" y="2324100"/>
              <a:ext cx="3470275" cy="2249488"/>
            </a:xfrm>
            <a:custGeom>
              <a:avLst/>
              <a:gdLst>
                <a:gd name="T0" fmla="*/ 4368 w 4371"/>
                <a:gd name="T1" fmla="*/ 2688 h 2833"/>
                <a:gd name="T2" fmla="*/ 4371 w 4371"/>
                <a:gd name="T3" fmla="*/ 2807 h 2833"/>
                <a:gd name="T4" fmla="*/ 4364 w 4371"/>
                <a:gd name="T5" fmla="*/ 2825 h 2833"/>
                <a:gd name="T6" fmla="*/ 4346 w 4371"/>
                <a:gd name="T7" fmla="*/ 2833 h 2833"/>
                <a:gd name="T8" fmla="*/ 16 w 4371"/>
                <a:gd name="T9" fmla="*/ 2831 h 2833"/>
                <a:gd name="T10" fmla="*/ 2 w 4371"/>
                <a:gd name="T11" fmla="*/ 2817 h 2833"/>
                <a:gd name="T12" fmla="*/ 0 w 4371"/>
                <a:gd name="T13" fmla="*/ 2734 h 2833"/>
                <a:gd name="T14" fmla="*/ 12 w 4371"/>
                <a:gd name="T15" fmla="*/ 2642 h 2833"/>
                <a:gd name="T16" fmla="*/ 178 w 4371"/>
                <a:gd name="T17" fmla="*/ 2122 h 2833"/>
                <a:gd name="T18" fmla="*/ 287 w 4371"/>
                <a:gd name="T19" fmla="*/ 1561 h 2833"/>
                <a:gd name="T20" fmla="*/ 376 w 4371"/>
                <a:gd name="T21" fmla="*/ 1002 h 2833"/>
                <a:gd name="T22" fmla="*/ 439 w 4371"/>
                <a:gd name="T23" fmla="*/ 805 h 2833"/>
                <a:gd name="T24" fmla="*/ 551 w 4371"/>
                <a:gd name="T25" fmla="*/ 579 h 2833"/>
                <a:gd name="T26" fmla="*/ 550 w 4371"/>
                <a:gd name="T27" fmla="*/ 571 h 2833"/>
                <a:gd name="T28" fmla="*/ 377 w 4371"/>
                <a:gd name="T29" fmla="*/ 567 h 2833"/>
                <a:gd name="T30" fmla="*/ 339 w 4371"/>
                <a:gd name="T31" fmla="*/ 552 h 2833"/>
                <a:gd name="T32" fmla="*/ 324 w 4371"/>
                <a:gd name="T33" fmla="*/ 514 h 2833"/>
                <a:gd name="T34" fmla="*/ 328 w 4371"/>
                <a:gd name="T35" fmla="*/ 174 h 2833"/>
                <a:gd name="T36" fmla="*/ 357 w 4371"/>
                <a:gd name="T37" fmla="*/ 146 h 2833"/>
                <a:gd name="T38" fmla="*/ 525 w 4371"/>
                <a:gd name="T39" fmla="*/ 141 h 2833"/>
                <a:gd name="T40" fmla="*/ 542 w 4371"/>
                <a:gd name="T41" fmla="*/ 151 h 2833"/>
                <a:gd name="T42" fmla="*/ 552 w 4371"/>
                <a:gd name="T43" fmla="*/ 159 h 2833"/>
                <a:gd name="T44" fmla="*/ 564 w 4371"/>
                <a:gd name="T45" fmla="*/ 159 h 2833"/>
                <a:gd name="T46" fmla="*/ 620 w 4371"/>
                <a:gd name="T47" fmla="*/ 54 h 2833"/>
                <a:gd name="T48" fmla="*/ 632 w 4371"/>
                <a:gd name="T49" fmla="*/ 45 h 2833"/>
                <a:gd name="T50" fmla="*/ 681 w 4371"/>
                <a:gd name="T51" fmla="*/ 44 h 2833"/>
                <a:gd name="T52" fmla="*/ 693 w 4371"/>
                <a:gd name="T53" fmla="*/ 52 h 2833"/>
                <a:gd name="T54" fmla="*/ 695 w 4371"/>
                <a:gd name="T55" fmla="*/ 62 h 2833"/>
                <a:gd name="T56" fmla="*/ 707 w 4371"/>
                <a:gd name="T57" fmla="*/ 72 h 2833"/>
                <a:gd name="T58" fmla="*/ 748 w 4371"/>
                <a:gd name="T59" fmla="*/ 70 h 2833"/>
                <a:gd name="T60" fmla="*/ 3602 w 4371"/>
                <a:gd name="T61" fmla="*/ 0 h 2833"/>
                <a:gd name="T62" fmla="*/ 3624 w 4371"/>
                <a:gd name="T63" fmla="*/ 70 h 2833"/>
                <a:gd name="T64" fmla="*/ 3665 w 4371"/>
                <a:gd name="T65" fmla="*/ 72 h 2833"/>
                <a:gd name="T66" fmla="*/ 3675 w 4371"/>
                <a:gd name="T67" fmla="*/ 62 h 2833"/>
                <a:gd name="T68" fmla="*/ 3679 w 4371"/>
                <a:gd name="T69" fmla="*/ 52 h 2833"/>
                <a:gd name="T70" fmla="*/ 3690 w 4371"/>
                <a:gd name="T71" fmla="*/ 44 h 2833"/>
                <a:gd name="T72" fmla="*/ 3739 w 4371"/>
                <a:gd name="T73" fmla="*/ 45 h 2833"/>
                <a:gd name="T74" fmla="*/ 3796 w 4371"/>
                <a:gd name="T75" fmla="*/ 148 h 2833"/>
                <a:gd name="T76" fmla="*/ 3808 w 4371"/>
                <a:gd name="T77" fmla="*/ 159 h 2833"/>
                <a:gd name="T78" fmla="*/ 3818 w 4371"/>
                <a:gd name="T79" fmla="*/ 159 h 2833"/>
                <a:gd name="T80" fmla="*/ 3830 w 4371"/>
                <a:gd name="T81" fmla="*/ 151 h 2833"/>
                <a:gd name="T82" fmla="*/ 3846 w 4371"/>
                <a:gd name="T83" fmla="*/ 141 h 2833"/>
                <a:gd name="T84" fmla="*/ 4015 w 4371"/>
                <a:gd name="T85" fmla="*/ 146 h 2833"/>
                <a:gd name="T86" fmla="*/ 4043 w 4371"/>
                <a:gd name="T87" fmla="*/ 174 h 2833"/>
                <a:gd name="T88" fmla="*/ 4047 w 4371"/>
                <a:gd name="T89" fmla="*/ 514 h 2833"/>
                <a:gd name="T90" fmla="*/ 4031 w 4371"/>
                <a:gd name="T91" fmla="*/ 552 h 2833"/>
                <a:gd name="T92" fmla="*/ 3994 w 4371"/>
                <a:gd name="T93" fmla="*/ 567 h 2833"/>
                <a:gd name="T94" fmla="*/ 3821 w 4371"/>
                <a:gd name="T95" fmla="*/ 571 h 2833"/>
                <a:gd name="T96" fmla="*/ 3838 w 4371"/>
                <a:gd name="T97" fmla="*/ 613 h 2833"/>
                <a:gd name="T98" fmla="*/ 3931 w 4371"/>
                <a:gd name="T99" fmla="*/ 805 h 2833"/>
                <a:gd name="T100" fmla="*/ 3996 w 4371"/>
                <a:gd name="T101" fmla="*/ 1002 h 2833"/>
                <a:gd name="T102" fmla="*/ 4174 w 4371"/>
                <a:gd name="T103" fmla="*/ 2047 h 2833"/>
                <a:gd name="T104" fmla="*/ 4192 w 4371"/>
                <a:gd name="T105" fmla="*/ 2122 h 2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71" h="2833">
                  <a:moveTo>
                    <a:pt x="4358" y="2642"/>
                  </a:moveTo>
                  <a:lnTo>
                    <a:pt x="4358" y="2642"/>
                  </a:lnTo>
                  <a:lnTo>
                    <a:pt x="4364" y="2665"/>
                  </a:lnTo>
                  <a:lnTo>
                    <a:pt x="4368" y="2688"/>
                  </a:lnTo>
                  <a:lnTo>
                    <a:pt x="4370" y="2711"/>
                  </a:lnTo>
                  <a:lnTo>
                    <a:pt x="4371" y="2734"/>
                  </a:lnTo>
                  <a:lnTo>
                    <a:pt x="4371" y="2807"/>
                  </a:lnTo>
                  <a:lnTo>
                    <a:pt x="4371" y="2807"/>
                  </a:lnTo>
                  <a:lnTo>
                    <a:pt x="4371" y="2812"/>
                  </a:lnTo>
                  <a:lnTo>
                    <a:pt x="4369" y="2817"/>
                  </a:lnTo>
                  <a:lnTo>
                    <a:pt x="4366" y="2822"/>
                  </a:lnTo>
                  <a:lnTo>
                    <a:pt x="4364" y="2825"/>
                  </a:lnTo>
                  <a:lnTo>
                    <a:pt x="4359" y="2828"/>
                  </a:lnTo>
                  <a:lnTo>
                    <a:pt x="4355" y="2831"/>
                  </a:lnTo>
                  <a:lnTo>
                    <a:pt x="4350" y="2832"/>
                  </a:lnTo>
                  <a:lnTo>
                    <a:pt x="4346" y="2833"/>
                  </a:lnTo>
                  <a:lnTo>
                    <a:pt x="26" y="2833"/>
                  </a:lnTo>
                  <a:lnTo>
                    <a:pt x="26" y="2833"/>
                  </a:lnTo>
                  <a:lnTo>
                    <a:pt x="20" y="2832"/>
                  </a:lnTo>
                  <a:lnTo>
                    <a:pt x="16" y="2831"/>
                  </a:lnTo>
                  <a:lnTo>
                    <a:pt x="11" y="2828"/>
                  </a:lnTo>
                  <a:lnTo>
                    <a:pt x="8" y="2825"/>
                  </a:lnTo>
                  <a:lnTo>
                    <a:pt x="4" y="2822"/>
                  </a:lnTo>
                  <a:lnTo>
                    <a:pt x="2" y="2817"/>
                  </a:lnTo>
                  <a:lnTo>
                    <a:pt x="1" y="2812"/>
                  </a:lnTo>
                  <a:lnTo>
                    <a:pt x="0" y="2807"/>
                  </a:lnTo>
                  <a:lnTo>
                    <a:pt x="0" y="2734"/>
                  </a:lnTo>
                  <a:lnTo>
                    <a:pt x="0" y="2734"/>
                  </a:lnTo>
                  <a:lnTo>
                    <a:pt x="1" y="2711"/>
                  </a:lnTo>
                  <a:lnTo>
                    <a:pt x="3" y="2688"/>
                  </a:lnTo>
                  <a:lnTo>
                    <a:pt x="6" y="2665"/>
                  </a:lnTo>
                  <a:lnTo>
                    <a:pt x="12" y="2642"/>
                  </a:lnTo>
                  <a:lnTo>
                    <a:pt x="56" y="2483"/>
                  </a:lnTo>
                  <a:lnTo>
                    <a:pt x="170" y="2146"/>
                  </a:lnTo>
                  <a:lnTo>
                    <a:pt x="170" y="2146"/>
                  </a:lnTo>
                  <a:lnTo>
                    <a:pt x="178" y="2122"/>
                  </a:lnTo>
                  <a:lnTo>
                    <a:pt x="185" y="2097"/>
                  </a:lnTo>
                  <a:lnTo>
                    <a:pt x="191" y="2073"/>
                  </a:lnTo>
                  <a:lnTo>
                    <a:pt x="196" y="2047"/>
                  </a:lnTo>
                  <a:lnTo>
                    <a:pt x="287" y="1561"/>
                  </a:lnTo>
                  <a:lnTo>
                    <a:pt x="357" y="1105"/>
                  </a:lnTo>
                  <a:lnTo>
                    <a:pt x="357" y="1105"/>
                  </a:lnTo>
                  <a:lnTo>
                    <a:pt x="365" y="1053"/>
                  </a:lnTo>
                  <a:lnTo>
                    <a:pt x="376" y="1002"/>
                  </a:lnTo>
                  <a:lnTo>
                    <a:pt x="389" y="951"/>
                  </a:lnTo>
                  <a:lnTo>
                    <a:pt x="404" y="902"/>
                  </a:lnTo>
                  <a:lnTo>
                    <a:pt x="421" y="854"/>
                  </a:lnTo>
                  <a:lnTo>
                    <a:pt x="439" y="805"/>
                  </a:lnTo>
                  <a:lnTo>
                    <a:pt x="460" y="757"/>
                  </a:lnTo>
                  <a:lnTo>
                    <a:pt x="483" y="711"/>
                  </a:lnTo>
                  <a:lnTo>
                    <a:pt x="534" y="613"/>
                  </a:lnTo>
                  <a:lnTo>
                    <a:pt x="551" y="579"/>
                  </a:lnTo>
                  <a:lnTo>
                    <a:pt x="551" y="579"/>
                  </a:lnTo>
                  <a:lnTo>
                    <a:pt x="551" y="575"/>
                  </a:lnTo>
                  <a:lnTo>
                    <a:pt x="550" y="571"/>
                  </a:lnTo>
                  <a:lnTo>
                    <a:pt x="550" y="571"/>
                  </a:lnTo>
                  <a:lnTo>
                    <a:pt x="548" y="568"/>
                  </a:lnTo>
                  <a:lnTo>
                    <a:pt x="543" y="567"/>
                  </a:lnTo>
                  <a:lnTo>
                    <a:pt x="377" y="567"/>
                  </a:lnTo>
                  <a:lnTo>
                    <a:pt x="377" y="567"/>
                  </a:lnTo>
                  <a:lnTo>
                    <a:pt x="366" y="567"/>
                  </a:lnTo>
                  <a:lnTo>
                    <a:pt x="357" y="563"/>
                  </a:lnTo>
                  <a:lnTo>
                    <a:pt x="347" y="559"/>
                  </a:lnTo>
                  <a:lnTo>
                    <a:pt x="339" y="552"/>
                  </a:lnTo>
                  <a:lnTo>
                    <a:pt x="332" y="544"/>
                  </a:lnTo>
                  <a:lnTo>
                    <a:pt x="328" y="534"/>
                  </a:lnTo>
                  <a:lnTo>
                    <a:pt x="324" y="525"/>
                  </a:lnTo>
                  <a:lnTo>
                    <a:pt x="324" y="514"/>
                  </a:lnTo>
                  <a:lnTo>
                    <a:pt x="324" y="194"/>
                  </a:lnTo>
                  <a:lnTo>
                    <a:pt x="324" y="194"/>
                  </a:lnTo>
                  <a:lnTo>
                    <a:pt x="324" y="184"/>
                  </a:lnTo>
                  <a:lnTo>
                    <a:pt x="328" y="174"/>
                  </a:lnTo>
                  <a:lnTo>
                    <a:pt x="332" y="165"/>
                  </a:lnTo>
                  <a:lnTo>
                    <a:pt x="339" y="156"/>
                  </a:lnTo>
                  <a:lnTo>
                    <a:pt x="347" y="151"/>
                  </a:lnTo>
                  <a:lnTo>
                    <a:pt x="357" y="146"/>
                  </a:lnTo>
                  <a:lnTo>
                    <a:pt x="366" y="143"/>
                  </a:lnTo>
                  <a:lnTo>
                    <a:pt x="377" y="141"/>
                  </a:lnTo>
                  <a:lnTo>
                    <a:pt x="525" y="141"/>
                  </a:lnTo>
                  <a:lnTo>
                    <a:pt x="525" y="141"/>
                  </a:lnTo>
                  <a:lnTo>
                    <a:pt x="529" y="141"/>
                  </a:lnTo>
                  <a:lnTo>
                    <a:pt x="534" y="144"/>
                  </a:lnTo>
                  <a:lnTo>
                    <a:pt x="538" y="147"/>
                  </a:lnTo>
                  <a:lnTo>
                    <a:pt x="542" y="151"/>
                  </a:lnTo>
                  <a:lnTo>
                    <a:pt x="542" y="151"/>
                  </a:lnTo>
                  <a:lnTo>
                    <a:pt x="544" y="154"/>
                  </a:lnTo>
                  <a:lnTo>
                    <a:pt x="549" y="156"/>
                  </a:lnTo>
                  <a:lnTo>
                    <a:pt x="552" y="159"/>
                  </a:lnTo>
                  <a:lnTo>
                    <a:pt x="557" y="159"/>
                  </a:lnTo>
                  <a:lnTo>
                    <a:pt x="558" y="159"/>
                  </a:lnTo>
                  <a:lnTo>
                    <a:pt x="558" y="159"/>
                  </a:lnTo>
                  <a:lnTo>
                    <a:pt x="564" y="159"/>
                  </a:lnTo>
                  <a:lnTo>
                    <a:pt x="568" y="156"/>
                  </a:lnTo>
                  <a:lnTo>
                    <a:pt x="572" y="153"/>
                  </a:lnTo>
                  <a:lnTo>
                    <a:pt x="575" y="148"/>
                  </a:lnTo>
                  <a:lnTo>
                    <a:pt x="620" y="54"/>
                  </a:lnTo>
                  <a:lnTo>
                    <a:pt x="620" y="54"/>
                  </a:lnTo>
                  <a:lnTo>
                    <a:pt x="624" y="49"/>
                  </a:lnTo>
                  <a:lnTo>
                    <a:pt x="627" y="46"/>
                  </a:lnTo>
                  <a:lnTo>
                    <a:pt x="632" y="45"/>
                  </a:lnTo>
                  <a:lnTo>
                    <a:pt x="637" y="44"/>
                  </a:lnTo>
                  <a:lnTo>
                    <a:pt x="677" y="44"/>
                  </a:lnTo>
                  <a:lnTo>
                    <a:pt x="677" y="44"/>
                  </a:lnTo>
                  <a:lnTo>
                    <a:pt x="681" y="44"/>
                  </a:lnTo>
                  <a:lnTo>
                    <a:pt x="685" y="45"/>
                  </a:lnTo>
                  <a:lnTo>
                    <a:pt x="687" y="47"/>
                  </a:lnTo>
                  <a:lnTo>
                    <a:pt x="690" y="49"/>
                  </a:lnTo>
                  <a:lnTo>
                    <a:pt x="693" y="52"/>
                  </a:lnTo>
                  <a:lnTo>
                    <a:pt x="694" y="55"/>
                  </a:lnTo>
                  <a:lnTo>
                    <a:pt x="695" y="59"/>
                  </a:lnTo>
                  <a:lnTo>
                    <a:pt x="695" y="62"/>
                  </a:lnTo>
                  <a:lnTo>
                    <a:pt x="695" y="62"/>
                  </a:lnTo>
                  <a:lnTo>
                    <a:pt x="696" y="67"/>
                  </a:lnTo>
                  <a:lnTo>
                    <a:pt x="699" y="70"/>
                  </a:lnTo>
                  <a:lnTo>
                    <a:pt x="702" y="72"/>
                  </a:lnTo>
                  <a:lnTo>
                    <a:pt x="707" y="72"/>
                  </a:lnTo>
                  <a:lnTo>
                    <a:pt x="741" y="72"/>
                  </a:lnTo>
                  <a:lnTo>
                    <a:pt x="741" y="72"/>
                  </a:lnTo>
                  <a:lnTo>
                    <a:pt x="745" y="72"/>
                  </a:lnTo>
                  <a:lnTo>
                    <a:pt x="748" y="70"/>
                  </a:lnTo>
                  <a:lnTo>
                    <a:pt x="750" y="68"/>
                  </a:lnTo>
                  <a:lnTo>
                    <a:pt x="752" y="65"/>
                  </a:lnTo>
                  <a:lnTo>
                    <a:pt x="769" y="0"/>
                  </a:lnTo>
                  <a:lnTo>
                    <a:pt x="3602" y="0"/>
                  </a:lnTo>
                  <a:lnTo>
                    <a:pt x="3619" y="65"/>
                  </a:lnTo>
                  <a:lnTo>
                    <a:pt x="3619" y="65"/>
                  </a:lnTo>
                  <a:lnTo>
                    <a:pt x="3621" y="68"/>
                  </a:lnTo>
                  <a:lnTo>
                    <a:pt x="3624" y="70"/>
                  </a:lnTo>
                  <a:lnTo>
                    <a:pt x="3626" y="72"/>
                  </a:lnTo>
                  <a:lnTo>
                    <a:pt x="3629" y="72"/>
                  </a:lnTo>
                  <a:lnTo>
                    <a:pt x="3665" y="72"/>
                  </a:lnTo>
                  <a:lnTo>
                    <a:pt x="3665" y="72"/>
                  </a:lnTo>
                  <a:lnTo>
                    <a:pt x="3669" y="72"/>
                  </a:lnTo>
                  <a:lnTo>
                    <a:pt x="3672" y="70"/>
                  </a:lnTo>
                  <a:lnTo>
                    <a:pt x="3674" y="67"/>
                  </a:lnTo>
                  <a:lnTo>
                    <a:pt x="3675" y="62"/>
                  </a:lnTo>
                  <a:lnTo>
                    <a:pt x="3675" y="62"/>
                  </a:lnTo>
                  <a:lnTo>
                    <a:pt x="3675" y="59"/>
                  </a:lnTo>
                  <a:lnTo>
                    <a:pt x="3677" y="55"/>
                  </a:lnTo>
                  <a:lnTo>
                    <a:pt x="3679" y="52"/>
                  </a:lnTo>
                  <a:lnTo>
                    <a:pt x="3681" y="49"/>
                  </a:lnTo>
                  <a:lnTo>
                    <a:pt x="3683" y="47"/>
                  </a:lnTo>
                  <a:lnTo>
                    <a:pt x="3687" y="45"/>
                  </a:lnTo>
                  <a:lnTo>
                    <a:pt x="3690" y="44"/>
                  </a:lnTo>
                  <a:lnTo>
                    <a:pt x="3694" y="44"/>
                  </a:lnTo>
                  <a:lnTo>
                    <a:pt x="3734" y="44"/>
                  </a:lnTo>
                  <a:lnTo>
                    <a:pt x="3734" y="44"/>
                  </a:lnTo>
                  <a:lnTo>
                    <a:pt x="3739" y="45"/>
                  </a:lnTo>
                  <a:lnTo>
                    <a:pt x="3743" y="46"/>
                  </a:lnTo>
                  <a:lnTo>
                    <a:pt x="3748" y="49"/>
                  </a:lnTo>
                  <a:lnTo>
                    <a:pt x="3750" y="54"/>
                  </a:lnTo>
                  <a:lnTo>
                    <a:pt x="3796" y="148"/>
                  </a:lnTo>
                  <a:lnTo>
                    <a:pt x="3796" y="148"/>
                  </a:lnTo>
                  <a:lnTo>
                    <a:pt x="3799" y="153"/>
                  </a:lnTo>
                  <a:lnTo>
                    <a:pt x="3803" y="156"/>
                  </a:lnTo>
                  <a:lnTo>
                    <a:pt x="3808" y="159"/>
                  </a:lnTo>
                  <a:lnTo>
                    <a:pt x="3812" y="159"/>
                  </a:lnTo>
                  <a:lnTo>
                    <a:pt x="3814" y="159"/>
                  </a:lnTo>
                  <a:lnTo>
                    <a:pt x="3814" y="159"/>
                  </a:lnTo>
                  <a:lnTo>
                    <a:pt x="3818" y="159"/>
                  </a:lnTo>
                  <a:lnTo>
                    <a:pt x="3823" y="156"/>
                  </a:lnTo>
                  <a:lnTo>
                    <a:pt x="3826" y="154"/>
                  </a:lnTo>
                  <a:lnTo>
                    <a:pt x="3830" y="151"/>
                  </a:lnTo>
                  <a:lnTo>
                    <a:pt x="3830" y="151"/>
                  </a:lnTo>
                  <a:lnTo>
                    <a:pt x="3832" y="147"/>
                  </a:lnTo>
                  <a:lnTo>
                    <a:pt x="3837" y="144"/>
                  </a:lnTo>
                  <a:lnTo>
                    <a:pt x="3841" y="141"/>
                  </a:lnTo>
                  <a:lnTo>
                    <a:pt x="3846" y="141"/>
                  </a:lnTo>
                  <a:lnTo>
                    <a:pt x="3994" y="141"/>
                  </a:lnTo>
                  <a:lnTo>
                    <a:pt x="3994" y="141"/>
                  </a:lnTo>
                  <a:lnTo>
                    <a:pt x="4005" y="143"/>
                  </a:lnTo>
                  <a:lnTo>
                    <a:pt x="4015" y="146"/>
                  </a:lnTo>
                  <a:lnTo>
                    <a:pt x="4023" y="151"/>
                  </a:lnTo>
                  <a:lnTo>
                    <a:pt x="4031" y="156"/>
                  </a:lnTo>
                  <a:lnTo>
                    <a:pt x="4038" y="165"/>
                  </a:lnTo>
                  <a:lnTo>
                    <a:pt x="4043" y="174"/>
                  </a:lnTo>
                  <a:lnTo>
                    <a:pt x="4046" y="184"/>
                  </a:lnTo>
                  <a:lnTo>
                    <a:pt x="4047" y="194"/>
                  </a:lnTo>
                  <a:lnTo>
                    <a:pt x="4047" y="514"/>
                  </a:lnTo>
                  <a:lnTo>
                    <a:pt x="4047" y="514"/>
                  </a:lnTo>
                  <a:lnTo>
                    <a:pt x="4046" y="525"/>
                  </a:lnTo>
                  <a:lnTo>
                    <a:pt x="4043" y="534"/>
                  </a:lnTo>
                  <a:lnTo>
                    <a:pt x="4038" y="544"/>
                  </a:lnTo>
                  <a:lnTo>
                    <a:pt x="4031" y="552"/>
                  </a:lnTo>
                  <a:lnTo>
                    <a:pt x="4023" y="559"/>
                  </a:lnTo>
                  <a:lnTo>
                    <a:pt x="4015" y="563"/>
                  </a:lnTo>
                  <a:lnTo>
                    <a:pt x="4005" y="567"/>
                  </a:lnTo>
                  <a:lnTo>
                    <a:pt x="3994" y="567"/>
                  </a:lnTo>
                  <a:lnTo>
                    <a:pt x="3827" y="567"/>
                  </a:lnTo>
                  <a:lnTo>
                    <a:pt x="3827" y="567"/>
                  </a:lnTo>
                  <a:lnTo>
                    <a:pt x="3824" y="568"/>
                  </a:lnTo>
                  <a:lnTo>
                    <a:pt x="3821" y="571"/>
                  </a:lnTo>
                  <a:lnTo>
                    <a:pt x="3821" y="571"/>
                  </a:lnTo>
                  <a:lnTo>
                    <a:pt x="3819" y="575"/>
                  </a:lnTo>
                  <a:lnTo>
                    <a:pt x="3821" y="579"/>
                  </a:lnTo>
                  <a:lnTo>
                    <a:pt x="3838" y="613"/>
                  </a:lnTo>
                  <a:lnTo>
                    <a:pt x="3887" y="711"/>
                  </a:lnTo>
                  <a:lnTo>
                    <a:pt x="3887" y="711"/>
                  </a:lnTo>
                  <a:lnTo>
                    <a:pt x="3910" y="757"/>
                  </a:lnTo>
                  <a:lnTo>
                    <a:pt x="3931" y="805"/>
                  </a:lnTo>
                  <a:lnTo>
                    <a:pt x="3951" y="854"/>
                  </a:lnTo>
                  <a:lnTo>
                    <a:pt x="3967" y="902"/>
                  </a:lnTo>
                  <a:lnTo>
                    <a:pt x="3982" y="951"/>
                  </a:lnTo>
                  <a:lnTo>
                    <a:pt x="3996" y="1002"/>
                  </a:lnTo>
                  <a:lnTo>
                    <a:pt x="4006" y="1053"/>
                  </a:lnTo>
                  <a:lnTo>
                    <a:pt x="4015" y="1105"/>
                  </a:lnTo>
                  <a:lnTo>
                    <a:pt x="4083" y="1561"/>
                  </a:lnTo>
                  <a:lnTo>
                    <a:pt x="4174" y="2047"/>
                  </a:lnTo>
                  <a:lnTo>
                    <a:pt x="4174" y="2047"/>
                  </a:lnTo>
                  <a:lnTo>
                    <a:pt x="4180" y="2073"/>
                  </a:lnTo>
                  <a:lnTo>
                    <a:pt x="4186" y="2097"/>
                  </a:lnTo>
                  <a:lnTo>
                    <a:pt x="4192" y="2122"/>
                  </a:lnTo>
                  <a:lnTo>
                    <a:pt x="4201" y="2146"/>
                  </a:lnTo>
                  <a:lnTo>
                    <a:pt x="4316" y="2483"/>
                  </a:lnTo>
                  <a:lnTo>
                    <a:pt x="4358" y="2642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8989F40F-4A30-4C71-99FC-2351BF953E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7238" y="2324100"/>
              <a:ext cx="1735138" cy="2249488"/>
            </a:xfrm>
            <a:custGeom>
              <a:avLst/>
              <a:gdLst>
                <a:gd name="T0" fmla="*/ 2186 w 2186"/>
                <a:gd name="T1" fmla="*/ 2807 h 2833"/>
                <a:gd name="T2" fmla="*/ 2183 w 2186"/>
                <a:gd name="T3" fmla="*/ 2819 h 2833"/>
                <a:gd name="T4" fmla="*/ 2179 w 2186"/>
                <a:gd name="T5" fmla="*/ 2824 h 2833"/>
                <a:gd name="T6" fmla="*/ 2179 w 2186"/>
                <a:gd name="T7" fmla="*/ 2825 h 2833"/>
                <a:gd name="T8" fmla="*/ 2165 w 2186"/>
                <a:gd name="T9" fmla="*/ 2832 h 2833"/>
                <a:gd name="T10" fmla="*/ 0 w 2186"/>
                <a:gd name="T11" fmla="*/ 0 h 2833"/>
                <a:gd name="T12" fmla="*/ 1434 w 2186"/>
                <a:gd name="T13" fmla="*/ 64 h 2833"/>
                <a:gd name="T14" fmla="*/ 1436 w 2186"/>
                <a:gd name="T15" fmla="*/ 68 h 2833"/>
                <a:gd name="T16" fmla="*/ 1437 w 2186"/>
                <a:gd name="T17" fmla="*/ 70 h 2833"/>
                <a:gd name="T18" fmla="*/ 1480 w 2186"/>
                <a:gd name="T19" fmla="*/ 72 h 2833"/>
                <a:gd name="T20" fmla="*/ 1487 w 2186"/>
                <a:gd name="T21" fmla="*/ 70 h 2833"/>
                <a:gd name="T22" fmla="*/ 1487 w 2186"/>
                <a:gd name="T23" fmla="*/ 70 h 2833"/>
                <a:gd name="T24" fmla="*/ 1489 w 2186"/>
                <a:gd name="T25" fmla="*/ 65 h 2833"/>
                <a:gd name="T26" fmla="*/ 1490 w 2186"/>
                <a:gd name="T27" fmla="*/ 57 h 2833"/>
                <a:gd name="T28" fmla="*/ 1497 w 2186"/>
                <a:gd name="T29" fmla="*/ 48 h 2833"/>
                <a:gd name="T30" fmla="*/ 1502 w 2186"/>
                <a:gd name="T31" fmla="*/ 45 h 2833"/>
                <a:gd name="T32" fmla="*/ 1505 w 2186"/>
                <a:gd name="T33" fmla="*/ 44 h 2833"/>
                <a:gd name="T34" fmla="*/ 1549 w 2186"/>
                <a:gd name="T35" fmla="*/ 44 h 2833"/>
                <a:gd name="T36" fmla="*/ 1561 w 2186"/>
                <a:gd name="T37" fmla="*/ 48 h 2833"/>
                <a:gd name="T38" fmla="*/ 1611 w 2186"/>
                <a:gd name="T39" fmla="*/ 148 h 2833"/>
                <a:gd name="T40" fmla="*/ 1618 w 2186"/>
                <a:gd name="T41" fmla="*/ 156 h 2833"/>
                <a:gd name="T42" fmla="*/ 1629 w 2186"/>
                <a:gd name="T43" fmla="*/ 159 h 2833"/>
                <a:gd name="T44" fmla="*/ 1638 w 2186"/>
                <a:gd name="T45" fmla="*/ 156 h 2833"/>
                <a:gd name="T46" fmla="*/ 1645 w 2186"/>
                <a:gd name="T47" fmla="*/ 151 h 2833"/>
                <a:gd name="T48" fmla="*/ 1656 w 2186"/>
                <a:gd name="T49" fmla="*/ 141 h 2833"/>
                <a:gd name="T50" fmla="*/ 1809 w 2186"/>
                <a:gd name="T51" fmla="*/ 141 h 2833"/>
                <a:gd name="T52" fmla="*/ 1828 w 2186"/>
                <a:gd name="T53" fmla="*/ 145 h 2833"/>
                <a:gd name="T54" fmla="*/ 1843 w 2186"/>
                <a:gd name="T55" fmla="*/ 154 h 2833"/>
                <a:gd name="T56" fmla="*/ 1854 w 2186"/>
                <a:gd name="T57" fmla="*/ 167 h 2833"/>
                <a:gd name="T58" fmla="*/ 1857 w 2186"/>
                <a:gd name="T59" fmla="*/ 171 h 2833"/>
                <a:gd name="T60" fmla="*/ 1861 w 2186"/>
                <a:gd name="T61" fmla="*/ 184 h 2833"/>
                <a:gd name="T62" fmla="*/ 1862 w 2186"/>
                <a:gd name="T63" fmla="*/ 514 h 2833"/>
                <a:gd name="T64" fmla="*/ 1858 w 2186"/>
                <a:gd name="T65" fmla="*/ 534 h 2833"/>
                <a:gd name="T66" fmla="*/ 1854 w 2186"/>
                <a:gd name="T67" fmla="*/ 541 h 2833"/>
                <a:gd name="T68" fmla="*/ 1852 w 2186"/>
                <a:gd name="T69" fmla="*/ 546 h 2833"/>
                <a:gd name="T70" fmla="*/ 1838 w 2186"/>
                <a:gd name="T71" fmla="*/ 559 h 2833"/>
                <a:gd name="T72" fmla="*/ 1809 w 2186"/>
                <a:gd name="T73" fmla="*/ 567 h 2833"/>
                <a:gd name="T74" fmla="*/ 1639 w 2186"/>
                <a:gd name="T75" fmla="*/ 568 h 2833"/>
                <a:gd name="T76" fmla="*/ 1637 w 2186"/>
                <a:gd name="T77" fmla="*/ 569 h 2833"/>
                <a:gd name="T78" fmla="*/ 1634 w 2186"/>
                <a:gd name="T79" fmla="*/ 574 h 2833"/>
                <a:gd name="T80" fmla="*/ 1634 w 2186"/>
                <a:gd name="T81" fmla="*/ 577 h 2833"/>
                <a:gd name="T82" fmla="*/ 1702 w 2186"/>
                <a:gd name="T83" fmla="*/ 711 h 2833"/>
                <a:gd name="T84" fmla="*/ 1751 w 2186"/>
                <a:gd name="T85" fmla="*/ 817 h 2833"/>
                <a:gd name="T86" fmla="*/ 1761 w 2186"/>
                <a:gd name="T87" fmla="*/ 841 h 2833"/>
                <a:gd name="T88" fmla="*/ 1774 w 2186"/>
                <a:gd name="T89" fmla="*/ 878 h 2833"/>
                <a:gd name="T90" fmla="*/ 1804 w 2186"/>
                <a:gd name="T91" fmla="*/ 977 h 2833"/>
                <a:gd name="T92" fmla="*/ 1807 w 2186"/>
                <a:gd name="T93" fmla="*/ 989 h 2833"/>
                <a:gd name="T94" fmla="*/ 1819 w 2186"/>
                <a:gd name="T95" fmla="*/ 1040 h 2833"/>
                <a:gd name="T96" fmla="*/ 1823 w 2186"/>
                <a:gd name="T97" fmla="*/ 1066 h 2833"/>
                <a:gd name="T98" fmla="*/ 1940 w 2186"/>
                <a:gd name="T99" fmla="*/ 1783 h 2833"/>
                <a:gd name="T100" fmla="*/ 1998 w 2186"/>
                <a:gd name="T101" fmla="*/ 2084 h 2833"/>
                <a:gd name="T102" fmla="*/ 2004 w 2186"/>
                <a:gd name="T103" fmla="*/ 2109 h 2833"/>
                <a:gd name="T104" fmla="*/ 2016 w 2186"/>
                <a:gd name="T105" fmla="*/ 2146 h 2833"/>
                <a:gd name="T106" fmla="*/ 2173 w 2186"/>
                <a:gd name="T107" fmla="*/ 2642 h 2833"/>
                <a:gd name="T108" fmla="*/ 2185 w 2186"/>
                <a:gd name="T109" fmla="*/ 2711 h 2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6" h="2833">
                  <a:moveTo>
                    <a:pt x="2186" y="2734"/>
                  </a:moveTo>
                  <a:lnTo>
                    <a:pt x="2186" y="2807"/>
                  </a:lnTo>
                  <a:lnTo>
                    <a:pt x="2186" y="2807"/>
                  </a:lnTo>
                  <a:lnTo>
                    <a:pt x="2185" y="2813"/>
                  </a:lnTo>
                  <a:lnTo>
                    <a:pt x="2183" y="2819"/>
                  </a:lnTo>
                  <a:lnTo>
                    <a:pt x="2183" y="2819"/>
                  </a:lnTo>
                  <a:lnTo>
                    <a:pt x="2181" y="2823"/>
                  </a:lnTo>
                  <a:lnTo>
                    <a:pt x="2181" y="2823"/>
                  </a:lnTo>
                  <a:lnTo>
                    <a:pt x="2179" y="2824"/>
                  </a:lnTo>
                  <a:lnTo>
                    <a:pt x="2179" y="2824"/>
                  </a:lnTo>
                  <a:lnTo>
                    <a:pt x="2179" y="2825"/>
                  </a:lnTo>
                  <a:lnTo>
                    <a:pt x="2179" y="2825"/>
                  </a:lnTo>
                  <a:lnTo>
                    <a:pt x="2174" y="2828"/>
                  </a:lnTo>
                  <a:lnTo>
                    <a:pt x="2170" y="2831"/>
                  </a:lnTo>
                  <a:lnTo>
                    <a:pt x="2165" y="2832"/>
                  </a:lnTo>
                  <a:lnTo>
                    <a:pt x="2161" y="2833"/>
                  </a:lnTo>
                  <a:lnTo>
                    <a:pt x="0" y="2833"/>
                  </a:lnTo>
                  <a:lnTo>
                    <a:pt x="0" y="0"/>
                  </a:lnTo>
                  <a:lnTo>
                    <a:pt x="1417" y="0"/>
                  </a:lnTo>
                  <a:lnTo>
                    <a:pt x="1434" y="64"/>
                  </a:lnTo>
                  <a:lnTo>
                    <a:pt x="1434" y="64"/>
                  </a:lnTo>
                  <a:lnTo>
                    <a:pt x="1435" y="67"/>
                  </a:lnTo>
                  <a:lnTo>
                    <a:pt x="1435" y="67"/>
                  </a:lnTo>
                  <a:lnTo>
                    <a:pt x="1436" y="68"/>
                  </a:lnTo>
                  <a:lnTo>
                    <a:pt x="1436" y="68"/>
                  </a:lnTo>
                  <a:lnTo>
                    <a:pt x="1437" y="70"/>
                  </a:lnTo>
                  <a:lnTo>
                    <a:pt x="1437" y="70"/>
                  </a:lnTo>
                  <a:lnTo>
                    <a:pt x="1441" y="72"/>
                  </a:lnTo>
                  <a:lnTo>
                    <a:pt x="1444" y="72"/>
                  </a:lnTo>
                  <a:lnTo>
                    <a:pt x="1480" y="72"/>
                  </a:lnTo>
                  <a:lnTo>
                    <a:pt x="1480" y="72"/>
                  </a:lnTo>
                  <a:lnTo>
                    <a:pt x="1484" y="72"/>
                  </a:lnTo>
                  <a:lnTo>
                    <a:pt x="1487" y="70"/>
                  </a:lnTo>
                  <a:lnTo>
                    <a:pt x="1487" y="70"/>
                  </a:lnTo>
                  <a:lnTo>
                    <a:pt x="1487" y="70"/>
                  </a:lnTo>
                  <a:lnTo>
                    <a:pt x="1487" y="70"/>
                  </a:lnTo>
                  <a:lnTo>
                    <a:pt x="1488" y="69"/>
                  </a:lnTo>
                  <a:lnTo>
                    <a:pt x="1488" y="69"/>
                  </a:lnTo>
                  <a:lnTo>
                    <a:pt x="1489" y="65"/>
                  </a:lnTo>
                  <a:lnTo>
                    <a:pt x="1490" y="62"/>
                  </a:lnTo>
                  <a:lnTo>
                    <a:pt x="1490" y="62"/>
                  </a:lnTo>
                  <a:lnTo>
                    <a:pt x="1490" y="57"/>
                  </a:lnTo>
                  <a:lnTo>
                    <a:pt x="1493" y="54"/>
                  </a:lnTo>
                  <a:lnTo>
                    <a:pt x="1494" y="50"/>
                  </a:lnTo>
                  <a:lnTo>
                    <a:pt x="1497" y="48"/>
                  </a:lnTo>
                  <a:lnTo>
                    <a:pt x="1497" y="48"/>
                  </a:lnTo>
                  <a:lnTo>
                    <a:pt x="1502" y="45"/>
                  </a:lnTo>
                  <a:lnTo>
                    <a:pt x="1502" y="45"/>
                  </a:lnTo>
                  <a:lnTo>
                    <a:pt x="1502" y="45"/>
                  </a:lnTo>
                  <a:lnTo>
                    <a:pt x="1502" y="45"/>
                  </a:lnTo>
                  <a:lnTo>
                    <a:pt x="1505" y="44"/>
                  </a:lnTo>
                  <a:lnTo>
                    <a:pt x="1509" y="44"/>
                  </a:lnTo>
                  <a:lnTo>
                    <a:pt x="1549" y="44"/>
                  </a:lnTo>
                  <a:lnTo>
                    <a:pt x="1549" y="44"/>
                  </a:lnTo>
                  <a:lnTo>
                    <a:pt x="1555" y="45"/>
                  </a:lnTo>
                  <a:lnTo>
                    <a:pt x="1561" y="48"/>
                  </a:lnTo>
                  <a:lnTo>
                    <a:pt x="1561" y="48"/>
                  </a:lnTo>
                  <a:lnTo>
                    <a:pt x="1563" y="50"/>
                  </a:lnTo>
                  <a:lnTo>
                    <a:pt x="1565" y="54"/>
                  </a:lnTo>
                  <a:lnTo>
                    <a:pt x="1611" y="148"/>
                  </a:lnTo>
                  <a:lnTo>
                    <a:pt x="1611" y="148"/>
                  </a:lnTo>
                  <a:lnTo>
                    <a:pt x="1614" y="153"/>
                  </a:lnTo>
                  <a:lnTo>
                    <a:pt x="1618" y="156"/>
                  </a:lnTo>
                  <a:lnTo>
                    <a:pt x="1623" y="159"/>
                  </a:lnTo>
                  <a:lnTo>
                    <a:pt x="1627" y="159"/>
                  </a:lnTo>
                  <a:lnTo>
                    <a:pt x="1629" y="159"/>
                  </a:lnTo>
                  <a:lnTo>
                    <a:pt x="1629" y="159"/>
                  </a:lnTo>
                  <a:lnTo>
                    <a:pt x="1633" y="159"/>
                  </a:lnTo>
                  <a:lnTo>
                    <a:pt x="1638" y="156"/>
                  </a:lnTo>
                  <a:lnTo>
                    <a:pt x="1641" y="154"/>
                  </a:lnTo>
                  <a:lnTo>
                    <a:pt x="1645" y="151"/>
                  </a:lnTo>
                  <a:lnTo>
                    <a:pt x="1645" y="151"/>
                  </a:lnTo>
                  <a:lnTo>
                    <a:pt x="1647" y="147"/>
                  </a:lnTo>
                  <a:lnTo>
                    <a:pt x="1652" y="144"/>
                  </a:lnTo>
                  <a:lnTo>
                    <a:pt x="1656" y="141"/>
                  </a:lnTo>
                  <a:lnTo>
                    <a:pt x="1661" y="141"/>
                  </a:lnTo>
                  <a:lnTo>
                    <a:pt x="1809" y="141"/>
                  </a:lnTo>
                  <a:lnTo>
                    <a:pt x="1809" y="141"/>
                  </a:lnTo>
                  <a:lnTo>
                    <a:pt x="1815" y="141"/>
                  </a:lnTo>
                  <a:lnTo>
                    <a:pt x="1822" y="143"/>
                  </a:lnTo>
                  <a:lnTo>
                    <a:pt x="1828" y="145"/>
                  </a:lnTo>
                  <a:lnTo>
                    <a:pt x="1834" y="147"/>
                  </a:lnTo>
                  <a:lnTo>
                    <a:pt x="1838" y="151"/>
                  </a:lnTo>
                  <a:lnTo>
                    <a:pt x="1843" y="154"/>
                  </a:lnTo>
                  <a:lnTo>
                    <a:pt x="1852" y="162"/>
                  </a:lnTo>
                  <a:lnTo>
                    <a:pt x="1852" y="162"/>
                  </a:lnTo>
                  <a:lnTo>
                    <a:pt x="1854" y="167"/>
                  </a:lnTo>
                  <a:lnTo>
                    <a:pt x="1854" y="167"/>
                  </a:lnTo>
                  <a:lnTo>
                    <a:pt x="1857" y="171"/>
                  </a:lnTo>
                  <a:lnTo>
                    <a:pt x="1857" y="171"/>
                  </a:lnTo>
                  <a:lnTo>
                    <a:pt x="1858" y="174"/>
                  </a:lnTo>
                  <a:lnTo>
                    <a:pt x="1858" y="174"/>
                  </a:lnTo>
                  <a:lnTo>
                    <a:pt x="1861" y="184"/>
                  </a:lnTo>
                  <a:lnTo>
                    <a:pt x="1862" y="194"/>
                  </a:lnTo>
                  <a:lnTo>
                    <a:pt x="1862" y="514"/>
                  </a:lnTo>
                  <a:lnTo>
                    <a:pt x="1862" y="514"/>
                  </a:lnTo>
                  <a:lnTo>
                    <a:pt x="1861" y="525"/>
                  </a:lnTo>
                  <a:lnTo>
                    <a:pt x="1858" y="534"/>
                  </a:lnTo>
                  <a:lnTo>
                    <a:pt x="1858" y="534"/>
                  </a:lnTo>
                  <a:lnTo>
                    <a:pt x="1857" y="537"/>
                  </a:lnTo>
                  <a:lnTo>
                    <a:pt x="1857" y="537"/>
                  </a:lnTo>
                  <a:lnTo>
                    <a:pt x="1854" y="541"/>
                  </a:lnTo>
                  <a:lnTo>
                    <a:pt x="1854" y="541"/>
                  </a:lnTo>
                  <a:lnTo>
                    <a:pt x="1852" y="546"/>
                  </a:lnTo>
                  <a:lnTo>
                    <a:pt x="1852" y="546"/>
                  </a:lnTo>
                  <a:lnTo>
                    <a:pt x="1846" y="552"/>
                  </a:lnTo>
                  <a:lnTo>
                    <a:pt x="1846" y="552"/>
                  </a:lnTo>
                  <a:lnTo>
                    <a:pt x="1838" y="559"/>
                  </a:lnTo>
                  <a:lnTo>
                    <a:pt x="1830" y="563"/>
                  </a:lnTo>
                  <a:lnTo>
                    <a:pt x="1820" y="567"/>
                  </a:lnTo>
                  <a:lnTo>
                    <a:pt x="1809" y="567"/>
                  </a:lnTo>
                  <a:lnTo>
                    <a:pt x="1642" y="567"/>
                  </a:lnTo>
                  <a:lnTo>
                    <a:pt x="1642" y="567"/>
                  </a:lnTo>
                  <a:lnTo>
                    <a:pt x="1639" y="568"/>
                  </a:lnTo>
                  <a:lnTo>
                    <a:pt x="1639" y="568"/>
                  </a:lnTo>
                  <a:lnTo>
                    <a:pt x="1637" y="569"/>
                  </a:lnTo>
                  <a:lnTo>
                    <a:pt x="1637" y="569"/>
                  </a:lnTo>
                  <a:lnTo>
                    <a:pt x="1636" y="571"/>
                  </a:lnTo>
                  <a:lnTo>
                    <a:pt x="1636" y="571"/>
                  </a:lnTo>
                  <a:lnTo>
                    <a:pt x="1634" y="574"/>
                  </a:lnTo>
                  <a:lnTo>
                    <a:pt x="1634" y="574"/>
                  </a:lnTo>
                  <a:lnTo>
                    <a:pt x="1634" y="577"/>
                  </a:lnTo>
                  <a:lnTo>
                    <a:pt x="1634" y="577"/>
                  </a:lnTo>
                  <a:lnTo>
                    <a:pt x="1636" y="579"/>
                  </a:lnTo>
                  <a:lnTo>
                    <a:pt x="1653" y="613"/>
                  </a:lnTo>
                  <a:lnTo>
                    <a:pt x="1702" y="711"/>
                  </a:lnTo>
                  <a:lnTo>
                    <a:pt x="1702" y="711"/>
                  </a:lnTo>
                  <a:lnTo>
                    <a:pt x="1728" y="763"/>
                  </a:lnTo>
                  <a:lnTo>
                    <a:pt x="1751" y="817"/>
                  </a:lnTo>
                  <a:lnTo>
                    <a:pt x="1751" y="817"/>
                  </a:lnTo>
                  <a:lnTo>
                    <a:pt x="1761" y="841"/>
                  </a:lnTo>
                  <a:lnTo>
                    <a:pt x="1761" y="841"/>
                  </a:lnTo>
                  <a:lnTo>
                    <a:pt x="1770" y="865"/>
                  </a:lnTo>
                  <a:lnTo>
                    <a:pt x="1770" y="865"/>
                  </a:lnTo>
                  <a:lnTo>
                    <a:pt x="1774" y="878"/>
                  </a:lnTo>
                  <a:lnTo>
                    <a:pt x="1774" y="878"/>
                  </a:lnTo>
                  <a:lnTo>
                    <a:pt x="1790" y="927"/>
                  </a:lnTo>
                  <a:lnTo>
                    <a:pt x="1804" y="977"/>
                  </a:lnTo>
                  <a:lnTo>
                    <a:pt x="1804" y="977"/>
                  </a:lnTo>
                  <a:lnTo>
                    <a:pt x="1807" y="989"/>
                  </a:lnTo>
                  <a:lnTo>
                    <a:pt x="1807" y="989"/>
                  </a:lnTo>
                  <a:lnTo>
                    <a:pt x="1813" y="1015"/>
                  </a:lnTo>
                  <a:lnTo>
                    <a:pt x="1813" y="1015"/>
                  </a:lnTo>
                  <a:lnTo>
                    <a:pt x="1819" y="1040"/>
                  </a:lnTo>
                  <a:lnTo>
                    <a:pt x="1819" y="1040"/>
                  </a:lnTo>
                  <a:lnTo>
                    <a:pt x="1823" y="1066"/>
                  </a:lnTo>
                  <a:lnTo>
                    <a:pt x="1823" y="1066"/>
                  </a:lnTo>
                  <a:lnTo>
                    <a:pt x="1830" y="1105"/>
                  </a:lnTo>
                  <a:lnTo>
                    <a:pt x="1898" y="1561"/>
                  </a:lnTo>
                  <a:lnTo>
                    <a:pt x="1940" y="1783"/>
                  </a:lnTo>
                  <a:lnTo>
                    <a:pt x="1989" y="2047"/>
                  </a:lnTo>
                  <a:lnTo>
                    <a:pt x="1989" y="2047"/>
                  </a:lnTo>
                  <a:lnTo>
                    <a:pt x="1998" y="2084"/>
                  </a:lnTo>
                  <a:lnTo>
                    <a:pt x="1998" y="2084"/>
                  </a:lnTo>
                  <a:lnTo>
                    <a:pt x="2004" y="2109"/>
                  </a:lnTo>
                  <a:lnTo>
                    <a:pt x="2004" y="2109"/>
                  </a:lnTo>
                  <a:lnTo>
                    <a:pt x="2012" y="2134"/>
                  </a:lnTo>
                  <a:lnTo>
                    <a:pt x="2012" y="2134"/>
                  </a:lnTo>
                  <a:lnTo>
                    <a:pt x="2016" y="2146"/>
                  </a:lnTo>
                  <a:lnTo>
                    <a:pt x="2131" y="2483"/>
                  </a:lnTo>
                  <a:lnTo>
                    <a:pt x="2173" y="2642"/>
                  </a:lnTo>
                  <a:lnTo>
                    <a:pt x="2173" y="2642"/>
                  </a:lnTo>
                  <a:lnTo>
                    <a:pt x="2179" y="2665"/>
                  </a:lnTo>
                  <a:lnTo>
                    <a:pt x="2183" y="2688"/>
                  </a:lnTo>
                  <a:lnTo>
                    <a:pt x="2185" y="2711"/>
                  </a:lnTo>
                  <a:lnTo>
                    <a:pt x="2186" y="2734"/>
                  </a:lnTo>
                  <a:lnTo>
                    <a:pt x="2186" y="273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92EA7DAB-57E9-41AA-9B68-A05288318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7238" y="2324100"/>
              <a:ext cx="1735138" cy="2249488"/>
            </a:xfrm>
            <a:custGeom>
              <a:avLst/>
              <a:gdLst>
                <a:gd name="T0" fmla="*/ 2020 w 2186"/>
                <a:gd name="T1" fmla="*/ 2160 h 2833"/>
                <a:gd name="T2" fmla="*/ 1998 w 2186"/>
                <a:gd name="T3" fmla="*/ 2084 h 2833"/>
                <a:gd name="T4" fmla="*/ 1940 w 2186"/>
                <a:gd name="T5" fmla="*/ 1783 h 2833"/>
                <a:gd name="T6" fmla="*/ 1904 w 2186"/>
                <a:gd name="T7" fmla="*/ 1590 h 2833"/>
                <a:gd name="T8" fmla="*/ 1830 w 2186"/>
                <a:gd name="T9" fmla="*/ 1105 h 2833"/>
                <a:gd name="T10" fmla="*/ 1814 w 2186"/>
                <a:gd name="T11" fmla="*/ 1019 h 2833"/>
                <a:gd name="T12" fmla="*/ 1784 w 2186"/>
                <a:gd name="T13" fmla="*/ 907 h 2833"/>
                <a:gd name="T14" fmla="*/ 1748 w 2186"/>
                <a:gd name="T15" fmla="*/ 809 h 2833"/>
                <a:gd name="T16" fmla="*/ 1693 w 2186"/>
                <a:gd name="T17" fmla="*/ 691 h 2833"/>
                <a:gd name="T18" fmla="*/ 1634 w 2186"/>
                <a:gd name="T19" fmla="*/ 575 h 2833"/>
                <a:gd name="T20" fmla="*/ 1642 w 2186"/>
                <a:gd name="T21" fmla="*/ 567 h 2833"/>
                <a:gd name="T22" fmla="*/ 1820 w 2186"/>
                <a:gd name="T23" fmla="*/ 567 h 2833"/>
                <a:gd name="T24" fmla="*/ 1846 w 2186"/>
                <a:gd name="T25" fmla="*/ 552 h 2833"/>
                <a:gd name="T26" fmla="*/ 1861 w 2186"/>
                <a:gd name="T27" fmla="*/ 525 h 2833"/>
                <a:gd name="T28" fmla="*/ 1862 w 2186"/>
                <a:gd name="T29" fmla="*/ 194 h 2833"/>
                <a:gd name="T30" fmla="*/ 1853 w 2186"/>
                <a:gd name="T31" fmla="*/ 165 h 2833"/>
                <a:gd name="T32" fmla="*/ 1830 w 2186"/>
                <a:gd name="T33" fmla="*/ 146 h 2833"/>
                <a:gd name="T34" fmla="*/ 1661 w 2186"/>
                <a:gd name="T35" fmla="*/ 141 h 2833"/>
                <a:gd name="T36" fmla="*/ 1652 w 2186"/>
                <a:gd name="T37" fmla="*/ 144 h 2833"/>
                <a:gd name="T38" fmla="*/ 1645 w 2186"/>
                <a:gd name="T39" fmla="*/ 151 h 2833"/>
                <a:gd name="T40" fmla="*/ 1632 w 2186"/>
                <a:gd name="T41" fmla="*/ 159 h 2833"/>
                <a:gd name="T42" fmla="*/ 1618 w 2186"/>
                <a:gd name="T43" fmla="*/ 156 h 2833"/>
                <a:gd name="T44" fmla="*/ 1611 w 2186"/>
                <a:gd name="T45" fmla="*/ 148 h 2833"/>
                <a:gd name="T46" fmla="*/ 1561 w 2186"/>
                <a:gd name="T47" fmla="*/ 48 h 2833"/>
                <a:gd name="T48" fmla="*/ 1549 w 2186"/>
                <a:gd name="T49" fmla="*/ 44 h 2833"/>
                <a:gd name="T50" fmla="*/ 1505 w 2186"/>
                <a:gd name="T51" fmla="*/ 44 h 2833"/>
                <a:gd name="T52" fmla="*/ 1502 w 2186"/>
                <a:gd name="T53" fmla="*/ 45 h 2833"/>
                <a:gd name="T54" fmla="*/ 1494 w 2186"/>
                <a:gd name="T55" fmla="*/ 52 h 2833"/>
                <a:gd name="T56" fmla="*/ 1490 w 2186"/>
                <a:gd name="T57" fmla="*/ 62 h 2833"/>
                <a:gd name="T58" fmla="*/ 1484 w 2186"/>
                <a:gd name="T59" fmla="*/ 72 h 2833"/>
                <a:gd name="T60" fmla="*/ 1444 w 2186"/>
                <a:gd name="T61" fmla="*/ 72 h 2833"/>
                <a:gd name="T62" fmla="*/ 1436 w 2186"/>
                <a:gd name="T63" fmla="*/ 68 h 2833"/>
                <a:gd name="T64" fmla="*/ 0 w 2186"/>
                <a:gd name="T65" fmla="*/ 0 h 2833"/>
                <a:gd name="T66" fmla="*/ 1277 w 2186"/>
                <a:gd name="T67" fmla="*/ 805 h 2833"/>
                <a:gd name="T68" fmla="*/ 1366 w 2186"/>
                <a:gd name="T69" fmla="*/ 818 h 2833"/>
                <a:gd name="T70" fmla="*/ 1447 w 2186"/>
                <a:gd name="T71" fmla="*/ 850 h 2833"/>
                <a:gd name="T72" fmla="*/ 1516 w 2186"/>
                <a:gd name="T73" fmla="*/ 902 h 2833"/>
                <a:gd name="T74" fmla="*/ 1571 w 2186"/>
                <a:gd name="T75" fmla="*/ 970 h 2833"/>
                <a:gd name="T76" fmla="*/ 1607 w 2186"/>
                <a:gd name="T77" fmla="*/ 1052 h 2833"/>
                <a:gd name="T78" fmla="*/ 1619 w 2186"/>
                <a:gd name="T79" fmla="*/ 1108 h 2833"/>
                <a:gd name="T80" fmla="*/ 1669 w 2186"/>
                <a:gd name="T81" fmla="*/ 1438 h 2833"/>
                <a:gd name="T82" fmla="*/ 1706 w 2186"/>
                <a:gd name="T83" fmla="*/ 1669 h 2833"/>
                <a:gd name="T84" fmla="*/ 1785 w 2186"/>
                <a:gd name="T85" fmla="*/ 2085 h 2833"/>
                <a:gd name="T86" fmla="*/ 1808 w 2186"/>
                <a:gd name="T87" fmla="*/ 2182 h 2833"/>
                <a:gd name="T88" fmla="*/ 1824 w 2186"/>
                <a:gd name="T89" fmla="*/ 2233 h 2833"/>
                <a:gd name="T90" fmla="*/ 1834 w 2186"/>
                <a:gd name="T91" fmla="*/ 2289 h 2833"/>
                <a:gd name="T92" fmla="*/ 1832 w 2186"/>
                <a:gd name="T93" fmla="*/ 2346 h 2833"/>
                <a:gd name="T94" fmla="*/ 1822 w 2186"/>
                <a:gd name="T95" fmla="*/ 2399 h 2833"/>
                <a:gd name="T96" fmla="*/ 1802 w 2186"/>
                <a:gd name="T97" fmla="*/ 2449 h 2833"/>
                <a:gd name="T98" fmla="*/ 1775 w 2186"/>
                <a:gd name="T99" fmla="*/ 2495 h 2833"/>
                <a:gd name="T100" fmla="*/ 1739 w 2186"/>
                <a:gd name="T101" fmla="*/ 2536 h 2833"/>
                <a:gd name="T102" fmla="*/ 1698 w 2186"/>
                <a:gd name="T103" fmla="*/ 2570 h 2833"/>
                <a:gd name="T104" fmla="*/ 1650 w 2186"/>
                <a:gd name="T105" fmla="*/ 2597 h 2833"/>
                <a:gd name="T106" fmla="*/ 1598 w 2186"/>
                <a:gd name="T107" fmla="*/ 2615 h 2833"/>
                <a:gd name="T108" fmla="*/ 1541 w 2186"/>
                <a:gd name="T109" fmla="*/ 2623 h 2833"/>
                <a:gd name="T110" fmla="*/ 0 w 2186"/>
                <a:gd name="T111" fmla="*/ 2833 h 2833"/>
                <a:gd name="T112" fmla="*/ 2165 w 2186"/>
                <a:gd name="T113" fmla="*/ 2832 h 2833"/>
                <a:gd name="T114" fmla="*/ 2178 w 2186"/>
                <a:gd name="T115" fmla="*/ 2825 h 2833"/>
                <a:gd name="T116" fmla="*/ 2186 w 2186"/>
                <a:gd name="T117" fmla="*/ 2812 h 2833"/>
                <a:gd name="T118" fmla="*/ 2186 w 2186"/>
                <a:gd name="T119" fmla="*/ 2728 h 2833"/>
                <a:gd name="T120" fmla="*/ 2174 w 2186"/>
                <a:gd name="T121" fmla="*/ 2646 h 2833"/>
                <a:gd name="T122" fmla="*/ 2131 w 2186"/>
                <a:gd name="T123" fmla="*/ 2483 h 2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86" h="2833">
                  <a:moveTo>
                    <a:pt x="2131" y="2483"/>
                  </a:moveTo>
                  <a:lnTo>
                    <a:pt x="2131" y="2483"/>
                  </a:lnTo>
                  <a:lnTo>
                    <a:pt x="2020" y="2160"/>
                  </a:lnTo>
                  <a:lnTo>
                    <a:pt x="2005" y="2113"/>
                  </a:lnTo>
                  <a:lnTo>
                    <a:pt x="1998" y="2084"/>
                  </a:lnTo>
                  <a:lnTo>
                    <a:pt x="1998" y="2084"/>
                  </a:lnTo>
                  <a:lnTo>
                    <a:pt x="1994" y="2068"/>
                  </a:lnTo>
                  <a:lnTo>
                    <a:pt x="1987" y="2035"/>
                  </a:lnTo>
                  <a:lnTo>
                    <a:pt x="1940" y="1783"/>
                  </a:lnTo>
                  <a:lnTo>
                    <a:pt x="1940" y="1783"/>
                  </a:lnTo>
                  <a:lnTo>
                    <a:pt x="1912" y="1636"/>
                  </a:lnTo>
                  <a:lnTo>
                    <a:pt x="1904" y="1590"/>
                  </a:lnTo>
                  <a:lnTo>
                    <a:pt x="1896" y="1544"/>
                  </a:lnTo>
                  <a:lnTo>
                    <a:pt x="1874" y="1402"/>
                  </a:lnTo>
                  <a:lnTo>
                    <a:pt x="1830" y="1105"/>
                  </a:lnTo>
                  <a:lnTo>
                    <a:pt x="1830" y="1105"/>
                  </a:lnTo>
                  <a:lnTo>
                    <a:pt x="1822" y="1061"/>
                  </a:lnTo>
                  <a:lnTo>
                    <a:pt x="1814" y="1019"/>
                  </a:lnTo>
                  <a:lnTo>
                    <a:pt x="1805" y="980"/>
                  </a:lnTo>
                  <a:lnTo>
                    <a:pt x="1794" y="942"/>
                  </a:lnTo>
                  <a:lnTo>
                    <a:pt x="1784" y="907"/>
                  </a:lnTo>
                  <a:lnTo>
                    <a:pt x="1773" y="873"/>
                  </a:lnTo>
                  <a:lnTo>
                    <a:pt x="1760" y="840"/>
                  </a:lnTo>
                  <a:lnTo>
                    <a:pt x="1748" y="809"/>
                  </a:lnTo>
                  <a:lnTo>
                    <a:pt x="1735" y="779"/>
                  </a:lnTo>
                  <a:lnTo>
                    <a:pt x="1721" y="749"/>
                  </a:lnTo>
                  <a:lnTo>
                    <a:pt x="1693" y="691"/>
                  </a:lnTo>
                  <a:lnTo>
                    <a:pt x="1636" y="579"/>
                  </a:lnTo>
                  <a:lnTo>
                    <a:pt x="1636" y="579"/>
                  </a:lnTo>
                  <a:lnTo>
                    <a:pt x="1634" y="575"/>
                  </a:lnTo>
                  <a:lnTo>
                    <a:pt x="1636" y="571"/>
                  </a:lnTo>
                  <a:lnTo>
                    <a:pt x="1638" y="568"/>
                  </a:lnTo>
                  <a:lnTo>
                    <a:pt x="1642" y="567"/>
                  </a:lnTo>
                  <a:lnTo>
                    <a:pt x="1809" y="567"/>
                  </a:lnTo>
                  <a:lnTo>
                    <a:pt x="1809" y="567"/>
                  </a:lnTo>
                  <a:lnTo>
                    <a:pt x="1820" y="567"/>
                  </a:lnTo>
                  <a:lnTo>
                    <a:pt x="1830" y="563"/>
                  </a:lnTo>
                  <a:lnTo>
                    <a:pt x="1838" y="559"/>
                  </a:lnTo>
                  <a:lnTo>
                    <a:pt x="1846" y="552"/>
                  </a:lnTo>
                  <a:lnTo>
                    <a:pt x="1853" y="544"/>
                  </a:lnTo>
                  <a:lnTo>
                    <a:pt x="1858" y="534"/>
                  </a:lnTo>
                  <a:lnTo>
                    <a:pt x="1861" y="525"/>
                  </a:lnTo>
                  <a:lnTo>
                    <a:pt x="1862" y="514"/>
                  </a:lnTo>
                  <a:lnTo>
                    <a:pt x="1862" y="194"/>
                  </a:lnTo>
                  <a:lnTo>
                    <a:pt x="1862" y="194"/>
                  </a:lnTo>
                  <a:lnTo>
                    <a:pt x="1861" y="184"/>
                  </a:lnTo>
                  <a:lnTo>
                    <a:pt x="1858" y="174"/>
                  </a:lnTo>
                  <a:lnTo>
                    <a:pt x="1853" y="165"/>
                  </a:lnTo>
                  <a:lnTo>
                    <a:pt x="1846" y="158"/>
                  </a:lnTo>
                  <a:lnTo>
                    <a:pt x="1839" y="151"/>
                  </a:lnTo>
                  <a:lnTo>
                    <a:pt x="1830" y="146"/>
                  </a:lnTo>
                  <a:lnTo>
                    <a:pt x="1820" y="143"/>
                  </a:lnTo>
                  <a:lnTo>
                    <a:pt x="1809" y="141"/>
                  </a:lnTo>
                  <a:lnTo>
                    <a:pt x="1661" y="141"/>
                  </a:lnTo>
                  <a:lnTo>
                    <a:pt x="1661" y="141"/>
                  </a:lnTo>
                  <a:lnTo>
                    <a:pt x="1656" y="141"/>
                  </a:lnTo>
                  <a:lnTo>
                    <a:pt x="1652" y="144"/>
                  </a:lnTo>
                  <a:lnTo>
                    <a:pt x="1647" y="147"/>
                  </a:lnTo>
                  <a:lnTo>
                    <a:pt x="1645" y="151"/>
                  </a:lnTo>
                  <a:lnTo>
                    <a:pt x="1645" y="151"/>
                  </a:lnTo>
                  <a:lnTo>
                    <a:pt x="1641" y="154"/>
                  </a:lnTo>
                  <a:lnTo>
                    <a:pt x="1637" y="158"/>
                  </a:lnTo>
                  <a:lnTo>
                    <a:pt x="1632" y="159"/>
                  </a:lnTo>
                  <a:lnTo>
                    <a:pt x="1627" y="159"/>
                  </a:lnTo>
                  <a:lnTo>
                    <a:pt x="1622" y="159"/>
                  </a:lnTo>
                  <a:lnTo>
                    <a:pt x="1618" y="156"/>
                  </a:lnTo>
                  <a:lnTo>
                    <a:pt x="1614" y="153"/>
                  </a:lnTo>
                  <a:lnTo>
                    <a:pt x="1611" y="148"/>
                  </a:lnTo>
                  <a:lnTo>
                    <a:pt x="1611" y="148"/>
                  </a:lnTo>
                  <a:lnTo>
                    <a:pt x="1569" y="62"/>
                  </a:lnTo>
                  <a:lnTo>
                    <a:pt x="1564" y="50"/>
                  </a:lnTo>
                  <a:lnTo>
                    <a:pt x="1561" y="48"/>
                  </a:lnTo>
                  <a:lnTo>
                    <a:pt x="1561" y="48"/>
                  </a:lnTo>
                  <a:lnTo>
                    <a:pt x="1555" y="45"/>
                  </a:lnTo>
                  <a:lnTo>
                    <a:pt x="1549" y="44"/>
                  </a:lnTo>
                  <a:lnTo>
                    <a:pt x="1549" y="44"/>
                  </a:lnTo>
                  <a:lnTo>
                    <a:pt x="1511" y="44"/>
                  </a:lnTo>
                  <a:lnTo>
                    <a:pt x="1505" y="44"/>
                  </a:lnTo>
                  <a:lnTo>
                    <a:pt x="1502" y="45"/>
                  </a:lnTo>
                  <a:lnTo>
                    <a:pt x="1502" y="45"/>
                  </a:lnTo>
                  <a:lnTo>
                    <a:pt x="1502" y="45"/>
                  </a:lnTo>
                  <a:lnTo>
                    <a:pt x="1502" y="45"/>
                  </a:lnTo>
                  <a:lnTo>
                    <a:pt x="1497" y="48"/>
                  </a:lnTo>
                  <a:lnTo>
                    <a:pt x="1494" y="52"/>
                  </a:lnTo>
                  <a:lnTo>
                    <a:pt x="1492" y="56"/>
                  </a:lnTo>
                  <a:lnTo>
                    <a:pt x="1490" y="62"/>
                  </a:lnTo>
                  <a:lnTo>
                    <a:pt x="1490" y="62"/>
                  </a:lnTo>
                  <a:lnTo>
                    <a:pt x="1489" y="67"/>
                  </a:lnTo>
                  <a:lnTo>
                    <a:pt x="1487" y="70"/>
                  </a:lnTo>
                  <a:lnTo>
                    <a:pt x="1484" y="72"/>
                  </a:lnTo>
                  <a:lnTo>
                    <a:pt x="1480" y="72"/>
                  </a:lnTo>
                  <a:lnTo>
                    <a:pt x="1444" y="72"/>
                  </a:lnTo>
                  <a:lnTo>
                    <a:pt x="1444" y="72"/>
                  </a:lnTo>
                  <a:lnTo>
                    <a:pt x="1441" y="72"/>
                  </a:lnTo>
                  <a:lnTo>
                    <a:pt x="1439" y="70"/>
                  </a:lnTo>
                  <a:lnTo>
                    <a:pt x="1436" y="68"/>
                  </a:lnTo>
                  <a:lnTo>
                    <a:pt x="1434" y="65"/>
                  </a:lnTo>
                  <a:lnTo>
                    <a:pt x="1417" y="0"/>
                  </a:lnTo>
                  <a:lnTo>
                    <a:pt x="0" y="0"/>
                  </a:lnTo>
                  <a:lnTo>
                    <a:pt x="0" y="805"/>
                  </a:lnTo>
                  <a:lnTo>
                    <a:pt x="1277" y="805"/>
                  </a:lnTo>
                  <a:lnTo>
                    <a:pt x="1277" y="805"/>
                  </a:lnTo>
                  <a:lnTo>
                    <a:pt x="1307" y="807"/>
                  </a:lnTo>
                  <a:lnTo>
                    <a:pt x="1337" y="811"/>
                  </a:lnTo>
                  <a:lnTo>
                    <a:pt x="1366" y="818"/>
                  </a:lnTo>
                  <a:lnTo>
                    <a:pt x="1394" y="826"/>
                  </a:lnTo>
                  <a:lnTo>
                    <a:pt x="1421" y="837"/>
                  </a:lnTo>
                  <a:lnTo>
                    <a:pt x="1447" y="850"/>
                  </a:lnTo>
                  <a:lnTo>
                    <a:pt x="1471" y="866"/>
                  </a:lnTo>
                  <a:lnTo>
                    <a:pt x="1495" y="883"/>
                  </a:lnTo>
                  <a:lnTo>
                    <a:pt x="1516" y="902"/>
                  </a:lnTo>
                  <a:lnTo>
                    <a:pt x="1536" y="924"/>
                  </a:lnTo>
                  <a:lnTo>
                    <a:pt x="1554" y="946"/>
                  </a:lnTo>
                  <a:lnTo>
                    <a:pt x="1571" y="970"/>
                  </a:lnTo>
                  <a:lnTo>
                    <a:pt x="1585" y="996"/>
                  </a:lnTo>
                  <a:lnTo>
                    <a:pt x="1596" y="1023"/>
                  </a:lnTo>
                  <a:lnTo>
                    <a:pt x="1607" y="1052"/>
                  </a:lnTo>
                  <a:lnTo>
                    <a:pt x="1614" y="1081"/>
                  </a:lnTo>
                  <a:lnTo>
                    <a:pt x="1614" y="1081"/>
                  </a:lnTo>
                  <a:lnTo>
                    <a:pt x="1619" y="1108"/>
                  </a:lnTo>
                  <a:lnTo>
                    <a:pt x="1624" y="1135"/>
                  </a:lnTo>
                  <a:lnTo>
                    <a:pt x="1624" y="1135"/>
                  </a:lnTo>
                  <a:lnTo>
                    <a:pt x="1669" y="1438"/>
                  </a:lnTo>
                  <a:lnTo>
                    <a:pt x="1682" y="1525"/>
                  </a:lnTo>
                  <a:lnTo>
                    <a:pt x="1693" y="1597"/>
                  </a:lnTo>
                  <a:lnTo>
                    <a:pt x="1706" y="1669"/>
                  </a:lnTo>
                  <a:lnTo>
                    <a:pt x="1724" y="1763"/>
                  </a:lnTo>
                  <a:lnTo>
                    <a:pt x="1785" y="2085"/>
                  </a:lnTo>
                  <a:lnTo>
                    <a:pt x="1785" y="2085"/>
                  </a:lnTo>
                  <a:lnTo>
                    <a:pt x="1791" y="2118"/>
                  </a:lnTo>
                  <a:lnTo>
                    <a:pt x="1799" y="2150"/>
                  </a:lnTo>
                  <a:lnTo>
                    <a:pt x="1808" y="2182"/>
                  </a:lnTo>
                  <a:lnTo>
                    <a:pt x="1819" y="2214"/>
                  </a:lnTo>
                  <a:lnTo>
                    <a:pt x="1819" y="2214"/>
                  </a:lnTo>
                  <a:lnTo>
                    <a:pt x="1824" y="2233"/>
                  </a:lnTo>
                  <a:lnTo>
                    <a:pt x="1829" y="2252"/>
                  </a:lnTo>
                  <a:lnTo>
                    <a:pt x="1831" y="2271"/>
                  </a:lnTo>
                  <a:lnTo>
                    <a:pt x="1834" y="2289"/>
                  </a:lnTo>
                  <a:lnTo>
                    <a:pt x="1835" y="2309"/>
                  </a:lnTo>
                  <a:lnTo>
                    <a:pt x="1834" y="2327"/>
                  </a:lnTo>
                  <a:lnTo>
                    <a:pt x="1832" y="2346"/>
                  </a:lnTo>
                  <a:lnTo>
                    <a:pt x="1830" y="2363"/>
                  </a:lnTo>
                  <a:lnTo>
                    <a:pt x="1827" y="2381"/>
                  </a:lnTo>
                  <a:lnTo>
                    <a:pt x="1822" y="2399"/>
                  </a:lnTo>
                  <a:lnTo>
                    <a:pt x="1816" y="2416"/>
                  </a:lnTo>
                  <a:lnTo>
                    <a:pt x="1809" y="2433"/>
                  </a:lnTo>
                  <a:lnTo>
                    <a:pt x="1802" y="2449"/>
                  </a:lnTo>
                  <a:lnTo>
                    <a:pt x="1793" y="2464"/>
                  </a:lnTo>
                  <a:lnTo>
                    <a:pt x="1784" y="2480"/>
                  </a:lnTo>
                  <a:lnTo>
                    <a:pt x="1775" y="2495"/>
                  </a:lnTo>
                  <a:lnTo>
                    <a:pt x="1763" y="2509"/>
                  </a:lnTo>
                  <a:lnTo>
                    <a:pt x="1752" y="2523"/>
                  </a:lnTo>
                  <a:lnTo>
                    <a:pt x="1739" y="2536"/>
                  </a:lnTo>
                  <a:lnTo>
                    <a:pt x="1726" y="2548"/>
                  </a:lnTo>
                  <a:lnTo>
                    <a:pt x="1713" y="2559"/>
                  </a:lnTo>
                  <a:lnTo>
                    <a:pt x="1698" y="2570"/>
                  </a:lnTo>
                  <a:lnTo>
                    <a:pt x="1683" y="2580"/>
                  </a:lnTo>
                  <a:lnTo>
                    <a:pt x="1667" y="2589"/>
                  </a:lnTo>
                  <a:lnTo>
                    <a:pt x="1650" y="2597"/>
                  </a:lnTo>
                  <a:lnTo>
                    <a:pt x="1633" y="2604"/>
                  </a:lnTo>
                  <a:lnTo>
                    <a:pt x="1616" y="2609"/>
                  </a:lnTo>
                  <a:lnTo>
                    <a:pt x="1598" y="2615"/>
                  </a:lnTo>
                  <a:lnTo>
                    <a:pt x="1579" y="2619"/>
                  </a:lnTo>
                  <a:lnTo>
                    <a:pt x="1561" y="2622"/>
                  </a:lnTo>
                  <a:lnTo>
                    <a:pt x="1541" y="2623"/>
                  </a:lnTo>
                  <a:lnTo>
                    <a:pt x="1522" y="2624"/>
                  </a:lnTo>
                  <a:lnTo>
                    <a:pt x="0" y="2624"/>
                  </a:lnTo>
                  <a:lnTo>
                    <a:pt x="0" y="2833"/>
                  </a:lnTo>
                  <a:lnTo>
                    <a:pt x="2161" y="2833"/>
                  </a:lnTo>
                  <a:lnTo>
                    <a:pt x="2161" y="2833"/>
                  </a:lnTo>
                  <a:lnTo>
                    <a:pt x="2165" y="2832"/>
                  </a:lnTo>
                  <a:lnTo>
                    <a:pt x="2170" y="2831"/>
                  </a:lnTo>
                  <a:lnTo>
                    <a:pt x="2174" y="2828"/>
                  </a:lnTo>
                  <a:lnTo>
                    <a:pt x="2178" y="2825"/>
                  </a:lnTo>
                  <a:lnTo>
                    <a:pt x="2181" y="2822"/>
                  </a:lnTo>
                  <a:lnTo>
                    <a:pt x="2184" y="2817"/>
                  </a:lnTo>
                  <a:lnTo>
                    <a:pt x="2186" y="2812"/>
                  </a:lnTo>
                  <a:lnTo>
                    <a:pt x="2186" y="2807"/>
                  </a:lnTo>
                  <a:lnTo>
                    <a:pt x="2186" y="2807"/>
                  </a:lnTo>
                  <a:lnTo>
                    <a:pt x="2186" y="2728"/>
                  </a:lnTo>
                  <a:lnTo>
                    <a:pt x="2185" y="2702"/>
                  </a:lnTo>
                  <a:lnTo>
                    <a:pt x="2181" y="2676"/>
                  </a:lnTo>
                  <a:lnTo>
                    <a:pt x="2174" y="2646"/>
                  </a:lnTo>
                  <a:lnTo>
                    <a:pt x="2165" y="2608"/>
                  </a:lnTo>
                  <a:lnTo>
                    <a:pt x="2131" y="2483"/>
                  </a:lnTo>
                  <a:lnTo>
                    <a:pt x="2131" y="2483"/>
                  </a:lnTo>
                  <a:close/>
                </a:path>
              </a:pathLst>
            </a:custGeom>
            <a:solidFill>
              <a:srgbClr val="60D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6DFA7BD-DB6C-4D95-8B8C-C404745F72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2101" y="2324100"/>
              <a:ext cx="1735138" cy="2249488"/>
            </a:xfrm>
            <a:custGeom>
              <a:avLst/>
              <a:gdLst>
                <a:gd name="T0" fmla="*/ 1 w 2185"/>
                <a:gd name="T1" fmla="*/ 2812 h 2833"/>
                <a:gd name="T2" fmla="*/ 8 w 2185"/>
                <a:gd name="T3" fmla="*/ 2825 h 2833"/>
                <a:gd name="T4" fmla="*/ 20 w 2185"/>
                <a:gd name="T5" fmla="*/ 2832 h 2833"/>
                <a:gd name="T6" fmla="*/ 2185 w 2185"/>
                <a:gd name="T7" fmla="*/ 2624 h 2833"/>
                <a:gd name="T8" fmla="*/ 646 w 2185"/>
                <a:gd name="T9" fmla="*/ 2623 h 2833"/>
                <a:gd name="T10" fmla="*/ 591 w 2185"/>
                <a:gd name="T11" fmla="*/ 2615 h 2833"/>
                <a:gd name="T12" fmla="*/ 538 w 2185"/>
                <a:gd name="T13" fmla="*/ 2598 h 2833"/>
                <a:gd name="T14" fmla="*/ 491 w 2185"/>
                <a:gd name="T15" fmla="*/ 2571 h 2833"/>
                <a:gd name="T16" fmla="*/ 447 w 2185"/>
                <a:gd name="T17" fmla="*/ 2537 h 2833"/>
                <a:gd name="T18" fmla="*/ 412 w 2185"/>
                <a:gd name="T19" fmla="*/ 2495 h 2833"/>
                <a:gd name="T20" fmla="*/ 391 w 2185"/>
                <a:gd name="T21" fmla="*/ 2463 h 2833"/>
                <a:gd name="T22" fmla="*/ 369 w 2185"/>
                <a:gd name="T23" fmla="*/ 2412 h 2833"/>
                <a:gd name="T24" fmla="*/ 355 w 2185"/>
                <a:gd name="T25" fmla="*/ 2359 h 2833"/>
                <a:gd name="T26" fmla="*/ 352 w 2185"/>
                <a:gd name="T27" fmla="*/ 2305 h 2833"/>
                <a:gd name="T28" fmla="*/ 358 w 2185"/>
                <a:gd name="T29" fmla="*/ 2250 h 2833"/>
                <a:gd name="T30" fmla="*/ 367 w 2185"/>
                <a:gd name="T31" fmla="*/ 2214 h 2833"/>
                <a:gd name="T32" fmla="*/ 395 w 2185"/>
                <a:gd name="T33" fmla="*/ 2118 h 2833"/>
                <a:gd name="T34" fmla="*/ 494 w 2185"/>
                <a:gd name="T35" fmla="*/ 1596 h 2833"/>
                <a:gd name="T36" fmla="*/ 572 w 2185"/>
                <a:gd name="T37" fmla="*/ 1081 h 2833"/>
                <a:gd name="T38" fmla="*/ 589 w 2185"/>
                <a:gd name="T39" fmla="*/ 1023 h 2833"/>
                <a:gd name="T40" fmla="*/ 632 w 2185"/>
                <a:gd name="T41" fmla="*/ 946 h 2833"/>
                <a:gd name="T42" fmla="*/ 692 w 2185"/>
                <a:gd name="T43" fmla="*/ 883 h 2833"/>
                <a:gd name="T44" fmla="*/ 765 w 2185"/>
                <a:gd name="T45" fmla="*/ 837 h 2833"/>
                <a:gd name="T46" fmla="*/ 849 w 2185"/>
                <a:gd name="T47" fmla="*/ 811 h 2833"/>
                <a:gd name="T48" fmla="*/ 2185 w 2185"/>
                <a:gd name="T49" fmla="*/ 805 h 2833"/>
                <a:gd name="T50" fmla="*/ 769 w 2185"/>
                <a:gd name="T51" fmla="*/ 0 h 2833"/>
                <a:gd name="T52" fmla="*/ 749 w 2185"/>
                <a:gd name="T53" fmla="*/ 70 h 2833"/>
                <a:gd name="T54" fmla="*/ 741 w 2185"/>
                <a:gd name="T55" fmla="*/ 72 h 2833"/>
                <a:gd name="T56" fmla="*/ 702 w 2185"/>
                <a:gd name="T57" fmla="*/ 72 h 2833"/>
                <a:gd name="T58" fmla="*/ 695 w 2185"/>
                <a:gd name="T59" fmla="*/ 62 h 2833"/>
                <a:gd name="T60" fmla="*/ 693 w 2185"/>
                <a:gd name="T61" fmla="*/ 52 h 2833"/>
                <a:gd name="T62" fmla="*/ 685 w 2185"/>
                <a:gd name="T63" fmla="*/ 45 h 2833"/>
                <a:gd name="T64" fmla="*/ 681 w 2185"/>
                <a:gd name="T65" fmla="*/ 44 h 2833"/>
                <a:gd name="T66" fmla="*/ 637 w 2185"/>
                <a:gd name="T67" fmla="*/ 44 h 2833"/>
                <a:gd name="T68" fmla="*/ 625 w 2185"/>
                <a:gd name="T69" fmla="*/ 48 h 2833"/>
                <a:gd name="T70" fmla="*/ 575 w 2185"/>
                <a:gd name="T71" fmla="*/ 148 h 2833"/>
                <a:gd name="T72" fmla="*/ 568 w 2185"/>
                <a:gd name="T73" fmla="*/ 156 h 2833"/>
                <a:gd name="T74" fmla="*/ 553 w 2185"/>
                <a:gd name="T75" fmla="*/ 159 h 2833"/>
                <a:gd name="T76" fmla="*/ 542 w 2185"/>
                <a:gd name="T77" fmla="*/ 151 h 2833"/>
                <a:gd name="T78" fmla="*/ 534 w 2185"/>
                <a:gd name="T79" fmla="*/ 144 h 2833"/>
                <a:gd name="T80" fmla="*/ 377 w 2185"/>
                <a:gd name="T81" fmla="*/ 141 h 2833"/>
                <a:gd name="T82" fmla="*/ 357 w 2185"/>
                <a:gd name="T83" fmla="*/ 146 h 2833"/>
                <a:gd name="T84" fmla="*/ 332 w 2185"/>
                <a:gd name="T85" fmla="*/ 165 h 2833"/>
                <a:gd name="T86" fmla="*/ 324 w 2185"/>
                <a:gd name="T87" fmla="*/ 194 h 2833"/>
                <a:gd name="T88" fmla="*/ 325 w 2185"/>
                <a:gd name="T89" fmla="*/ 525 h 2833"/>
                <a:gd name="T90" fmla="*/ 339 w 2185"/>
                <a:gd name="T91" fmla="*/ 552 h 2833"/>
                <a:gd name="T92" fmla="*/ 366 w 2185"/>
                <a:gd name="T93" fmla="*/ 567 h 2833"/>
                <a:gd name="T94" fmla="*/ 543 w 2185"/>
                <a:gd name="T95" fmla="*/ 567 h 2833"/>
                <a:gd name="T96" fmla="*/ 551 w 2185"/>
                <a:gd name="T97" fmla="*/ 575 h 2833"/>
                <a:gd name="T98" fmla="*/ 492 w 2185"/>
                <a:gd name="T99" fmla="*/ 691 h 2833"/>
                <a:gd name="T100" fmla="*/ 438 w 2185"/>
                <a:gd name="T101" fmla="*/ 809 h 2833"/>
                <a:gd name="T102" fmla="*/ 401 w 2185"/>
                <a:gd name="T103" fmla="*/ 907 h 2833"/>
                <a:gd name="T104" fmla="*/ 371 w 2185"/>
                <a:gd name="T105" fmla="*/ 1019 h 2833"/>
                <a:gd name="T106" fmla="*/ 287 w 2185"/>
                <a:gd name="T107" fmla="*/ 1561 h 2833"/>
                <a:gd name="T108" fmla="*/ 196 w 2185"/>
                <a:gd name="T109" fmla="*/ 2047 h 2833"/>
                <a:gd name="T110" fmla="*/ 178 w 2185"/>
                <a:gd name="T111" fmla="*/ 2122 h 2833"/>
                <a:gd name="T112" fmla="*/ 56 w 2185"/>
                <a:gd name="T113" fmla="*/ 2483 h 2833"/>
                <a:gd name="T114" fmla="*/ 8 w 2185"/>
                <a:gd name="T115" fmla="*/ 2661 h 2833"/>
                <a:gd name="T116" fmla="*/ 1 w 2185"/>
                <a:gd name="T117" fmla="*/ 2717 h 2833"/>
                <a:gd name="T118" fmla="*/ 0 w 2185"/>
                <a:gd name="T119" fmla="*/ 2807 h 2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85" h="2833">
                  <a:moveTo>
                    <a:pt x="0" y="2807"/>
                  </a:moveTo>
                  <a:lnTo>
                    <a:pt x="0" y="2807"/>
                  </a:lnTo>
                  <a:lnTo>
                    <a:pt x="1" y="2812"/>
                  </a:lnTo>
                  <a:lnTo>
                    <a:pt x="2" y="2817"/>
                  </a:lnTo>
                  <a:lnTo>
                    <a:pt x="4" y="2822"/>
                  </a:lnTo>
                  <a:lnTo>
                    <a:pt x="8" y="2825"/>
                  </a:lnTo>
                  <a:lnTo>
                    <a:pt x="11" y="2828"/>
                  </a:lnTo>
                  <a:lnTo>
                    <a:pt x="16" y="2831"/>
                  </a:lnTo>
                  <a:lnTo>
                    <a:pt x="20" y="2832"/>
                  </a:lnTo>
                  <a:lnTo>
                    <a:pt x="26" y="2833"/>
                  </a:lnTo>
                  <a:lnTo>
                    <a:pt x="2185" y="2833"/>
                  </a:lnTo>
                  <a:lnTo>
                    <a:pt x="2185" y="2624"/>
                  </a:lnTo>
                  <a:lnTo>
                    <a:pt x="665" y="2624"/>
                  </a:lnTo>
                  <a:lnTo>
                    <a:pt x="665" y="2624"/>
                  </a:lnTo>
                  <a:lnTo>
                    <a:pt x="646" y="2623"/>
                  </a:lnTo>
                  <a:lnTo>
                    <a:pt x="627" y="2622"/>
                  </a:lnTo>
                  <a:lnTo>
                    <a:pt x="609" y="2620"/>
                  </a:lnTo>
                  <a:lnTo>
                    <a:pt x="591" y="2615"/>
                  </a:lnTo>
                  <a:lnTo>
                    <a:pt x="573" y="2611"/>
                  </a:lnTo>
                  <a:lnTo>
                    <a:pt x="556" y="2605"/>
                  </a:lnTo>
                  <a:lnTo>
                    <a:pt x="538" y="2598"/>
                  </a:lnTo>
                  <a:lnTo>
                    <a:pt x="522" y="2590"/>
                  </a:lnTo>
                  <a:lnTo>
                    <a:pt x="506" y="2582"/>
                  </a:lnTo>
                  <a:lnTo>
                    <a:pt x="491" y="2571"/>
                  </a:lnTo>
                  <a:lnTo>
                    <a:pt x="476" y="2561"/>
                  </a:lnTo>
                  <a:lnTo>
                    <a:pt x="461" y="2550"/>
                  </a:lnTo>
                  <a:lnTo>
                    <a:pt x="447" y="2537"/>
                  </a:lnTo>
                  <a:lnTo>
                    <a:pt x="435" y="2524"/>
                  </a:lnTo>
                  <a:lnTo>
                    <a:pt x="423" y="2510"/>
                  </a:lnTo>
                  <a:lnTo>
                    <a:pt x="412" y="2495"/>
                  </a:lnTo>
                  <a:lnTo>
                    <a:pt x="412" y="2495"/>
                  </a:lnTo>
                  <a:lnTo>
                    <a:pt x="400" y="2479"/>
                  </a:lnTo>
                  <a:lnTo>
                    <a:pt x="391" y="2463"/>
                  </a:lnTo>
                  <a:lnTo>
                    <a:pt x="383" y="2447"/>
                  </a:lnTo>
                  <a:lnTo>
                    <a:pt x="375" y="2430"/>
                  </a:lnTo>
                  <a:lnTo>
                    <a:pt x="369" y="2412"/>
                  </a:lnTo>
                  <a:lnTo>
                    <a:pt x="363" y="2395"/>
                  </a:lnTo>
                  <a:lnTo>
                    <a:pt x="359" y="2378"/>
                  </a:lnTo>
                  <a:lnTo>
                    <a:pt x="355" y="2359"/>
                  </a:lnTo>
                  <a:lnTo>
                    <a:pt x="353" y="2341"/>
                  </a:lnTo>
                  <a:lnTo>
                    <a:pt x="352" y="2324"/>
                  </a:lnTo>
                  <a:lnTo>
                    <a:pt x="352" y="2305"/>
                  </a:lnTo>
                  <a:lnTo>
                    <a:pt x="353" y="2287"/>
                  </a:lnTo>
                  <a:lnTo>
                    <a:pt x="354" y="2268"/>
                  </a:lnTo>
                  <a:lnTo>
                    <a:pt x="358" y="2250"/>
                  </a:lnTo>
                  <a:lnTo>
                    <a:pt x="362" y="2232"/>
                  </a:lnTo>
                  <a:lnTo>
                    <a:pt x="367" y="2214"/>
                  </a:lnTo>
                  <a:lnTo>
                    <a:pt x="367" y="2214"/>
                  </a:lnTo>
                  <a:lnTo>
                    <a:pt x="377" y="2182"/>
                  </a:lnTo>
                  <a:lnTo>
                    <a:pt x="386" y="2150"/>
                  </a:lnTo>
                  <a:lnTo>
                    <a:pt x="395" y="2118"/>
                  </a:lnTo>
                  <a:lnTo>
                    <a:pt x="401" y="2085"/>
                  </a:lnTo>
                  <a:lnTo>
                    <a:pt x="494" y="1596"/>
                  </a:lnTo>
                  <a:lnTo>
                    <a:pt x="494" y="1596"/>
                  </a:lnTo>
                  <a:lnTo>
                    <a:pt x="558" y="1162"/>
                  </a:lnTo>
                  <a:lnTo>
                    <a:pt x="567" y="1106"/>
                  </a:lnTo>
                  <a:lnTo>
                    <a:pt x="572" y="1081"/>
                  </a:lnTo>
                  <a:lnTo>
                    <a:pt x="572" y="1081"/>
                  </a:lnTo>
                  <a:lnTo>
                    <a:pt x="579" y="1052"/>
                  </a:lnTo>
                  <a:lnTo>
                    <a:pt x="589" y="1023"/>
                  </a:lnTo>
                  <a:lnTo>
                    <a:pt x="601" y="996"/>
                  </a:lnTo>
                  <a:lnTo>
                    <a:pt x="616" y="970"/>
                  </a:lnTo>
                  <a:lnTo>
                    <a:pt x="632" y="946"/>
                  </a:lnTo>
                  <a:lnTo>
                    <a:pt x="650" y="924"/>
                  </a:lnTo>
                  <a:lnTo>
                    <a:pt x="670" y="902"/>
                  </a:lnTo>
                  <a:lnTo>
                    <a:pt x="692" y="883"/>
                  </a:lnTo>
                  <a:lnTo>
                    <a:pt x="715" y="866"/>
                  </a:lnTo>
                  <a:lnTo>
                    <a:pt x="739" y="850"/>
                  </a:lnTo>
                  <a:lnTo>
                    <a:pt x="765" y="837"/>
                  </a:lnTo>
                  <a:lnTo>
                    <a:pt x="792" y="826"/>
                  </a:lnTo>
                  <a:lnTo>
                    <a:pt x="821" y="818"/>
                  </a:lnTo>
                  <a:lnTo>
                    <a:pt x="849" y="811"/>
                  </a:lnTo>
                  <a:lnTo>
                    <a:pt x="878" y="807"/>
                  </a:lnTo>
                  <a:lnTo>
                    <a:pt x="909" y="805"/>
                  </a:lnTo>
                  <a:lnTo>
                    <a:pt x="2185" y="805"/>
                  </a:lnTo>
                  <a:lnTo>
                    <a:pt x="2185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54" y="59"/>
                  </a:lnTo>
                  <a:lnTo>
                    <a:pt x="750" y="67"/>
                  </a:lnTo>
                  <a:lnTo>
                    <a:pt x="749" y="70"/>
                  </a:lnTo>
                  <a:lnTo>
                    <a:pt x="749" y="70"/>
                  </a:lnTo>
                  <a:lnTo>
                    <a:pt x="746" y="72"/>
                  </a:lnTo>
                  <a:lnTo>
                    <a:pt x="741" y="72"/>
                  </a:lnTo>
                  <a:lnTo>
                    <a:pt x="707" y="72"/>
                  </a:lnTo>
                  <a:lnTo>
                    <a:pt x="707" y="72"/>
                  </a:lnTo>
                  <a:lnTo>
                    <a:pt x="702" y="72"/>
                  </a:lnTo>
                  <a:lnTo>
                    <a:pt x="699" y="70"/>
                  </a:lnTo>
                  <a:lnTo>
                    <a:pt x="696" y="67"/>
                  </a:lnTo>
                  <a:lnTo>
                    <a:pt x="695" y="62"/>
                  </a:lnTo>
                  <a:lnTo>
                    <a:pt x="695" y="62"/>
                  </a:lnTo>
                  <a:lnTo>
                    <a:pt x="695" y="56"/>
                  </a:lnTo>
                  <a:lnTo>
                    <a:pt x="693" y="52"/>
                  </a:lnTo>
                  <a:lnTo>
                    <a:pt x="689" y="48"/>
                  </a:lnTo>
                  <a:lnTo>
                    <a:pt x="685" y="45"/>
                  </a:lnTo>
                  <a:lnTo>
                    <a:pt x="685" y="45"/>
                  </a:lnTo>
                  <a:lnTo>
                    <a:pt x="685" y="45"/>
                  </a:lnTo>
                  <a:lnTo>
                    <a:pt x="685" y="45"/>
                  </a:lnTo>
                  <a:lnTo>
                    <a:pt x="681" y="44"/>
                  </a:lnTo>
                  <a:lnTo>
                    <a:pt x="675" y="44"/>
                  </a:lnTo>
                  <a:lnTo>
                    <a:pt x="637" y="44"/>
                  </a:lnTo>
                  <a:lnTo>
                    <a:pt x="637" y="44"/>
                  </a:lnTo>
                  <a:lnTo>
                    <a:pt x="631" y="45"/>
                  </a:lnTo>
                  <a:lnTo>
                    <a:pt x="625" y="48"/>
                  </a:lnTo>
                  <a:lnTo>
                    <a:pt x="625" y="48"/>
                  </a:lnTo>
                  <a:lnTo>
                    <a:pt x="623" y="50"/>
                  </a:lnTo>
                  <a:lnTo>
                    <a:pt x="617" y="62"/>
                  </a:lnTo>
                  <a:lnTo>
                    <a:pt x="575" y="148"/>
                  </a:lnTo>
                  <a:lnTo>
                    <a:pt x="575" y="148"/>
                  </a:lnTo>
                  <a:lnTo>
                    <a:pt x="572" y="153"/>
                  </a:lnTo>
                  <a:lnTo>
                    <a:pt x="568" y="156"/>
                  </a:lnTo>
                  <a:lnTo>
                    <a:pt x="564" y="159"/>
                  </a:lnTo>
                  <a:lnTo>
                    <a:pt x="559" y="159"/>
                  </a:lnTo>
                  <a:lnTo>
                    <a:pt x="553" y="159"/>
                  </a:lnTo>
                  <a:lnTo>
                    <a:pt x="549" y="158"/>
                  </a:lnTo>
                  <a:lnTo>
                    <a:pt x="545" y="154"/>
                  </a:lnTo>
                  <a:lnTo>
                    <a:pt x="542" y="151"/>
                  </a:lnTo>
                  <a:lnTo>
                    <a:pt x="542" y="151"/>
                  </a:lnTo>
                  <a:lnTo>
                    <a:pt x="538" y="147"/>
                  </a:lnTo>
                  <a:lnTo>
                    <a:pt x="534" y="144"/>
                  </a:lnTo>
                  <a:lnTo>
                    <a:pt x="529" y="141"/>
                  </a:lnTo>
                  <a:lnTo>
                    <a:pt x="525" y="141"/>
                  </a:lnTo>
                  <a:lnTo>
                    <a:pt x="377" y="141"/>
                  </a:lnTo>
                  <a:lnTo>
                    <a:pt x="377" y="141"/>
                  </a:lnTo>
                  <a:lnTo>
                    <a:pt x="366" y="143"/>
                  </a:lnTo>
                  <a:lnTo>
                    <a:pt x="357" y="146"/>
                  </a:lnTo>
                  <a:lnTo>
                    <a:pt x="347" y="151"/>
                  </a:lnTo>
                  <a:lnTo>
                    <a:pt x="339" y="156"/>
                  </a:lnTo>
                  <a:lnTo>
                    <a:pt x="332" y="165"/>
                  </a:lnTo>
                  <a:lnTo>
                    <a:pt x="328" y="174"/>
                  </a:lnTo>
                  <a:lnTo>
                    <a:pt x="325" y="184"/>
                  </a:lnTo>
                  <a:lnTo>
                    <a:pt x="324" y="194"/>
                  </a:lnTo>
                  <a:lnTo>
                    <a:pt x="324" y="514"/>
                  </a:lnTo>
                  <a:lnTo>
                    <a:pt x="324" y="514"/>
                  </a:lnTo>
                  <a:lnTo>
                    <a:pt x="325" y="525"/>
                  </a:lnTo>
                  <a:lnTo>
                    <a:pt x="328" y="534"/>
                  </a:lnTo>
                  <a:lnTo>
                    <a:pt x="332" y="544"/>
                  </a:lnTo>
                  <a:lnTo>
                    <a:pt x="339" y="552"/>
                  </a:lnTo>
                  <a:lnTo>
                    <a:pt x="347" y="559"/>
                  </a:lnTo>
                  <a:lnTo>
                    <a:pt x="357" y="563"/>
                  </a:lnTo>
                  <a:lnTo>
                    <a:pt x="366" y="567"/>
                  </a:lnTo>
                  <a:lnTo>
                    <a:pt x="377" y="567"/>
                  </a:lnTo>
                  <a:lnTo>
                    <a:pt x="543" y="567"/>
                  </a:lnTo>
                  <a:lnTo>
                    <a:pt x="543" y="567"/>
                  </a:lnTo>
                  <a:lnTo>
                    <a:pt x="548" y="568"/>
                  </a:lnTo>
                  <a:lnTo>
                    <a:pt x="550" y="571"/>
                  </a:lnTo>
                  <a:lnTo>
                    <a:pt x="551" y="575"/>
                  </a:lnTo>
                  <a:lnTo>
                    <a:pt x="551" y="579"/>
                  </a:lnTo>
                  <a:lnTo>
                    <a:pt x="551" y="579"/>
                  </a:lnTo>
                  <a:lnTo>
                    <a:pt x="492" y="691"/>
                  </a:lnTo>
                  <a:lnTo>
                    <a:pt x="465" y="749"/>
                  </a:lnTo>
                  <a:lnTo>
                    <a:pt x="451" y="779"/>
                  </a:lnTo>
                  <a:lnTo>
                    <a:pt x="438" y="809"/>
                  </a:lnTo>
                  <a:lnTo>
                    <a:pt x="426" y="840"/>
                  </a:lnTo>
                  <a:lnTo>
                    <a:pt x="413" y="873"/>
                  </a:lnTo>
                  <a:lnTo>
                    <a:pt x="401" y="907"/>
                  </a:lnTo>
                  <a:lnTo>
                    <a:pt x="391" y="942"/>
                  </a:lnTo>
                  <a:lnTo>
                    <a:pt x="381" y="980"/>
                  </a:lnTo>
                  <a:lnTo>
                    <a:pt x="371" y="1019"/>
                  </a:lnTo>
                  <a:lnTo>
                    <a:pt x="363" y="1061"/>
                  </a:lnTo>
                  <a:lnTo>
                    <a:pt x="357" y="1105"/>
                  </a:lnTo>
                  <a:lnTo>
                    <a:pt x="287" y="1561"/>
                  </a:lnTo>
                  <a:lnTo>
                    <a:pt x="246" y="1783"/>
                  </a:lnTo>
                  <a:lnTo>
                    <a:pt x="196" y="2047"/>
                  </a:lnTo>
                  <a:lnTo>
                    <a:pt x="196" y="2047"/>
                  </a:lnTo>
                  <a:lnTo>
                    <a:pt x="192" y="2070"/>
                  </a:lnTo>
                  <a:lnTo>
                    <a:pt x="186" y="2094"/>
                  </a:lnTo>
                  <a:lnTo>
                    <a:pt x="178" y="2122"/>
                  </a:lnTo>
                  <a:lnTo>
                    <a:pt x="166" y="2159"/>
                  </a:lnTo>
                  <a:lnTo>
                    <a:pt x="126" y="2277"/>
                  </a:lnTo>
                  <a:lnTo>
                    <a:pt x="56" y="2483"/>
                  </a:lnTo>
                  <a:lnTo>
                    <a:pt x="12" y="2642"/>
                  </a:lnTo>
                  <a:lnTo>
                    <a:pt x="12" y="2642"/>
                  </a:lnTo>
                  <a:lnTo>
                    <a:pt x="8" y="2661"/>
                  </a:lnTo>
                  <a:lnTo>
                    <a:pt x="4" y="2680"/>
                  </a:lnTo>
                  <a:lnTo>
                    <a:pt x="2" y="2698"/>
                  </a:lnTo>
                  <a:lnTo>
                    <a:pt x="1" y="2717"/>
                  </a:lnTo>
                  <a:lnTo>
                    <a:pt x="0" y="2757"/>
                  </a:lnTo>
                  <a:lnTo>
                    <a:pt x="0" y="2807"/>
                  </a:lnTo>
                  <a:lnTo>
                    <a:pt x="0" y="2807"/>
                  </a:lnTo>
                  <a:close/>
                </a:path>
              </a:pathLst>
            </a:custGeom>
            <a:solidFill>
              <a:srgbClr val="60D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7DCECD57-EBA2-45FE-A882-853BB1291A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0863" y="2324100"/>
              <a:ext cx="2954338" cy="485775"/>
            </a:xfrm>
            <a:custGeom>
              <a:avLst/>
              <a:gdLst>
                <a:gd name="T0" fmla="*/ 3681 w 3723"/>
                <a:gd name="T1" fmla="*/ 143 h 613"/>
                <a:gd name="T2" fmla="*/ 3707 w 3723"/>
                <a:gd name="T3" fmla="*/ 156 h 613"/>
                <a:gd name="T4" fmla="*/ 3722 w 3723"/>
                <a:gd name="T5" fmla="*/ 184 h 613"/>
                <a:gd name="T6" fmla="*/ 3723 w 3723"/>
                <a:gd name="T7" fmla="*/ 514 h 613"/>
                <a:gd name="T8" fmla="*/ 3714 w 3723"/>
                <a:gd name="T9" fmla="*/ 544 h 613"/>
                <a:gd name="T10" fmla="*/ 3691 w 3723"/>
                <a:gd name="T11" fmla="*/ 563 h 613"/>
                <a:gd name="T12" fmla="*/ 3503 w 3723"/>
                <a:gd name="T13" fmla="*/ 567 h 613"/>
                <a:gd name="T14" fmla="*/ 3497 w 3723"/>
                <a:gd name="T15" fmla="*/ 571 h 613"/>
                <a:gd name="T16" fmla="*/ 3497 w 3723"/>
                <a:gd name="T17" fmla="*/ 579 h 613"/>
                <a:gd name="T18" fmla="*/ 227 w 3723"/>
                <a:gd name="T19" fmla="*/ 579 h 613"/>
                <a:gd name="T20" fmla="*/ 226 w 3723"/>
                <a:gd name="T21" fmla="*/ 571 h 613"/>
                <a:gd name="T22" fmla="*/ 219 w 3723"/>
                <a:gd name="T23" fmla="*/ 567 h 613"/>
                <a:gd name="T24" fmla="*/ 42 w 3723"/>
                <a:gd name="T25" fmla="*/ 567 h 613"/>
                <a:gd name="T26" fmla="*/ 15 w 3723"/>
                <a:gd name="T27" fmla="*/ 552 h 613"/>
                <a:gd name="T28" fmla="*/ 0 w 3723"/>
                <a:gd name="T29" fmla="*/ 525 h 613"/>
                <a:gd name="T30" fmla="*/ 0 w 3723"/>
                <a:gd name="T31" fmla="*/ 194 h 613"/>
                <a:gd name="T32" fmla="*/ 8 w 3723"/>
                <a:gd name="T33" fmla="*/ 165 h 613"/>
                <a:gd name="T34" fmla="*/ 33 w 3723"/>
                <a:gd name="T35" fmla="*/ 146 h 613"/>
                <a:gd name="T36" fmla="*/ 201 w 3723"/>
                <a:gd name="T37" fmla="*/ 141 h 613"/>
                <a:gd name="T38" fmla="*/ 210 w 3723"/>
                <a:gd name="T39" fmla="*/ 144 h 613"/>
                <a:gd name="T40" fmla="*/ 218 w 3723"/>
                <a:gd name="T41" fmla="*/ 151 h 613"/>
                <a:gd name="T42" fmla="*/ 228 w 3723"/>
                <a:gd name="T43" fmla="*/ 159 h 613"/>
                <a:gd name="T44" fmla="*/ 234 w 3723"/>
                <a:gd name="T45" fmla="*/ 159 h 613"/>
                <a:gd name="T46" fmla="*/ 248 w 3723"/>
                <a:gd name="T47" fmla="*/ 153 h 613"/>
                <a:gd name="T48" fmla="*/ 296 w 3723"/>
                <a:gd name="T49" fmla="*/ 54 h 613"/>
                <a:gd name="T50" fmla="*/ 308 w 3723"/>
                <a:gd name="T51" fmla="*/ 45 h 613"/>
                <a:gd name="T52" fmla="*/ 353 w 3723"/>
                <a:gd name="T53" fmla="*/ 44 h 613"/>
                <a:gd name="T54" fmla="*/ 363 w 3723"/>
                <a:gd name="T55" fmla="*/ 47 h 613"/>
                <a:gd name="T56" fmla="*/ 370 w 3723"/>
                <a:gd name="T57" fmla="*/ 55 h 613"/>
                <a:gd name="T58" fmla="*/ 371 w 3723"/>
                <a:gd name="T59" fmla="*/ 62 h 613"/>
                <a:gd name="T60" fmla="*/ 378 w 3723"/>
                <a:gd name="T61" fmla="*/ 72 h 613"/>
                <a:gd name="T62" fmla="*/ 417 w 3723"/>
                <a:gd name="T63" fmla="*/ 72 h 613"/>
                <a:gd name="T64" fmla="*/ 426 w 3723"/>
                <a:gd name="T65" fmla="*/ 68 h 613"/>
                <a:gd name="T66" fmla="*/ 3278 w 3723"/>
                <a:gd name="T67" fmla="*/ 0 h 613"/>
                <a:gd name="T68" fmla="*/ 3297 w 3723"/>
                <a:gd name="T69" fmla="*/ 68 h 613"/>
                <a:gd name="T70" fmla="*/ 3305 w 3723"/>
                <a:gd name="T71" fmla="*/ 72 h 613"/>
                <a:gd name="T72" fmla="*/ 3345 w 3723"/>
                <a:gd name="T73" fmla="*/ 72 h 613"/>
                <a:gd name="T74" fmla="*/ 3351 w 3723"/>
                <a:gd name="T75" fmla="*/ 62 h 613"/>
                <a:gd name="T76" fmla="*/ 3353 w 3723"/>
                <a:gd name="T77" fmla="*/ 55 h 613"/>
                <a:gd name="T78" fmla="*/ 3359 w 3723"/>
                <a:gd name="T79" fmla="*/ 47 h 613"/>
                <a:gd name="T80" fmla="*/ 3370 w 3723"/>
                <a:gd name="T81" fmla="*/ 44 h 613"/>
                <a:gd name="T82" fmla="*/ 3415 w 3723"/>
                <a:gd name="T83" fmla="*/ 45 h 613"/>
                <a:gd name="T84" fmla="*/ 3426 w 3723"/>
                <a:gd name="T85" fmla="*/ 54 h 613"/>
                <a:gd name="T86" fmla="*/ 3475 w 3723"/>
                <a:gd name="T87" fmla="*/ 153 h 613"/>
                <a:gd name="T88" fmla="*/ 3488 w 3723"/>
                <a:gd name="T89" fmla="*/ 159 h 613"/>
                <a:gd name="T90" fmla="*/ 3494 w 3723"/>
                <a:gd name="T91" fmla="*/ 159 h 613"/>
                <a:gd name="T92" fmla="*/ 3506 w 3723"/>
                <a:gd name="T93" fmla="*/ 151 h 613"/>
                <a:gd name="T94" fmla="*/ 3513 w 3723"/>
                <a:gd name="T95" fmla="*/ 144 h 613"/>
                <a:gd name="T96" fmla="*/ 3670 w 3723"/>
                <a:gd name="T97" fmla="*/ 141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23" h="613">
                  <a:moveTo>
                    <a:pt x="3670" y="141"/>
                  </a:moveTo>
                  <a:lnTo>
                    <a:pt x="3670" y="141"/>
                  </a:lnTo>
                  <a:lnTo>
                    <a:pt x="3681" y="143"/>
                  </a:lnTo>
                  <a:lnTo>
                    <a:pt x="3691" y="146"/>
                  </a:lnTo>
                  <a:lnTo>
                    <a:pt x="3699" y="151"/>
                  </a:lnTo>
                  <a:lnTo>
                    <a:pt x="3707" y="156"/>
                  </a:lnTo>
                  <a:lnTo>
                    <a:pt x="3714" y="165"/>
                  </a:lnTo>
                  <a:lnTo>
                    <a:pt x="3719" y="174"/>
                  </a:lnTo>
                  <a:lnTo>
                    <a:pt x="3722" y="184"/>
                  </a:lnTo>
                  <a:lnTo>
                    <a:pt x="3723" y="194"/>
                  </a:lnTo>
                  <a:lnTo>
                    <a:pt x="3723" y="514"/>
                  </a:lnTo>
                  <a:lnTo>
                    <a:pt x="3723" y="514"/>
                  </a:lnTo>
                  <a:lnTo>
                    <a:pt x="3722" y="525"/>
                  </a:lnTo>
                  <a:lnTo>
                    <a:pt x="3719" y="534"/>
                  </a:lnTo>
                  <a:lnTo>
                    <a:pt x="3714" y="544"/>
                  </a:lnTo>
                  <a:lnTo>
                    <a:pt x="3707" y="552"/>
                  </a:lnTo>
                  <a:lnTo>
                    <a:pt x="3699" y="559"/>
                  </a:lnTo>
                  <a:lnTo>
                    <a:pt x="3691" y="563"/>
                  </a:lnTo>
                  <a:lnTo>
                    <a:pt x="3681" y="567"/>
                  </a:lnTo>
                  <a:lnTo>
                    <a:pt x="3670" y="567"/>
                  </a:lnTo>
                  <a:lnTo>
                    <a:pt x="3503" y="567"/>
                  </a:lnTo>
                  <a:lnTo>
                    <a:pt x="3503" y="567"/>
                  </a:lnTo>
                  <a:lnTo>
                    <a:pt x="3500" y="568"/>
                  </a:lnTo>
                  <a:lnTo>
                    <a:pt x="3497" y="571"/>
                  </a:lnTo>
                  <a:lnTo>
                    <a:pt x="3497" y="571"/>
                  </a:lnTo>
                  <a:lnTo>
                    <a:pt x="3495" y="575"/>
                  </a:lnTo>
                  <a:lnTo>
                    <a:pt x="3497" y="579"/>
                  </a:lnTo>
                  <a:lnTo>
                    <a:pt x="3514" y="613"/>
                  </a:lnTo>
                  <a:lnTo>
                    <a:pt x="210" y="613"/>
                  </a:lnTo>
                  <a:lnTo>
                    <a:pt x="227" y="579"/>
                  </a:lnTo>
                  <a:lnTo>
                    <a:pt x="227" y="579"/>
                  </a:lnTo>
                  <a:lnTo>
                    <a:pt x="227" y="575"/>
                  </a:lnTo>
                  <a:lnTo>
                    <a:pt x="226" y="571"/>
                  </a:lnTo>
                  <a:lnTo>
                    <a:pt x="226" y="571"/>
                  </a:lnTo>
                  <a:lnTo>
                    <a:pt x="224" y="568"/>
                  </a:lnTo>
                  <a:lnTo>
                    <a:pt x="219" y="567"/>
                  </a:lnTo>
                  <a:lnTo>
                    <a:pt x="53" y="567"/>
                  </a:lnTo>
                  <a:lnTo>
                    <a:pt x="53" y="567"/>
                  </a:lnTo>
                  <a:lnTo>
                    <a:pt x="42" y="567"/>
                  </a:lnTo>
                  <a:lnTo>
                    <a:pt x="33" y="563"/>
                  </a:lnTo>
                  <a:lnTo>
                    <a:pt x="23" y="559"/>
                  </a:lnTo>
                  <a:lnTo>
                    <a:pt x="15" y="552"/>
                  </a:lnTo>
                  <a:lnTo>
                    <a:pt x="8" y="544"/>
                  </a:lnTo>
                  <a:lnTo>
                    <a:pt x="4" y="534"/>
                  </a:lnTo>
                  <a:lnTo>
                    <a:pt x="0" y="525"/>
                  </a:lnTo>
                  <a:lnTo>
                    <a:pt x="0" y="514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84"/>
                  </a:lnTo>
                  <a:lnTo>
                    <a:pt x="4" y="174"/>
                  </a:lnTo>
                  <a:lnTo>
                    <a:pt x="8" y="165"/>
                  </a:lnTo>
                  <a:lnTo>
                    <a:pt x="15" y="156"/>
                  </a:lnTo>
                  <a:lnTo>
                    <a:pt x="23" y="151"/>
                  </a:lnTo>
                  <a:lnTo>
                    <a:pt x="33" y="146"/>
                  </a:lnTo>
                  <a:lnTo>
                    <a:pt x="42" y="143"/>
                  </a:lnTo>
                  <a:lnTo>
                    <a:pt x="53" y="141"/>
                  </a:lnTo>
                  <a:lnTo>
                    <a:pt x="201" y="141"/>
                  </a:lnTo>
                  <a:lnTo>
                    <a:pt x="201" y="141"/>
                  </a:lnTo>
                  <a:lnTo>
                    <a:pt x="205" y="141"/>
                  </a:lnTo>
                  <a:lnTo>
                    <a:pt x="210" y="144"/>
                  </a:lnTo>
                  <a:lnTo>
                    <a:pt x="214" y="147"/>
                  </a:lnTo>
                  <a:lnTo>
                    <a:pt x="218" y="151"/>
                  </a:lnTo>
                  <a:lnTo>
                    <a:pt x="218" y="151"/>
                  </a:lnTo>
                  <a:lnTo>
                    <a:pt x="220" y="154"/>
                  </a:lnTo>
                  <a:lnTo>
                    <a:pt x="225" y="156"/>
                  </a:lnTo>
                  <a:lnTo>
                    <a:pt x="228" y="159"/>
                  </a:lnTo>
                  <a:lnTo>
                    <a:pt x="233" y="159"/>
                  </a:lnTo>
                  <a:lnTo>
                    <a:pt x="234" y="159"/>
                  </a:lnTo>
                  <a:lnTo>
                    <a:pt x="234" y="159"/>
                  </a:lnTo>
                  <a:lnTo>
                    <a:pt x="240" y="159"/>
                  </a:lnTo>
                  <a:lnTo>
                    <a:pt x="244" y="156"/>
                  </a:lnTo>
                  <a:lnTo>
                    <a:pt x="248" y="153"/>
                  </a:lnTo>
                  <a:lnTo>
                    <a:pt x="251" y="148"/>
                  </a:lnTo>
                  <a:lnTo>
                    <a:pt x="296" y="54"/>
                  </a:lnTo>
                  <a:lnTo>
                    <a:pt x="296" y="54"/>
                  </a:lnTo>
                  <a:lnTo>
                    <a:pt x="300" y="49"/>
                  </a:lnTo>
                  <a:lnTo>
                    <a:pt x="303" y="46"/>
                  </a:lnTo>
                  <a:lnTo>
                    <a:pt x="308" y="45"/>
                  </a:lnTo>
                  <a:lnTo>
                    <a:pt x="313" y="44"/>
                  </a:lnTo>
                  <a:lnTo>
                    <a:pt x="353" y="44"/>
                  </a:lnTo>
                  <a:lnTo>
                    <a:pt x="353" y="44"/>
                  </a:lnTo>
                  <a:lnTo>
                    <a:pt x="357" y="44"/>
                  </a:lnTo>
                  <a:lnTo>
                    <a:pt x="361" y="45"/>
                  </a:lnTo>
                  <a:lnTo>
                    <a:pt x="363" y="47"/>
                  </a:lnTo>
                  <a:lnTo>
                    <a:pt x="366" y="49"/>
                  </a:lnTo>
                  <a:lnTo>
                    <a:pt x="369" y="52"/>
                  </a:lnTo>
                  <a:lnTo>
                    <a:pt x="370" y="55"/>
                  </a:lnTo>
                  <a:lnTo>
                    <a:pt x="371" y="59"/>
                  </a:lnTo>
                  <a:lnTo>
                    <a:pt x="371" y="62"/>
                  </a:lnTo>
                  <a:lnTo>
                    <a:pt x="371" y="62"/>
                  </a:lnTo>
                  <a:lnTo>
                    <a:pt x="372" y="67"/>
                  </a:lnTo>
                  <a:lnTo>
                    <a:pt x="375" y="70"/>
                  </a:lnTo>
                  <a:lnTo>
                    <a:pt x="378" y="72"/>
                  </a:lnTo>
                  <a:lnTo>
                    <a:pt x="383" y="72"/>
                  </a:lnTo>
                  <a:lnTo>
                    <a:pt x="417" y="72"/>
                  </a:lnTo>
                  <a:lnTo>
                    <a:pt x="417" y="72"/>
                  </a:lnTo>
                  <a:lnTo>
                    <a:pt x="421" y="72"/>
                  </a:lnTo>
                  <a:lnTo>
                    <a:pt x="424" y="70"/>
                  </a:lnTo>
                  <a:lnTo>
                    <a:pt x="426" y="68"/>
                  </a:lnTo>
                  <a:lnTo>
                    <a:pt x="428" y="65"/>
                  </a:lnTo>
                  <a:lnTo>
                    <a:pt x="445" y="0"/>
                  </a:lnTo>
                  <a:lnTo>
                    <a:pt x="3278" y="0"/>
                  </a:lnTo>
                  <a:lnTo>
                    <a:pt x="3295" y="65"/>
                  </a:lnTo>
                  <a:lnTo>
                    <a:pt x="3295" y="65"/>
                  </a:lnTo>
                  <a:lnTo>
                    <a:pt x="3297" y="68"/>
                  </a:lnTo>
                  <a:lnTo>
                    <a:pt x="3300" y="70"/>
                  </a:lnTo>
                  <a:lnTo>
                    <a:pt x="3302" y="72"/>
                  </a:lnTo>
                  <a:lnTo>
                    <a:pt x="3305" y="72"/>
                  </a:lnTo>
                  <a:lnTo>
                    <a:pt x="3341" y="72"/>
                  </a:lnTo>
                  <a:lnTo>
                    <a:pt x="3341" y="72"/>
                  </a:lnTo>
                  <a:lnTo>
                    <a:pt x="3345" y="72"/>
                  </a:lnTo>
                  <a:lnTo>
                    <a:pt x="3348" y="70"/>
                  </a:lnTo>
                  <a:lnTo>
                    <a:pt x="3350" y="67"/>
                  </a:lnTo>
                  <a:lnTo>
                    <a:pt x="3351" y="62"/>
                  </a:lnTo>
                  <a:lnTo>
                    <a:pt x="3351" y="62"/>
                  </a:lnTo>
                  <a:lnTo>
                    <a:pt x="3351" y="59"/>
                  </a:lnTo>
                  <a:lnTo>
                    <a:pt x="3353" y="55"/>
                  </a:lnTo>
                  <a:lnTo>
                    <a:pt x="3355" y="52"/>
                  </a:lnTo>
                  <a:lnTo>
                    <a:pt x="3357" y="49"/>
                  </a:lnTo>
                  <a:lnTo>
                    <a:pt x="3359" y="47"/>
                  </a:lnTo>
                  <a:lnTo>
                    <a:pt x="3363" y="45"/>
                  </a:lnTo>
                  <a:lnTo>
                    <a:pt x="3366" y="44"/>
                  </a:lnTo>
                  <a:lnTo>
                    <a:pt x="3370" y="44"/>
                  </a:lnTo>
                  <a:lnTo>
                    <a:pt x="3410" y="44"/>
                  </a:lnTo>
                  <a:lnTo>
                    <a:pt x="3410" y="44"/>
                  </a:lnTo>
                  <a:lnTo>
                    <a:pt x="3415" y="45"/>
                  </a:lnTo>
                  <a:lnTo>
                    <a:pt x="3419" y="46"/>
                  </a:lnTo>
                  <a:lnTo>
                    <a:pt x="3424" y="49"/>
                  </a:lnTo>
                  <a:lnTo>
                    <a:pt x="3426" y="54"/>
                  </a:lnTo>
                  <a:lnTo>
                    <a:pt x="3472" y="148"/>
                  </a:lnTo>
                  <a:lnTo>
                    <a:pt x="3472" y="148"/>
                  </a:lnTo>
                  <a:lnTo>
                    <a:pt x="3475" y="153"/>
                  </a:lnTo>
                  <a:lnTo>
                    <a:pt x="3479" y="156"/>
                  </a:lnTo>
                  <a:lnTo>
                    <a:pt x="3484" y="159"/>
                  </a:lnTo>
                  <a:lnTo>
                    <a:pt x="3488" y="159"/>
                  </a:lnTo>
                  <a:lnTo>
                    <a:pt x="3490" y="159"/>
                  </a:lnTo>
                  <a:lnTo>
                    <a:pt x="3490" y="159"/>
                  </a:lnTo>
                  <a:lnTo>
                    <a:pt x="3494" y="159"/>
                  </a:lnTo>
                  <a:lnTo>
                    <a:pt x="3499" y="156"/>
                  </a:lnTo>
                  <a:lnTo>
                    <a:pt x="3502" y="154"/>
                  </a:lnTo>
                  <a:lnTo>
                    <a:pt x="3506" y="151"/>
                  </a:lnTo>
                  <a:lnTo>
                    <a:pt x="3506" y="151"/>
                  </a:lnTo>
                  <a:lnTo>
                    <a:pt x="3508" y="147"/>
                  </a:lnTo>
                  <a:lnTo>
                    <a:pt x="3513" y="144"/>
                  </a:lnTo>
                  <a:lnTo>
                    <a:pt x="3517" y="141"/>
                  </a:lnTo>
                  <a:lnTo>
                    <a:pt x="3522" y="141"/>
                  </a:lnTo>
                  <a:lnTo>
                    <a:pt x="3670" y="141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F229927F-9D2D-4679-86A5-7EC6AEE6AB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87701" y="2436813"/>
              <a:ext cx="2760663" cy="3365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585B922F-3CA5-4DB0-A917-25A0C0AD10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87701" y="2436813"/>
              <a:ext cx="152400" cy="336550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6">
              <a:extLst>
                <a:ext uri="{FF2B5EF4-FFF2-40B4-BE49-F238E27FC236}">
                  <a16:creationId xmlns:a16="http://schemas.microsoft.com/office/drawing/2014/main" id="{3FDBF7F5-334B-4AF3-BEB5-359D24BC4E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4376" y="2436813"/>
              <a:ext cx="153988" cy="336550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7C72A8B0-8555-40CD-B31B-9E185A096F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7576" y="1639888"/>
              <a:ext cx="2220913" cy="1133475"/>
            </a:xfrm>
            <a:custGeom>
              <a:avLst/>
              <a:gdLst>
                <a:gd name="T0" fmla="*/ 2795 w 2799"/>
                <a:gd name="T1" fmla="*/ 1429 h 1429"/>
                <a:gd name="T2" fmla="*/ 3 w 2799"/>
                <a:gd name="T3" fmla="*/ 1429 h 1429"/>
                <a:gd name="T4" fmla="*/ 3 w 2799"/>
                <a:gd name="T5" fmla="*/ 1429 h 1429"/>
                <a:gd name="T6" fmla="*/ 0 w 2799"/>
                <a:gd name="T7" fmla="*/ 1380 h 1429"/>
                <a:gd name="T8" fmla="*/ 0 w 2799"/>
                <a:gd name="T9" fmla="*/ 1334 h 1429"/>
                <a:gd name="T10" fmla="*/ 1 w 2799"/>
                <a:gd name="T11" fmla="*/ 1293 h 1429"/>
                <a:gd name="T12" fmla="*/ 3 w 2799"/>
                <a:gd name="T13" fmla="*/ 1256 h 1429"/>
                <a:gd name="T14" fmla="*/ 5 w 2799"/>
                <a:gd name="T15" fmla="*/ 1204 h 1429"/>
                <a:gd name="T16" fmla="*/ 6 w 2799"/>
                <a:gd name="T17" fmla="*/ 1186 h 1429"/>
                <a:gd name="T18" fmla="*/ 98 w 2799"/>
                <a:gd name="T19" fmla="*/ 0 h 1429"/>
                <a:gd name="T20" fmla="*/ 2698 w 2799"/>
                <a:gd name="T21" fmla="*/ 0 h 1429"/>
                <a:gd name="T22" fmla="*/ 2791 w 2799"/>
                <a:gd name="T23" fmla="*/ 1186 h 1429"/>
                <a:gd name="T24" fmla="*/ 2791 w 2799"/>
                <a:gd name="T25" fmla="*/ 1186 h 1429"/>
                <a:gd name="T26" fmla="*/ 2793 w 2799"/>
                <a:gd name="T27" fmla="*/ 1206 h 1429"/>
                <a:gd name="T28" fmla="*/ 2796 w 2799"/>
                <a:gd name="T29" fmla="*/ 1260 h 1429"/>
                <a:gd name="T30" fmla="*/ 2799 w 2799"/>
                <a:gd name="T31" fmla="*/ 1297 h 1429"/>
                <a:gd name="T32" fmla="*/ 2799 w 2799"/>
                <a:gd name="T33" fmla="*/ 1338 h 1429"/>
                <a:gd name="T34" fmla="*/ 2797 w 2799"/>
                <a:gd name="T35" fmla="*/ 1383 h 1429"/>
                <a:gd name="T36" fmla="*/ 2795 w 2799"/>
                <a:gd name="T37" fmla="*/ 1429 h 1429"/>
                <a:gd name="T38" fmla="*/ 2795 w 2799"/>
                <a:gd name="T39" fmla="*/ 1429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9" h="1429">
                  <a:moveTo>
                    <a:pt x="2795" y="1429"/>
                  </a:moveTo>
                  <a:lnTo>
                    <a:pt x="3" y="1429"/>
                  </a:lnTo>
                  <a:lnTo>
                    <a:pt x="3" y="1429"/>
                  </a:lnTo>
                  <a:lnTo>
                    <a:pt x="0" y="1380"/>
                  </a:lnTo>
                  <a:lnTo>
                    <a:pt x="0" y="1334"/>
                  </a:lnTo>
                  <a:lnTo>
                    <a:pt x="1" y="1293"/>
                  </a:lnTo>
                  <a:lnTo>
                    <a:pt x="3" y="1256"/>
                  </a:lnTo>
                  <a:lnTo>
                    <a:pt x="5" y="1204"/>
                  </a:lnTo>
                  <a:lnTo>
                    <a:pt x="6" y="1186"/>
                  </a:lnTo>
                  <a:lnTo>
                    <a:pt x="98" y="0"/>
                  </a:lnTo>
                  <a:lnTo>
                    <a:pt x="2698" y="0"/>
                  </a:lnTo>
                  <a:lnTo>
                    <a:pt x="2791" y="1186"/>
                  </a:lnTo>
                  <a:lnTo>
                    <a:pt x="2791" y="1186"/>
                  </a:lnTo>
                  <a:lnTo>
                    <a:pt x="2793" y="1206"/>
                  </a:lnTo>
                  <a:lnTo>
                    <a:pt x="2796" y="1260"/>
                  </a:lnTo>
                  <a:lnTo>
                    <a:pt x="2799" y="1297"/>
                  </a:lnTo>
                  <a:lnTo>
                    <a:pt x="2799" y="1338"/>
                  </a:lnTo>
                  <a:lnTo>
                    <a:pt x="2797" y="1383"/>
                  </a:lnTo>
                  <a:lnTo>
                    <a:pt x="2795" y="1429"/>
                  </a:lnTo>
                  <a:lnTo>
                    <a:pt x="2795" y="1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049E6568-F01B-4BB4-8C41-AEF2F6F7A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826" y="2400300"/>
              <a:ext cx="185738" cy="409575"/>
            </a:xfrm>
            <a:custGeom>
              <a:avLst/>
              <a:gdLst>
                <a:gd name="T0" fmla="*/ 233 w 233"/>
                <a:gd name="T1" fmla="*/ 453 h 518"/>
                <a:gd name="T2" fmla="*/ 233 w 233"/>
                <a:gd name="T3" fmla="*/ 453 h 518"/>
                <a:gd name="T4" fmla="*/ 232 w 233"/>
                <a:gd name="T5" fmla="*/ 466 h 518"/>
                <a:gd name="T6" fmla="*/ 229 w 233"/>
                <a:gd name="T7" fmla="*/ 479 h 518"/>
                <a:gd name="T8" fmla="*/ 222 w 233"/>
                <a:gd name="T9" fmla="*/ 489 h 518"/>
                <a:gd name="T10" fmla="*/ 215 w 233"/>
                <a:gd name="T11" fmla="*/ 499 h 518"/>
                <a:gd name="T12" fmla="*/ 205 w 233"/>
                <a:gd name="T13" fmla="*/ 507 h 518"/>
                <a:gd name="T14" fmla="*/ 193 w 233"/>
                <a:gd name="T15" fmla="*/ 513 h 518"/>
                <a:gd name="T16" fmla="*/ 182 w 233"/>
                <a:gd name="T17" fmla="*/ 517 h 518"/>
                <a:gd name="T18" fmla="*/ 168 w 233"/>
                <a:gd name="T19" fmla="*/ 518 h 518"/>
                <a:gd name="T20" fmla="*/ 64 w 233"/>
                <a:gd name="T21" fmla="*/ 518 h 518"/>
                <a:gd name="T22" fmla="*/ 64 w 233"/>
                <a:gd name="T23" fmla="*/ 518 h 518"/>
                <a:gd name="T24" fmla="*/ 51 w 233"/>
                <a:gd name="T25" fmla="*/ 517 h 518"/>
                <a:gd name="T26" fmla="*/ 39 w 233"/>
                <a:gd name="T27" fmla="*/ 513 h 518"/>
                <a:gd name="T28" fmla="*/ 28 w 233"/>
                <a:gd name="T29" fmla="*/ 507 h 518"/>
                <a:gd name="T30" fmla="*/ 18 w 233"/>
                <a:gd name="T31" fmla="*/ 499 h 518"/>
                <a:gd name="T32" fmla="*/ 10 w 233"/>
                <a:gd name="T33" fmla="*/ 489 h 518"/>
                <a:gd name="T34" fmla="*/ 4 w 233"/>
                <a:gd name="T35" fmla="*/ 479 h 518"/>
                <a:gd name="T36" fmla="*/ 1 w 233"/>
                <a:gd name="T37" fmla="*/ 466 h 518"/>
                <a:gd name="T38" fmla="*/ 0 w 233"/>
                <a:gd name="T39" fmla="*/ 453 h 518"/>
                <a:gd name="T40" fmla="*/ 0 w 233"/>
                <a:gd name="T41" fmla="*/ 66 h 518"/>
                <a:gd name="T42" fmla="*/ 0 w 233"/>
                <a:gd name="T43" fmla="*/ 66 h 518"/>
                <a:gd name="T44" fmla="*/ 1 w 233"/>
                <a:gd name="T45" fmla="*/ 52 h 518"/>
                <a:gd name="T46" fmla="*/ 4 w 233"/>
                <a:gd name="T47" fmla="*/ 41 h 518"/>
                <a:gd name="T48" fmla="*/ 10 w 233"/>
                <a:gd name="T49" fmla="*/ 29 h 518"/>
                <a:gd name="T50" fmla="*/ 18 w 233"/>
                <a:gd name="T51" fmla="*/ 20 h 518"/>
                <a:gd name="T52" fmla="*/ 28 w 233"/>
                <a:gd name="T53" fmla="*/ 12 h 518"/>
                <a:gd name="T54" fmla="*/ 39 w 233"/>
                <a:gd name="T55" fmla="*/ 5 h 518"/>
                <a:gd name="T56" fmla="*/ 51 w 233"/>
                <a:gd name="T57" fmla="*/ 2 h 518"/>
                <a:gd name="T58" fmla="*/ 64 w 233"/>
                <a:gd name="T59" fmla="*/ 0 h 518"/>
                <a:gd name="T60" fmla="*/ 168 w 233"/>
                <a:gd name="T61" fmla="*/ 0 h 518"/>
                <a:gd name="T62" fmla="*/ 168 w 233"/>
                <a:gd name="T63" fmla="*/ 0 h 518"/>
                <a:gd name="T64" fmla="*/ 182 w 233"/>
                <a:gd name="T65" fmla="*/ 2 h 518"/>
                <a:gd name="T66" fmla="*/ 193 w 233"/>
                <a:gd name="T67" fmla="*/ 5 h 518"/>
                <a:gd name="T68" fmla="*/ 205 w 233"/>
                <a:gd name="T69" fmla="*/ 12 h 518"/>
                <a:gd name="T70" fmla="*/ 215 w 233"/>
                <a:gd name="T71" fmla="*/ 20 h 518"/>
                <a:gd name="T72" fmla="*/ 222 w 233"/>
                <a:gd name="T73" fmla="*/ 29 h 518"/>
                <a:gd name="T74" fmla="*/ 229 w 233"/>
                <a:gd name="T75" fmla="*/ 41 h 518"/>
                <a:gd name="T76" fmla="*/ 232 w 233"/>
                <a:gd name="T77" fmla="*/ 52 h 518"/>
                <a:gd name="T78" fmla="*/ 233 w 233"/>
                <a:gd name="T79" fmla="*/ 66 h 518"/>
                <a:gd name="T80" fmla="*/ 233 w 233"/>
                <a:gd name="T81" fmla="*/ 453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3" h="518">
                  <a:moveTo>
                    <a:pt x="233" y="453"/>
                  </a:moveTo>
                  <a:lnTo>
                    <a:pt x="233" y="453"/>
                  </a:lnTo>
                  <a:lnTo>
                    <a:pt x="232" y="466"/>
                  </a:lnTo>
                  <a:lnTo>
                    <a:pt x="229" y="479"/>
                  </a:lnTo>
                  <a:lnTo>
                    <a:pt x="222" y="489"/>
                  </a:lnTo>
                  <a:lnTo>
                    <a:pt x="215" y="499"/>
                  </a:lnTo>
                  <a:lnTo>
                    <a:pt x="205" y="507"/>
                  </a:lnTo>
                  <a:lnTo>
                    <a:pt x="193" y="513"/>
                  </a:lnTo>
                  <a:lnTo>
                    <a:pt x="182" y="517"/>
                  </a:lnTo>
                  <a:lnTo>
                    <a:pt x="168" y="518"/>
                  </a:lnTo>
                  <a:lnTo>
                    <a:pt x="64" y="518"/>
                  </a:lnTo>
                  <a:lnTo>
                    <a:pt x="64" y="518"/>
                  </a:lnTo>
                  <a:lnTo>
                    <a:pt x="51" y="517"/>
                  </a:lnTo>
                  <a:lnTo>
                    <a:pt x="39" y="513"/>
                  </a:lnTo>
                  <a:lnTo>
                    <a:pt x="28" y="507"/>
                  </a:lnTo>
                  <a:lnTo>
                    <a:pt x="18" y="499"/>
                  </a:lnTo>
                  <a:lnTo>
                    <a:pt x="10" y="489"/>
                  </a:lnTo>
                  <a:lnTo>
                    <a:pt x="4" y="479"/>
                  </a:lnTo>
                  <a:lnTo>
                    <a:pt x="1" y="466"/>
                  </a:lnTo>
                  <a:lnTo>
                    <a:pt x="0" y="453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52"/>
                  </a:lnTo>
                  <a:lnTo>
                    <a:pt x="4" y="41"/>
                  </a:lnTo>
                  <a:lnTo>
                    <a:pt x="10" y="29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39" y="5"/>
                  </a:lnTo>
                  <a:lnTo>
                    <a:pt x="51" y="2"/>
                  </a:lnTo>
                  <a:lnTo>
                    <a:pt x="64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2" y="2"/>
                  </a:lnTo>
                  <a:lnTo>
                    <a:pt x="193" y="5"/>
                  </a:lnTo>
                  <a:lnTo>
                    <a:pt x="205" y="12"/>
                  </a:lnTo>
                  <a:lnTo>
                    <a:pt x="215" y="20"/>
                  </a:lnTo>
                  <a:lnTo>
                    <a:pt x="222" y="29"/>
                  </a:lnTo>
                  <a:lnTo>
                    <a:pt x="229" y="41"/>
                  </a:lnTo>
                  <a:lnTo>
                    <a:pt x="232" y="52"/>
                  </a:lnTo>
                  <a:lnTo>
                    <a:pt x="233" y="66"/>
                  </a:lnTo>
                  <a:lnTo>
                    <a:pt x="233" y="453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681927E-943F-44C4-8765-1F32B89E85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5501" y="2400300"/>
              <a:ext cx="185738" cy="409575"/>
            </a:xfrm>
            <a:custGeom>
              <a:avLst/>
              <a:gdLst>
                <a:gd name="T0" fmla="*/ 0 w 235"/>
                <a:gd name="T1" fmla="*/ 453 h 518"/>
                <a:gd name="T2" fmla="*/ 0 w 235"/>
                <a:gd name="T3" fmla="*/ 453 h 518"/>
                <a:gd name="T4" fmla="*/ 1 w 235"/>
                <a:gd name="T5" fmla="*/ 466 h 518"/>
                <a:gd name="T6" fmla="*/ 6 w 235"/>
                <a:gd name="T7" fmla="*/ 479 h 518"/>
                <a:gd name="T8" fmla="*/ 12 w 235"/>
                <a:gd name="T9" fmla="*/ 489 h 518"/>
                <a:gd name="T10" fmla="*/ 20 w 235"/>
                <a:gd name="T11" fmla="*/ 499 h 518"/>
                <a:gd name="T12" fmla="*/ 29 w 235"/>
                <a:gd name="T13" fmla="*/ 507 h 518"/>
                <a:gd name="T14" fmla="*/ 40 w 235"/>
                <a:gd name="T15" fmla="*/ 513 h 518"/>
                <a:gd name="T16" fmla="*/ 53 w 235"/>
                <a:gd name="T17" fmla="*/ 517 h 518"/>
                <a:gd name="T18" fmla="*/ 66 w 235"/>
                <a:gd name="T19" fmla="*/ 518 h 518"/>
                <a:gd name="T20" fmla="*/ 169 w 235"/>
                <a:gd name="T21" fmla="*/ 518 h 518"/>
                <a:gd name="T22" fmla="*/ 169 w 235"/>
                <a:gd name="T23" fmla="*/ 518 h 518"/>
                <a:gd name="T24" fmla="*/ 182 w 235"/>
                <a:gd name="T25" fmla="*/ 517 h 518"/>
                <a:gd name="T26" fmla="*/ 195 w 235"/>
                <a:gd name="T27" fmla="*/ 513 h 518"/>
                <a:gd name="T28" fmla="*/ 206 w 235"/>
                <a:gd name="T29" fmla="*/ 507 h 518"/>
                <a:gd name="T30" fmla="*/ 215 w 235"/>
                <a:gd name="T31" fmla="*/ 499 h 518"/>
                <a:gd name="T32" fmla="*/ 223 w 235"/>
                <a:gd name="T33" fmla="*/ 489 h 518"/>
                <a:gd name="T34" fmla="*/ 229 w 235"/>
                <a:gd name="T35" fmla="*/ 479 h 518"/>
                <a:gd name="T36" fmla="*/ 234 w 235"/>
                <a:gd name="T37" fmla="*/ 466 h 518"/>
                <a:gd name="T38" fmla="*/ 235 w 235"/>
                <a:gd name="T39" fmla="*/ 453 h 518"/>
                <a:gd name="T40" fmla="*/ 235 w 235"/>
                <a:gd name="T41" fmla="*/ 66 h 518"/>
                <a:gd name="T42" fmla="*/ 235 w 235"/>
                <a:gd name="T43" fmla="*/ 66 h 518"/>
                <a:gd name="T44" fmla="*/ 234 w 235"/>
                <a:gd name="T45" fmla="*/ 52 h 518"/>
                <a:gd name="T46" fmla="*/ 229 w 235"/>
                <a:gd name="T47" fmla="*/ 41 h 518"/>
                <a:gd name="T48" fmla="*/ 223 w 235"/>
                <a:gd name="T49" fmla="*/ 29 h 518"/>
                <a:gd name="T50" fmla="*/ 215 w 235"/>
                <a:gd name="T51" fmla="*/ 20 h 518"/>
                <a:gd name="T52" fmla="*/ 206 w 235"/>
                <a:gd name="T53" fmla="*/ 12 h 518"/>
                <a:gd name="T54" fmla="*/ 195 w 235"/>
                <a:gd name="T55" fmla="*/ 5 h 518"/>
                <a:gd name="T56" fmla="*/ 182 w 235"/>
                <a:gd name="T57" fmla="*/ 2 h 518"/>
                <a:gd name="T58" fmla="*/ 169 w 235"/>
                <a:gd name="T59" fmla="*/ 0 h 518"/>
                <a:gd name="T60" fmla="*/ 66 w 235"/>
                <a:gd name="T61" fmla="*/ 0 h 518"/>
                <a:gd name="T62" fmla="*/ 66 w 235"/>
                <a:gd name="T63" fmla="*/ 0 h 518"/>
                <a:gd name="T64" fmla="*/ 53 w 235"/>
                <a:gd name="T65" fmla="*/ 2 h 518"/>
                <a:gd name="T66" fmla="*/ 40 w 235"/>
                <a:gd name="T67" fmla="*/ 5 h 518"/>
                <a:gd name="T68" fmla="*/ 29 w 235"/>
                <a:gd name="T69" fmla="*/ 12 h 518"/>
                <a:gd name="T70" fmla="*/ 20 w 235"/>
                <a:gd name="T71" fmla="*/ 20 h 518"/>
                <a:gd name="T72" fmla="*/ 12 w 235"/>
                <a:gd name="T73" fmla="*/ 29 h 518"/>
                <a:gd name="T74" fmla="*/ 6 w 235"/>
                <a:gd name="T75" fmla="*/ 41 h 518"/>
                <a:gd name="T76" fmla="*/ 1 w 235"/>
                <a:gd name="T77" fmla="*/ 52 h 518"/>
                <a:gd name="T78" fmla="*/ 0 w 235"/>
                <a:gd name="T79" fmla="*/ 66 h 518"/>
                <a:gd name="T80" fmla="*/ 0 w 235"/>
                <a:gd name="T81" fmla="*/ 453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518">
                  <a:moveTo>
                    <a:pt x="0" y="453"/>
                  </a:moveTo>
                  <a:lnTo>
                    <a:pt x="0" y="453"/>
                  </a:lnTo>
                  <a:lnTo>
                    <a:pt x="1" y="466"/>
                  </a:lnTo>
                  <a:lnTo>
                    <a:pt x="6" y="479"/>
                  </a:lnTo>
                  <a:lnTo>
                    <a:pt x="12" y="489"/>
                  </a:lnTo>
                  <a:lnTo>
                    <a:pt x="20" y="499"/>
                  </a:lnTo>
                  <a:lnTo>
                    <a:pt x="29" y="507"/>
                  </a:lnTo>
                  <a:lnTo>
                    <a:pt x="40" y="513"/>
                  </a:lnTo>
                  <a:lnTo>
                    <a:pt x="53" y="517"/>
                  </a:lnTo>
                  <a:lnTo>
                    <a:pt x="66" y="518"/>
                  </a:lnTo>
                  <a:lnTo>
                    <a:pt x="169" y="518"/>
                  </a:lnTo>
                  <a:lnTo>
                    <a:pt x="169" y="518"/>
                  </a:lnTo>
                  <a:lnTo>
                    <a:pt x="182" y="517"/>
                  </a:lnTo>
                  <a:lnTo>
                    <a:pt x="195" y="513"/>
                  </a:lnTo>
                  <a:lnTo>
                    <a:pt x="206" y="507"/>
                  </a:lnTo>
                  <a:lnTo>
                    <a:pt x="215" y="499"/>
                  </a:lnTo>
                  <a:lnTo>
                    <a:pt x="223" y="489"/>
                  </a:lnTo>
                  <a:lnTo>
                    <a:pt x="229" y="479"/>
                  </a:lnTo>
                  <a:lnTo>
                    <a:pt x="234" y="466"/>
                  </a:lnTo>
                  <a:lnTo>
                    <a:pt x="235" y="453"/>
                  </a:lnTo>
                  <a:lnTo>
                    <a:pt x="235" y="66"/>
                  </a:lnTo>
                  <a:lnTo>
                    <a:pt x="235" y="66"/>
                  </a:lnTo>
                  <a:lnTo>
                    <a:pt x="234" y="52"/>
                  </a:lnTo>
                  <a:lnTo>
                    <a:pt x="229" y="41"/>
                  </a:lnTo>
                  <a:lnTo>
                    <a:pt x="223" y="29"/>
                  </a:lnTo>
                  <a:lnTo>
                    <a:pt x="215" y="20"/>
                  </a:lnTo>
                  <a:lnTo>
                    <a:pt x="206" y="12"/>
                  </a:lnTo>
                  <a:lnTo>
                    <a:pt x="195" y="5"/>
                  </a:lnTo>
                  <a:lnTo>
                    <a:pt x="182" y="2"/>
                  </a:lnTo>
                  <a:lnTo>
                    <a:pt x="169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3" y="2"/>
                  </a:lnTo>
                  <a:lnTo>
                    <a:pt x="40" y="5"/>
                  </a:lnTo>
                  <a:lnTo>
                    <a:pt x="29" y="12"/>
                  </a:lnTo>
                  <a:lnTo>
                    <a:pt x="20" y="20"/>
                  </a:lnTo>
                  <a:lnTo>
                    <a:pt x="12" y="29"/>
                  </a:lnTo>
                  <a:lnTo>
                    <a:pt x="6" y="41"/>
                  </a:lnTo>
                  <a:lnTo>
                    <a:pt x="1" y="52"/>
                  </a:lnTo>
                  <a:lnTo>
                    <a:pt x="0" y="66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18A2D15C-6C6F-44C9-8B71-5470928E43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2528888"/>
              <a:ext cx="2476500" cy="52388"/>
            </a:xfrm>
            <a:prstGeom prst="rect">
              <a:avLst/>
            </a:prstGeom>
            <a:solidFill>
              <a:srgbClr val="E7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90DD626F-E5B4-4A40-812D-3E6E96F467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89301" y="2359025"/>
              <a:ext cx="80963" cy="222250"/>
            </a:xfrm>
            <a:custGeom>
              <a:avLst/>
              <a:gdLst>
                <a:gd name="T0" fmla="*/ 102 w 102"/>
                <a:gd name="T1" fmla="*/ 0 h 280"/>
                <a:gd name="T2" fmla="*/ 65 w 102"/>
                <a:gd name="T3" fmla="*/ 214 h 280"/>
                <a:gd name="T4" fmla="*/ 65 w 102"/>
                <a:gd name="T5" fmla="*/ 280 h 280"/>
                <a:gd name="T6" fmla="*/ 14 w 102"/>
                <a:gd name="T7" fmla="*/ 280 h 280"/>
                <a:gd name="T8" fmla="*/ 14 w 102"/>
                <a:gd name="T9" fmla="*/ 280 h 280"/>
                <a:gd name="T10" fmla="*/ 8 w 102"/>
                <a:gd name="T11" fmla="*/ 278 h 280"/>
                <a:gd name="T12" fmla="*/ 4 w 102"/>
                <a:gd name="T13" fmla="*/ 275 h 280"/>
                <a:gd name="T14" fmla="*/ 1 w 102"/>
                <a:gd name="T15" fmla="*/ 270 h 280"/>
                <a:gd name="T16" fmla="*/ 0 w 102"/>
                <a:gd name="T17" fmla="*/ 266 h 280"/>
                <a:gd name="T18" fmla="*/ 0 w 102"/>
                <a:gd name="T19" fmla="*/ 241 h 280"/>
                <a:gd name="T20" fmla="*/ 0 w 102"/>
                <a:gd name="T21" fmla="*/ 241 h 280"/>
                <a:gd name="T22" fmla="*/ 0 w 102"/>
                <a:gd name="T23" fmla="*/ 228 h 280"/>
                <a:gd name="T24" fmla="*/ 1 w 102"/>
                <a:gd name="T25" fmla="*/ 214 h 280"/>
                <a:gd name="T26" fmla="*/ 4 w 102"/>
                <a:gd name="T27" fmla="*/ 201 h 280"/>
                <a:gd name="T28" fmla="*/ 7 w 102"/>
                <a:gd name="T29" fmla="*/ 188 h 280"/>
                <a:gd name="T30" fmla="*/ 62 w 102"/>
                <a:gd name="T31" fmla="*/ 0 h 280"/>
                <a:gd name="T32" fmla="*/ 102 w 102"/>
                <a:gd name="T3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280">
                  <a:moveTo>
                    <a:pt x="102" y="0"/>
                  </a:moveTo>
                  <a:lnTo>
                    <a:pt x="65" y="214"/>
                  </a:lnTo>
                  <a:lnTo>
                    <a:pt x="65" y="280"/>
                  </a:lnTo>
                  <a:lnTo>
                    <a:pt x="14" y="280"/>
                  </a:lnTo>
                  <a:lnTo>
                    <a:pt x="14" y="280"/>
                  </a:lnTo>
                  <a:lnTo>
                    <a:pt x="8" y="278"/>
                  </a:lnTo>
                  <a:lnTo>
                    <a:pt x="4" y="275"/>
                  </a:lnTo>
                  <a:lnTo>
                    <a:pt x="1" y="270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28"/>
                  </a:lnTo>
                  <a:lnTo>
                    <a:pt x="1" y="214"/>
                  </a:lnTo>
                  <a:lnTo>
                    <a:pt x="4" y="201"/>
                  </a:lnTo>
                  <a:lnTo>
                    <a:pt x="7" y="188"/>
                  </a:lnTo>
                  <a:lnTo>
                    <a:pt x="6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E5F4FAEA-FF8E-48CD-81ED-82EB20346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4213" y="2359025"/>
              <a:ext cx="80963" cy="222250"/>
            </a:xfrm>
            <a:custGeom>
              <a:avLst/>
              <a:gdLst>
                <a:gd name="T0" fmla="*/ 92 w 100"/>
                <a:gd name="T1" fmla="*/ 187 h 280"/>
                <a:gd name="T2" fmla="*/ 92 w 100"/>
                <a:gd name="T3" fmla="*/ 187 h 280"/>
                <a:gd name="T4" fmla="*/ 95 w 100"/>
                <a:gd name="T5" fmla="*/ 201 h 280"/>
                <a:gd name="T6" fmla="*/ 98 w 100"/>
                <a:gd name="T7" fmla="*/ 214 h 280"/>
                <a:gd name="T8" fmla="*/ 99 w 100"/>
                <a:gd name="T9" fmla="*/ 228 h 280"/>
                <a:gd name="T10" fmla="*/ 100 w 100"/>
                <a:gd name="T11" fmla="*/ 241 h 280"/>
                <a:gd name="T12" fmla="*/ 100 w 100"/>
                <a:gd name="T13" fmla="*/ 266 h 280"/>
                <a:gd name="T14" fmla="*/ 100 w 100"/>
                <a:gd name="T15" fmla="*/ 266 h 280"/>
                <a:gd name="T16" fmla="*/ 99 w 100"/>
                <a:gd name="T17" fmla="*/ 270 h 280"/>
                <a:gd name="T18" fmla="*/ 95 w 100"/>
                <a:gd name="T19" fmla="*/ 275 h 280"/>
                <a:gd name="T20" fmla="*/ 91 w 100"/>
                <a:gd name="T21" fmla="*/ 278 h 280"/>
                <a:gd name="T22" fmla="*/ 86 w 100"/>
                <a:gd name="T23" fmla="*/ 280 h 280"/>
                <a:gd name="T24" fmla="*/ 37 w 100"/>
                <a:gd name="T25" fmla="*/ 280 h 280"/>
                <a:gd name="T26" fmla="*/ 37 w 100"/>
                <a:gd name="T27" fmla="*/ 214 h 280"/>
                <a:gd name="T28" fmla="*/ 0 w 100"/>
                <a:gd name="T29" fmla="*/ 0 h 280"/>
                <a:gd name="T30" fmla="*/ 40 w 100"/>
                <a:gd name="T31" fmla="*/ 0 h 280"/>
                <a:gd name="T32" fmla="*/ 92 w 100"/>
                <a:gd name="T33" fmla="*/ 18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280">
                  <a:moveTo>
                    <a:pt x="92" y="187"/>
                  </a:moveTo>
                  <a:lnTo>
                    <a:pt x="92" y="187"/>
                  </a:lnTo>
                  <a:lnTo>
                    <a:pt x="95" y="201"/>
                  </a:lnTo>
                  <a:lnTo>
                    <a:pt x="98" y="214"/>
                  </a:lnTo>
                  <a:lnTo>
                    <a:pt x="99" y="228"/>
                  </a:lnTo>
                  <a:lnTo>
                    <a:pt x="100" y="241"/>
                  </a:lnTo>
                  <a:lnTo>
                    <a:pt x="100" y="266"/>
                  </a:lnTo>
                  <a:lnTo>
                    <a:pt x="100" y="266"/>
                  </a:lnTo>
                  <a:lnTo>
                    <a:pt x="99" y="270"/>
                  </a:lnTo>
                  <a:lnTo>
                    <a:pt x="95" y="275"/>
                  </a:lnTo>
                  <a:lnTo>
                    <a:pt x="91" y="278"/>
                  </a:lnTo>
                  <a:lnTo>
                    <a:pt x="86" y="280"/>
                  </a:lnTo>
                  <a:lnTo>
                    <a:pt x="37" y="280"/>
                  </a:lnTo>
                  <a:lnTo>
                    <a:pt x="37" y="21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92" y="187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6A98DD53-3091-46C2-91E1-FB8C100B1C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0926" y="2516188"/>
              <a:ext cx="254000" cy="76200"/>
            </a:xfrm>
            <a:custGeom>
              <a:avLst/>
              <a:gdLst>
                <a:gd name="T0" fmla="*/ 320 w 320"/>
                <a:gd name="T1" fmla="*/ 92 h 96"/>
                <a:gd name="T2" fmla="*/ 320 w 320"/>
                <a:gd name="T3" fmla="*/ 92 h 96"/>
                <a:gd name="T4" fmla="*/ 319 w 320"/>
                <a:gd name="T5" fmla="*/ 94 h 96"/>
                <a:gd name="T6" fmla="*/ 317 w 320"/>
                <a:gd name="T7" fmla="*/ 96 h 96"/>
                <a:gd name="T8" fmla="*/ 4 w 320"/>
                <a:gd name="T9" fmla="*/ 96 h 96"/>
                <a:gd name="T10" fmla="*/ 4 w 320"/>
                <a:gd name="T11" fmla="*/ 96 h 96"/>
                <a:gd name="T12" fmla="*/ 1 w 320"/>
                <a:gd name="T13" fmla="*/ 94 h 96"/>
                <a:gd name="T14" fmla="*/ 0 w 320"/>
                <a:gd name="T15" fmla="*/ 92 h 96"/>
                <a:gd name="T16" fmla="*/ 0 w 320"/>
                <a:gd name="T17" fmla="*/ 3 h 96"/>
                <a:gd name="T18" fmla="*/ 0 w 320"/>
                <a:gd name="T19" fmla="*/ 3 h 96"/>
                <a:gd name="T20" fmla="*/ 1 w 320"/>
                <a:gd name="T21" fmla="*/ 1 h 96"/>
                <a:gd name="T22" fmla="*/ 4 w 320"/>
                <a:gd name="T23" fmla="*/ 0 h 96"/>
                <a:gd name="T24" fmla="*/ 317 w 320"/>
                <a:gd name="T25" fmla="*/ 0 h 96"/>
                <a:gd name="T26" fmla="*/ 317 w 320"/>
                <a:gd name="T27" fmla="*/ 0 h 96"/>
                <a:gd name="T28" fmla="*/ 319 w 320"/>
                <a:gd name="T29" fmla="*/ 1 h 96"/>
                <a:gd name="T30" fmla="*/ 320 w 320"/>
                <a:gd name="T31" fmla="*/ 3 h 96"/>
                <a:gd name="T32" fmla="*/ 320 w 320"/>
                <a:gd name="T3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96">
                  <a:moveTo>
                    <a:pt x="320" y="92"/>
                  </a:moveTo>
                  <a:lnTo>
                    <a:pt x="320" y="92"/>
                  </a:lnTo>
                  <a:lnTo>
                    <a:pt x="319" y="94"/>
                  </a:lnTo>
                  <a:lnTo>
                    <a:pt x="317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1" y="94"/>
                  </a:lnTo>
                  <a:lnTo>
                    <a:pt x="0" y="9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19" y="1"/>
                  </a:lnTo>
                  <a:lnTo>
                    <a:pt x="320" y="3"/>
                  </a:lnTo>
                  <a:lnTo>
                    <a:pt x="320" y="92"/>
                  </a:lnTo>
                  <a:close/>
                </a:path>
              </a:pathLst>
            </a:custGeom>
            <a:solidFill>
              <a:srgbClr val="5A63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4">
              <a:extLst>
                <a:ext uri="{FF2B5EF4-FFF2-40B4-BE49-F238E27FC236}">
                  <a16:creationId xmlns:a16="http://schemas.microsoft.com/office/drawing/2014/main" id="{5C5AE455-282B-4C50-9D15-D2ADF0AD32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90926" y="2528888"/>
              <a:ext cx="254000" cy="14288"/>
            </a:xfrm>
            <a:prstGeom prst="rect">
              <a:avLst/>
            </a:pr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C097CC8F-FE0F-4096-9E5D-5D1AEBFAC8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9551" y="2516188"/>
              <a:ext cx="254000" cy="76200"/>
            </a:xfrm>
            <a:custGeom>
              <a:avLst/>
              <a:gdLst>
                <a:gd name="T0" fmla="*/ 0 w 320"/>
                <a:gd name="T1" fmla="*/ 92 h 96"/>
                <a:gd name="T2" fmla="*/ 0 w 320"/>
                <a:gd name="T3" fmla="*/ 92 h 96"/>
                <a:gd name="T4" fmla="*/ 1 w 320"/>
                <a:gd name="T5" fmla="*/ 94 h 96"/>
                <a:gd name="T6" fmla="*/ 3 w 320"/>
                <a:gd name="T7" fmla="*/ 96 h 96"/>
                <a:gd name="T8" fmla="*/ 317 w 320"/>
                <a:gd name="T9" fmla="*/ 96 h 96"/>
                <a:gd name="T10" fmla="*/ 317 w 320"/>
                <a:gd name="T11" fmla="*/ 96 h 96"/>
                <a:gd name="T12" fmla="*/ 319 w 320"/>
                <a:gd name="T13" fmla="*/ 94 h 96"/>
                <a:gd name="T14" fmla="*/ 320 w 320"/>
                <a:gd name="T15" fmla="*/ 92 h 96"/>
                <a:gd name="T16" fmla="*/ 320 w 320"/>
                <a:gd name="T17" fmla="*/ 3 h 96"/>
                <a:gd name="T18" fmla="*/ 320 w 320"/>
                <a:gd name="T19" fmla="*/ 3 h 96"/>
                <a:gd name="T20" fmla="*/ 319 w 320"/>
                <a:gd name="T21" fmla="*/ 1 h 96"/>
                <a:gd name="T22" fmla="*/ 317 w 320"/>
                <a:gd name="T23" fmla="*/ 0 h 96"/>
                <a:gd name="T24" fmla="*/ 3 w 320"/>
                <a:gd name="T25" fmla="*/ 0 h 96"/>
                <a:gd name="T26" fmla="*/ 3 w 320"/>
                <a:gd name="T27" fmla="*/ 0 h 96"/>
                <a:gd name="T28" fmla="*/ 1 w 320"/>
                <a:gd name="T29" fmla="*/ 1 h 96"/>
                <a:gd name="T30" fmla="*/ 0 w 320"/>
                <a:gd name="T31" fmla="*/ 3 h 96"/>
                <a:gd name="T32" fmla="*/ 0 w 320"/>
                <a:gd name="T3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96">
                  <a:moveTo>
                    <a:pt x="0" y="92"/>
                  </a:moveTo>
                  <a:lnTo>
                    <a:pt x="0" y="92"/>
                  </a:lnTo>
                  <a:lnTo>
                    <a:pt x="1" y="94"/>
                  </a:lnTo>
                  <a:lnTo>
                    <a:pt x="3" y="96"/>
                  </a:lnTo>
                  <a:lnTo>
                    <a:pt x="317" y="96"/>
                  </a:lnTo>
                  <a:lnTo>
                    <a:pt x="317" y="96"/>
                  </a:lnTo>
                  <a:lnTo>
                    <a:pt x="319" y="94"/>
                  </a:lnTo>
                  <a:lnTo>
                    <a:pt x="320" y="92"/>
                  </a:lnTo>
                  <a:lnTo>
                    <a:pt x="320" y="3"/>
                  </a:lnTo>
                  <a:lnTo>
                    <a:pt x="320" y="3"/>
                  </a:lnTo>
                  <a:lnTo>
                    <a:pt x="319" y="1"/>
                  </a:lnTo>
                  <a:lnTo>
                    <a:pt x="31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5A63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36">
              <a:extLst>
                <a:ext uri="{FF2B5EF4-FFF2-40B4-BE49-F238E27FC236}">
                  <a16:creationId xmlns:a16="http://schemas.microsoft.com/office/drawing/2014/main" id="{994F62F9-AB71-4C93-983D-EC4979F889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89551" y="2528888"/>
              <a:ext cx="254000" cy="14288"/>
            </a:xfrm>
            <a:prstGeom prst="rect">
              <a:avLst/>
            </a:pr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5D38184E-8F15-4987-9942-E402A4E76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5963" y="2773363"/>
              <a:ext cx="2622550" cy="36513"/>
            </a:xfrm>
            <a:custGeom>
              <a:avLst/>
              <a:gdLst>
                <a:gd name="T0" fmla="*/ 17 w 3304"/>
                <a:gd name="T1" fmla="*/ 12 h 46"/>
                <a:gd name="T2" fmla="*/ 17 w 3304"/>
                <a:gd name="T3" fmla="*/ 12 h 46"/>
                <a:gd name="T4" fmla="*/ 17 w 3304"/>
                <a:gd name="T5" fmla="*/ 8 h 46"/>
                <a:gd name="T6" fmla="*/ 16 w 3304"/>
                <a:gd name="T7" fmla="*/ 4 h 46"/>
                <a:gd name="T8" fmla="*/ 16 w 3304"/>
                <a:gd name="T9" fmla="*/ 4 h 46"/>
                <a:gd name="T10" fmla="*/ 14 w 3304"/>
                <a:gd name="T11" fmla="*/ 1 h 46"/>
                <a:gd name="T12" fmla="*/ 9 w 3304"/>
                <a:gd name="T13" fmla="*/ 0 h 46"/>
                <a:gd name="T14" fmla="*/ 3293 w 3304"/>
                <a:gd name="T15" fmla="*/ 0 h 46"/>
                <a:gd name="T16" fmla="*/ 3293 w 3304"/>
                <a:gd name="T17" fmla="*/ 0 h 46"/>
                <a:gd name="T18" fmla="*/ 3290 w 3304"/>
                <a:gd name="T19" fmla="*/ 1 h 46"/>
                <a:gd name="T20" fmla="*/ 3287 w 3304"/>
                <a:gd name="T21" fmla="*/ 4 h 46"/>
                <a:gd name="T22" fmla="*/ 3287 w 3304"/>
                <a:gd name="T23" fmla="*/ 4 h 46"/>
                <a:gd name="T24" fmla="*/ 3285 w 3304"/>
                <a:gd name="T25" fmla="*/ 8 h 46"/>
                <a:gd name="T26" fmla="*/ 3287 w 3304"/>
                <a:gd name="T27" fmla="*/ 12 h 46"/>
                <a:gd name="T28" fmla="*/ 3304 w 3304"/>
                <a:gd name="T29" fmla="*/ 46 h 46"/>
                <a:gd name="T30" fmla="*/ 0 w 3304"/>
                <a:gd name="T31" fmla="*/ 46 h 46"/>
                <a:gd name="T32" fmla="*/ 17 w 3304"/>
                <a:gd name="T3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4" h="46">
                  <a:moveTo>
                    <a:pt x="17" y="12"/>
                  </a:moveTo>
                  <a:lnTo>
                    <a:pt x="17" y="12"/>
                  </a:lnTo>
                  <a:lnTo>
                    <a:pt x="17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lnTo>
                    <a:pt x="3293" y="0"/>
                  </a:lnTo>
                  <a:lnTo>
                    <a:pt x="3293" y="0"/>
                  </a:lnTo>
                  <a:lnTo>
                    <a:pt x="3290" y="1"/>
                  </a:lnTo>
                  <a:lnTo>
                    <a:pt x="3287" y="4"/>
                  </a:lnTo>
                  <a:lnTo>
                    <a:pt x="3287" y="4"/>
                  </a:lnTo>
                  <a:lnTo>
                    <a:pt x="3285" y="8"/>
                  </a:lnTo>
                  <a:lnTo>
                    <a:pt x="3287" y="12"/>
                  </a:lnTo>
                  <a:lnTo>
                    <a:pt x="3304" y="46"/>
                  </a:lnTo>
                  <a:lnTo>
                    <a:pt x="0" y="46"/>
                  </a:lnTo>
                  <a:lnTo>
                    <a:pt x="17" y="12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94D79553-D3A3-43E7-AF00-DE9AE02CCD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8263" y="2359025"/>
              <a:ext cx="622300" cy="233363"/>
            </a:xfrm>
            <a:custGeom>
              <a:avLst/>
              <a:gdLst>
                <a:gd name="T0" fmla="*/ 65 w 784"/>
                <a:gd name="T1" fmla="*/ 62 h 295"/>
                <a:gd name="T2" fmla="*/ 65 w 784"/>
                <a:gd name="T3" fmla="*/ 62 h 295"/>
                <a:gd name="T4" fmla="*/ 51 w 784"/>
                <a:gd name="T5" fmla="*/ 71 h 295"/>
                <a:gd name="T6" fmla="*/ 38 w 784"/>
                <a:gd name="T7" fmla="*/ 82 h 295"/>
                <a:gd name="T8" fmla="*/ 27 w 784"/>
                <a:gd name="T9" fmla="*/ 94 h 295"/>
                <a:gd name="T10" fmla="*/ 17 w 784"/>
                <a:gd name="T11" fmla="*/ 109 h 295"/>
                <a:gd name="T12" fmla="*/ 11 w 784"/>
                <a:gd name="T13" fmla="*/ 124 h 295"/>
                <a:gd name="T14" fmla="*/ 5 w 784"/>
                <a:gd name="T15" fmla="*/ 139 h 295"/>
                <a:gd name="T16" fmla="*/ 1 w 784"/>
                <a:gd name="T17" fmla="*/ 156 h 295"/>
                <a:gd name="T18" fmla="*/ 0 w 784"/>
                <a:gd name="T19" fmla="*/ 172 h 295"/>
                <a:gd name="T20" fmla="*/ 0 w 784"/>
                <a:gd name="T21" fmla="*/ 284 h 295"/>
                <a:gd name="T22" fmla="*/ 0 w 784"/>
                <a:gd name="T23" fmla="*/ 284 h 295"/>
                <a:gd name="T24" fmla="*/ 1 w 784"/>
                <a:gd name="T25" fmla="*/ 286 h 295"/>
                <a:gd name="T26" fmla="*/ 3 w 784"/>
                <a:gd name="T27" fmla="*/ 290 h 295"/>
                <a:gd name="T28" fmla="*/ 5 w 784"/>
                <a:gd name="T29" fmla="*/ 292 h 295"/>
                <a:gd name="T30" fmla="*/ 7 w 784"/>
                <a:gd name="T31" fmla="*/ 293 h 295"/>
                <a:gd name="T32" fmla="*/ 7 w 784"/>
                <a:gd name="T33" fmla="*/ 293 h 295"/>
                <a:gd name="T34" fmla="*/ 11 w 784"/>
                <a:gd name="T35" fmla="*/ 295 h 295"/>
                <a:gd name="T36" fmla="*/ 13 w 784"/>
                <a:gd name="T37" fmla="*/ 293 h 295"/>
                <a:gd name="T38" fmla="*/ 16 w 784"/>
                <a:gd name="T39" fmla="*/ 292 h 295"/>
                <a:gd name="T40" fmla="*/ 19 w 784"/>
                <a:gd name="T41" fmla="*/ 290 h 295"/>
                <a:gd name="T42" fmla="*/ 190 w 784"/>
                <a:gd name="T43" fmla="*/ 77 h 295"/>
                <a:gd name="T44" fmla="*/ 190 w 784"/>
                <a:gd name="T45" fmla="*/ 77 h 295"/>
                <a:gd name="T46" fmla="*/ 195 w 784"/>
                <a:gd name="T47" fmla="*/ 72 h 295"/>
                <a:gd name="T48" fmla="*/ 201 w 784"/>
                <a:gd name="T49" fmla="*/ 70 h 295"/>
                <a:gd name="T50" fmla="*/ 207 w 784"/>
                <a:gd name="T51" fmla="*/ 68 h 295"/>
                <a:gd name="T52" fmla="*/ 213 w 784"/>
                <a:gd name="T53" fmla="*/ 69 h 295"/>
                <a:gd name="T54" fmla="*/ 784 w 784"/>
                <a:gd name="T55" fmla="*/ 188 h 295"/>
                <a:gd name="T56" fmla="*/ 784 w 784"/>
                <a:gd name="T57" fmla="*/ 124 h 295"/>
                <a:gd name="T58" fmla="*/ 778 w 784"/>
                <a:gd name="T59" fmla="*/ 124 h 295"/>
                <a:gd name="T60" fmla="*/ 228 w 784"/>
                <a:gd name="T61" fmla="*/ 2 h 295"/>
                <a:gd name="T62" fmla="*/ 228 w 784"/>
                <a:gd name="T63" fmla="*/ 2 h 295"/>
                <a:gd name="T64" fmla="*/ 218 w 784"/>
                <a:gd name="T65" fmla="*/ 1 h 295"/>
                <a:gd name="T66" fmla="*/ 207 w 784"/>
                <a:gd name="T67" fmla="*/ 0 h 295"/>
                <a:gd name="T68" fmla="*/ 197 w 784"/>
                <a:gd name="T69" fmla="*/ 0 h 295"/>
                <a:gd name="T70" fmla="*/ 187 w 784"/>
                <a:gd name="T71" fmla="*/ 1 h 295"/>
                <a:gd name="T72" fmla="*/ 176 w 784"/>
                <a:gd name="T73" fmla="*/ 3 h 295"/>
                <a:gd name="T74" fmla="*/ 167 w 784"/>
                <a:gd name="T75" fmla="*/ 5 h 295"/>
                <a:gd name="T76" fmla="*/ 157 w 784"/>
                <a:gd name="T77" fmla="*/ 10 h 295"/>
                <a:gd name="T78" fmla="*/ 148 w 784"/>
                <a:gd name="T79" fmla="*/ 15 h 295"/>
                <a:gd name="T80" fmla="*/ 65 w 784"/>
                <a:gd name="T81" fmla="*/ 6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4" h="295">
                  <a:moveTo>
                    <a:pt x="65" y="62"/>
                  </a:moveTo>
                  <a:lnTo>
                    <a:pt x="65" y="62"/>
                  </a:lnTo>
                  <a:lnTo>
                    <a:pt x="51" y="71"/>
                  </a:lnTo>
                  <a:lnTo>
                    <a:pt x="38" y="82"/>
                  </a:lnTo>
                  <a:lnTo>
                    <a:pt x="27" y="94"/>
                  </a:lnTo>
                  <a:lnTo>
                    <a:pt x="17" y="109"/>
                  </a:lnTo>
                  <a:lnTo>
                    <a:pt x="11" y="124"/>
                  </a:lnTo>
                  <a:lnTo>
                    <a:pt x="5" y="139"/>
                  </a:lnTo>
                  <a:lnTo>
                    <a:pt x="1" y="156"/>
                  </a:lnTo>
                  <a:lnTo>
                    <a:pt x="0" y="17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1" y="286"/>
                  </a:lnTo>
                  <a:lnTo>
                    <a:pt x="3" y="290"/>
                  </a:lnTo>
                  <a:lnTo>
                    <a:pt x="5" y="292"/>
                  </a:lnTo>
                  <a:lnTo>
                    <a:pt x="7" y="293"/>
                  </a:lnTo>
                  <a:lnTo>
                    <a:pt x="7" y="293"/>
                  </a:lnTo>
                  <a:lnTo>
                    <a:pt x="11" y="295"/>
                  </a:lnTo>
                  <a:lnTo>
                    <a:pt x="13" y="293"/>
                  </a:lnTo>
                  <a:lnTo>
                    <a:pt x="16" y="292"/>
                  </a:lnTo>
                  <a:lnTo>
                    <a:pt x="19" y="290"/>
                  </a:lnTo>
                  <a:lnTo>
                    <a:pt x="190" y="77"/>
                  </a:lnTo>
                  <a:lnTo>
                    <a:pt x="190" y="77"/>
                  </a:lnTo>
                  <a:lnTo>
                    <a:pt x="195" y="72"/>
                  </a:lnTo>
                  <a:lnTo>
                    <a:pt x="201" y="70"/>
                  </a:lnTo>
                  <a:lnTo>
                    <a:pt x="207" y="68"/>
                  </a:lnTo>
                  <a:lnTo>
                    <a:pt x="213" y="69"/>
                  </a:lnTo>
                  <a:lnTo>
                    <a:pt x="784" y="188"/>
                  </a:lnTo>
                  <a:lnTo>
                    <a:pt x="784" y="124"/>
                  </a:lnTo>
                  <a:lnTo>
                    <a:pt x="778" y="124"/>
                  </a:lnTo>
                  <a:lnTo>
                    <a:pt x="228" y="2"/>
                  </a:lnTo>
                  <a:lnTo>
                    <a:pt x="228" y="2"/>
                  </a:lnTo>
                  <a:lnTo>
                    <a:pt x="218" y="1"/>
                  </a:lnTo>
                  <a:lnTo>
                    <a:pt x="207" y="0"/>
                  </a:lnTo>
                  <a:lnTo>
                    <a:pt x="197" y="0"/>
                  </a:lnTo>
                  <a:lnTo>
                    <a:pt x="187" y="1"/>
                  </a:lnTo>
                  <a:lnTo>
                    <a:pt x="176" y="3"/>
                  </a:lnTo>
                  <a:lnTo>
                    <a:pt x="167" y="5"/>
                  </a:lnTo>
                  <a:lnTo>
                    <a:pt x="157" y="10"/>
                  </a:lnTo>
                  <a:lnTo>
                    <a:pt x="148" y="15"/>
                  </a:lnTo>
                  <a:lnTo>
                    <a:pt x="65" y="62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D162917E-C4BE-45F6-AB91-6291244F9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7076" y="3433763"/>
              <a:ext cx="2600325" cy="765175"/>
            </a:xfrm>
            <a:custGeom>
              <a:avLst/>
              <a:gdLst>
                <a:gd name="T0" fmla="*/ 162 w 3276"/>
                <a:gd name="T1" fmla="*/ 963 h 963"/>
                <a:gd name="T2" fmla="*/ 125 w 3276"/>
                <a:gd name="T3" fmla="*/ 958 h 963"/>
                <a:gd name="T4" fmla="*/ 90 w 3276"/>
                <a:gd name="T5" fmla="*/ 945 h 963"/>
                <a:gd name="T6" fmla="*/ 59 w 3276"/>
                <a:gd name="T7" fmla="*/ 926 h 963"/>
                <a:gd name="T8" fmla="*/ 34 w 3276"/>
                <a:gd name="T9" fmla="*/ 899 h 963"/>
                <a:gd name="T10" fmla="*/ 23 w 3276"/>
                <a:gd name="T11" fmla="*/ 884 h 963"/>
                <a:gd name="T12" fmla="*/ 8 w 3276"/>
                <a:gd name="T13" fmla="*/ 851 h 963"/>
                <a:gd name="T14" fmla="*/ 0 w 3276"/>
                <a:gd name="T15" fmla="*/ 815 h 963"/>
                <a:gd name="T16" fmla="*/ 1 w 3276"/>
                <a:gd name="T17" fmla="*/ 778 h 963"/>
                <a:gd name="T18" fmla="*/ 34 w 3276"/>
                <a:gd name="T19" fmla="*/ 637 h 963"/>
                <a:gd name="T20" fmla="*/ 44 w 3276"/>
                <a:gd name="T21" fmla="*/ 594 h 963"/>
                <a:gd name="T22" fmla="*/ 63 w 3276"/>
                <a:gd name="T23" fmla="*/ 508 h 963"/>
                <a:gd name="T24" fmla="*/ 78 w 3276"/>
                <a:gd name="T25" fmla="*/ 421 h 963"/>
                <a:gd name="T26" fmla="*/ 90 w 3276"/>
                <a:gd name="T27" fmla="*/ 335 h 963"/>
                <a:gd name="T28" fmla="*/ 111 w 3276"/>
                <a:gd name="T29" fmla="*/ 145 h 963"/>
                <a:gd name="T30" fmla="*/ 114 w 3276"/>
                <a:gd name="T31" fmla="*/ 130 h 963"/>
                <a:gd name="T32" fmla="*/ 123 w 3276"/>
                <a:gd name="T33" fmla="*/ 101 h 963"/>
                <a:gd name="T34" fmla="*/ 137 w 3276"/>
                <a:gd name="T35" fmla="*/ 74 h 963"/>
                <a:gd name="T36" fmla="*/ 154 w 3276"/>
                <a:gd name="T37" fmla="*/ 51 h 963"/>
                <a:gd name="T38" fmla="*/ 176 w 3276"/>
                <a:gd name="T39" fmla="*/ 32 h 963"/>
                <a:gd name="T40" fmla="*/ 201 w 3276"/>
                <a:gd name="T41" fmla="*/ 17 h 963"/>
                <a:gd name="T42" fmla="*/ 229 w 3276"/>
                <a:gd name="T43" fmla="*/ 5 h 963"/>
                <a:gd name="T44" fmla="*/ 257 w 3276"/>
                <a:gd name="T45" fmla="*/ 0 h 963"/>
                <a:gd name="T46" fmla="*/ 3002 w 3276"/>
                <a:gd name="T47" fmla="*/ 0 h 963"/>
                <a:gd name="T48" fmla="*/ 3017 w 3276"/>
                <a:gd name="T49" fmla="*/ 0 h 963"/>
                <a:gd name="T50" fmla="*/ 3047 w 3276"/>
                <a:gd name="T51" fmla="*/ 5 h 963"/>
                <a:gd name="T52" fmla="*/ 3074 w 3276"/>
                <a:gd name="T53" fmla="*/ 17 h 963"/>
                <a:gd name="T54" fmla="*/ 3098 w 3276"/>
                <a:gd name="T55" fmla="*/ 32 h 963"/>
                <a:gd name="T56" fmla="*/ 3120 w 3276"/>
                <a:gd name="T57" fmla="*/ 51 h 963"/>
                <a:gd name="T58" fmla="*/ 3139 w 3276"/>
                <a:gd name="T59" fmla="*/ 74 h 963"/>
                <a:gd name="T60" fmla="*/ 3151 w 3276"/>
                <a:gd name="T61" fmla="*/ 101 h 963"/>
                <a:gd name="T62" fmla="*/ 3161 w 3276"/>
                <a:gd name="T63" fmla="*/ 130 h 963"/>
                <a:gd name="T64" fmla="*/ 3179 w 3276"/>
                <a:gd name="T65" fmla="*/ 291 h 963"/>
                <a:gd name="T66" fmla="*/ 3184 w 3276"/>
                <a:gd name="T67" fmla="*/ 335 h 963"/>
                <a:gd name="T68" fmla="*/ 3196 w 3276"/>
                <a:gd name="T69" fmla="*/ 421 h 963"/>
                <a:gd name="T70" fmla="*/ 3211 w 3276"/>
                <a:gd name="T71" fmla="*/ 508 h 963"/>
                <a:gd name="T72" fmla="*/ 3230 w 3276"/>
                <a:gd name="T73" fmla="*/ 594 h 963"/>
                <a:gd name="T74" fmla="*/ 3270 w 3276"/>
                <a:gd name="T75" fmla="*/ 760 h 963"/>
                <a:gd name="T76" fmla="*/ 3274 w 3276"/>
                <a:gd name="T77" fmla="*/ 778 h 963"/>
                <a:gd name="T78" fmla="*/ 3275 w 3276"/>
                <a:gd name="T79" fmla="*/ 815 h 963"/>
                <a:gd name="T80" fmla="*/ 3267 w 3276"/>
                <a:gd name="T81" fmla="*/ 851 h 963"/>
                <a:gd name="T82" fmla="*/ 3252 w 3276"/>
                <a:gd name="T83" fmla="*/ 884 h 963"/>
                <a:gd name="T84" fmla="*/ 3241 w 3276"/>
                <a:gd name="T85" fmla="*/ 899 h 963"/>
                <a:gd name="T86" fmla="*/ 3215 w 3276"/>
                <a:gd name="T87" fmla="*/ 926 h 963"/>
                <a:gd name="T88" fmla="*/ 3184 w 3276"/>
                <a:gd name="T89" fmla="*/ 945 h 963"/>
                <a:gd name="T90" fmla="*/ 3149 w 3276"/>
                <a:gd name="T91" fmla="*/ 958 h 963"/>
                <a:gd name="T92" fmla="*/ 3112 w 3276"/>
                <a:gd name="T93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76" h="963">
                  <a:moveTo>
                    <a:pt x="162" y="963"/>
                  </a:moveTo>
                  <a:lnTo>
                    <a:pt x="162" y="963"/>
                  </a:lnTo>
                  <a:lnTo>
                    <a:pt x="143" y="962"/>
                  </a:lnTo>
                  <a:lnTo>
                    <a:pt x="125" y="958"/>
                  </a:lnTo>
                  <a:lnTo>
                    <a:pt x="108" y="952"/>
                  </a:lnTo>
                  <a:lnTo>
                    <a:pt x="90" y="945"/>
                  </a:lnTo>
                  <a:lnTo>
                    <a:pt x="74" y="937"/>
                  </a:lnTo>
                  <a:lnTo>
                    <a:pt x="59" y="926"/>
                  </a:lnTo>
                  <a:lnTo>
                    <a:pt x="46" y="913"/>
                  </a:lnTo>
                  <a:lnTo>
                    <a:pt x="34" y="899"/>
                  </a:lnTo>
                  <a:lnTo>
                    <a:pt x="34" y="899"/>
                  </a:lnTo>
                  <a:lnTo>
                    <a:pt x="23" y="884"/>
                  </a:lnTo>
                  <a:lnTo>
                    <a:pt x="14" y="868"/>
                  </a:lnTo>
                  <a:lnTo>
                    <a:pt x="8" y="851"/>
                  </a:lnTo>
                  <a:lnTo>
                    <a:pt x="3" y="834"/>
                  </a:lnTo>
                  <a:lnTo>
                    <a:pt x="0" y="815"/>
                  </a:lnTo>
                  <a:lnTo>
                    <a:pt x="0" y="797"/>
                  </a:lnTo>
                  <a:lnTo>
                    <a:pt x="1" y="778"/>
                  </a:lnTo>
                  <a:lnTo>
                    <a:pt x="4" y="760"/>
                  </a:lnTo>
                  <a:lnTo>
                    <a:pt x="34" y="637"/>
                  </a:lnTo>
                  <a:lnTo>
                    <a:pt x="34" y="637"/>
                  </a:lnTo>
                  <a:lnTo>
                    <a:pt x="44" y="594"/>
                  </a:lnTo>
                  <a:lnTo>
                    <a:pt x="54" y="551"/>
                  </a:lnTo>
                  <a:lnTo>
                    <a:pt x="63" y="508"/>
                  </a:lnTo>
                  <a:lnTo>
                    <a:pt x="71" y="465"/>
                  </a:lnTo>
                  <a:lnTo>
                    <a:pt x="78" y="421"/>
                  </a:lnTo>
                  <a:lnTo>
                    <a:pt x="85" y="377"/>
                  </a:lnTo>
                  <a:lnTo>
                    <a:pt x="90" y="335"/>
                  </a:lnTo>
                  <a:lnTo>
                    <a:pt x="96" y="291"/>
                  </a:lnTo>
                  <a:lnTo>
                    <a:pt x="111" y="145"/>
                  </a:lnTo>
                  <a:lnTo>
                    <a:pt x="111" y="145"/>
                  </a:lnTo>
                  <a:lnTo>
                    <a:pt x="114" y="130"/>
                  </a:lnTo>
                  <a:lnTo>
                    <a:pt x="117" y="115"/>
                  </a:lnTo>
                  <a:lnTo>
                    <a:pt x="123" y="101"/>
                  </a:lnTo>
                  <a:lnTo>
                    <a:pt x="128" y="87"/>
                  </a:lnTo>
                  <a:lnTo>
                    <a:pt x="137" y="74"/>
                  </a:lnTo>
                  <a:lnTo>
                    <a:pt x="145" y="63"/>
                  </a:lnTo>
                  <a:lnTo>
                    <a:pt x="154" y="51"/>
                  </a:lnTo>
                  <a:lnTo>
                    <a:pt x="164" y="41"/>
                  </a:lnTo>
                  <a:lnTo>
                    <a:pt x="176" y="32"/>
                  </a:lnTo>
                  <a:lnTo>
                    <a:pt x="187" y="24"/>
                  </a:lnTo>
                  <a:lnTo>
                    <a:pt x="201" y="17"/>
                  </a:lnTo>
                  <a:lnTo>
                    <a:pt x="214" y="10"/>
                  </a:lnTo>
                  <a:lnTo>
                    <a:pt x="229" y="5"/>
                  </a:lnTo>
                  <a:lnTo>
                    <a:pt x="243" y="2"/>
                  </a:lnTo>
                  <a:lnTo>
                    <a:pt x="257" y="0"/>
                  </a:lnTo>
                  <a:lnTo>
                    <a:pt x="274" y="0"/>
                  </a:lnTo>
                  <a:lnTo>
                    <a:pt x="3002" y="0"/>
                  </a:lnTo>
                  <a:lnTo>
                    <a:pt x="3002" y="0"/>
                  </a:lnTo>
                  <a:lnTo>
                    <a:pt x="3017" y="0"/>
                  </a:lnTo>
                  <a:lnTo>
                    <a:pt x="3032" y="2"/>
                  </a:lnTo>
                  <a:lnTo>
                    <a:pt x="3047" y="5"/>
                  </a:lnTo>
                  <a:lnTo>
                    <a:pt x="3060" y="10"/>
                  </a:lnTo>
                  <a:lnTo>
                    <a:pt x="3074" y="17"/>
                  </a:lnTo>
                  <a:lnTo>
                    <a:pt x="3087" y="24"/>
                  </a:lnTo>
                  <a:lnTo>
                    <a:pt x="3098" y="32"/>
                  </a:lnTo>
                  <a:lnTo>
                    <a:pt x="3110" y="41"/>
                  </a:lnTo>
                  <a:lnTo>
                    <a:pt x="3120" y="51"/>
                  </a:lnTo>
                  <a:lnTo>
                    <a:pt x="3130" y="63"/>
                  </a:lnTo>
                  <a:lnTo>
                    <a:pt x="3139" y="74"/>
                  </a:lnTo>
                  <a:lnTo>
                    <a:pt x="3146" y="87"/>
                  </a:lnTo>
                  <a:lnTo>
                    <a:pt x="3151" y="101"/>
                  </a:lnTo>
                  <a:lnTo>
                    <a:pt x="3157" y="115"/>
                  </a:lnTo>
                  <a:lnTo>
                    <a:pt x="3161" y="130"/>
                  </a:lnTo>
                  <a:lnTo>
                    <a:pt x="3163" y="145"/>
                  </a:lnTo>
                  <a:lnTo>
                    <a:pt x="3179" y="291"/>
                  </a:lnTo>
                  <a:lnTo>
                    <a:pt x="3179" y="291"/>
                  </a:lnTo>
                  <a:lnTo>
                    <a:pt x="3184" y="335"/>
                  </a:lnTo>
                  <a:lnTo>
                    <a:pt x="3189" y="377"/>
                  </a:lnTo>
                  <a:lnTo>
                    <a:pt x="3196" y="421"/>
                  </a:lnTo>
                  <a:lnTo>
                    <a:pt x="3203" y="465"/>
                  </a:lnTo>
                  <a:lnTo>
                    <a:pt x="3211" y="508"/>
                  </a:lnTo>
                  <a:lnTo>
                    <a:pt x="3221" y="551"/>
                  </a:lnTo>
                  <a:lnTo>
                    <a:pt x="3230" y="594"/>
                  </a:lnTo>
                  <a:lnTo>
                    <a:pt x="3240" y="637"/>
                  </a:lnTo>
                  <a:lnTo>
                    <a:pt x="3270" y="760"/>
                  </a:lnTo>
                  <a:lnTo>
                    <a:pt x="3270" y="760"/>
                  </a:lnTo>
                  <a:lnTo>
                    <a:pt x="3274" y="778"/>
                  </a:lnTo>
                  <a:lnTo>
                    <a:pt x="3276" y="797"/>
                  </a:lnTo>
                  <a:lnTo>
                    <a:pt x="3275" y="815"/>
                  </a:lnTo>
                  <a:lnTo>
                    <a:pt x="3271" y="834"/>
                  </a:lnTo>
                  <a:lnTo>
                    <a:pt x="3267" y="851"/>
                  </a:lnTo>
                  <a:lnTo>
                    <a:pt x="3260" y="868"/>
                  </a:lnTo>
                  <a:lnTo>
                    <a:pt x="3252" y="884"/>
                  </a:lnTo>
                  <a:lnTo>
                    <a:pt x="3241" y="899"/>
                  </a:lnTo>
                  <a:lnTo>
                    <a:pt x="3241" y="899"/>
                  </a:lnTo>
                  <a:lnTo>
                    <a:pt x="3229" y="914"/>
                  </a:lnTo>
                  <a:lnTo>
                    <a:pt x="3215" y="926"/>
                  </a:lnTo>
                  <a:lnTo>
                    <a:pt x="3200" y="937"/>
                  </a:lnTo>
                  <a:lnTo>
                    <a:pt x="3184" y="945"/>
                  </a:lnTo>
                  <a:lnTo>
                    <a:pt x="3168" y="952"/>
                  </a:lnTo>
                  <a:lnTo>
                    <a:pt x="3149" y="958"/>
                  </a:lnTo>
                  <a:lnTo>
                    <a:pt x="3131" y="962"/>
                  </a:lnTo>
                  <a:lnTo>
                    <a:pt x="3112" y="963"/>
                  </a:lnTo>
                  <a:lnTo>
                    <a:pt x="162" y="963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D0833E7D-1327-44C5-9984-CD233FBE20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97238" y="3465513"/>
              <a:ext cx="2538413" cy="701675"/>
            </a:xfrm>
            <a:custGeom>
              <a:avLst/>
              <a:gdLst>
                <a:gd name="T0" fmla="*/ 3162 w 3197"/>
                <a:gd name="T1" fmla="*/ 607 h 882"/>
                <a:gd name="T2" fmla="*/ 3152 w 3197"/>
                <a:gd name="T3" fmla="*/ 563 h 882"/>
                <a:gd name="T4" fmla="*/ 3133 w 3197"/>
                <a:gd name="T5" fmla="*/ 476 h 882"/>
                <a:gd name="T6" fmla="*/ 3117 w 3197"/>
                <a:gd name="T7" fmla="*/ 388 h 882"/>
                <a:gd name="T8" fmla="*/ 3106 w 3197"/>
                <a:gd name="T9" fmla="*/ 299 h 882"/>
                <a:gd name="T10" fmla="*/ 3085 w 3197"/>
                <a:gd name="T11" fmla="*/ 109 h 882"/>
                <a:gd name="T12" fmla="*/ 3083 w 3197"/>
                <a:gd name="T13" fmla="*/ 98 h 882"/>
                <a:gd name="T14" fmla="*/ 3076 w 3197"/>
                <a:gd name="T15" fmla="*/ 76 h 882"/>
                <a:gd name="T16" fmla="*/ 3065 w 3197"/>
                <a:gd name="T17" fmla="*/ 56 h 882"/>
                <a:gd name="T18" fmla="*/ 3053 w 3197"/>
                <a:gd name="T19" fmla="*/ 39 h 882"/>
                <a:gd name="T20" fmla="*/ 3035 w 3197"/>
                <a:gd name="T21" fmla="*/ 24 h 882"/>
                <a:gd name="T22" fmla="*/ 3017 w 3197"/>
                <a:gd name="T23" fmla="*/ 13 h 882"/>
                <a:gd name="T24" fmla="*/ 2996 w 3197"/>
                <a:gd name="T25" fmla="*/ 4 h 882"/>
                <a:gd name="T26" fmla="*/ 2974 w 3197"/>
                <a:gd name="T27" fmla="*/ 0 h 882"/>
                <a:gd name="T28" fmla="*/ 1598 w 3197"/>
                <a:gd name="T29" fmla="*/ 0 h 882"/>
                <a:gd name="T30" fmla="*/ 235 w 3197"/>
                <a:gd name="T31" fmla="*/ 0 h 882"/>
                <a:gd name="T32" fmla="*/ 212 w 3197"/>
                <a:gd name="T33" fmla="*/ 1 h 882"/>
                <a:gd name="T34" fmla="*/ 190 w 3197"/>
                <a:gd name="T35" fmla="*/ 8 h 882"/>
                <a:gd name="T36" fmla="*/ 170 w 3197"/>
                <a:gd name="T37" fmla="*/ 17 h 882"/>
                <a:gd name="T38" fmla="*/ 152 w 3197"/>
                <a:gd name="T39" fmla="*/ 31 h 882"/>
                <a:gd name="T40" fmla="*/ 137 w 3197"/>
                <a:gd name="T41" fmla="*/ 47 h 882"/>
                <a:gd name="T42" fmla="*/ 125 w 3197"/>
                <a:gd name="T43" fmla="*/ 66 h 882"/>
                <a:gd name="T44" fmla="*/ 117 w 3197"/>
                <a:gd name="T45" fmla="*/ 86 h 882"/>
                <a:gd name="T46" fmla="*/ 113 w 3197"/>
                <a:gd name="T47" fmla="*/ 109 h 882"/>
                <a:gd name="T48" fmla="*/ 96 w 3197"/>
                <a:gd name="T49" fmla="*/ 254 h 882"/>
                <a:gd name="T50" fmla="*/ 86 w 3197"/>
                <a:gd name="T51" fmla="*/ 343 h 882"/>
                <a:gd name="T52" fmla="*/ 71 w 3197"/>
                <a:gd name="T53" fmla="*/ 432 h 882"/>
                <a:gd name="T54" fmla="*/ 55 w 3197"/>
                <a:gd name="T55" fmla="*/ 520 h 882"/>
                <a:gd name="T56" fmla="*/ 34 w 3197"/>
                <a:gd name="T57" fmla="*/ 607 h 882"/>
                <a:gd name="T58" fmla="*/ 4 w 3197"/>
                <a:gd name="T59" fmla="*/ 729 h 882"/>
                <a:gd name="T60" fmla="*/ 0 w 3197"/>
                <a:gd name="T61" fmla="*/ 758 h 882"/>
                <a:gd name="T62" fmla="*/ 3 w 3197"/>
                <a:gd name="T63" fmla="*/ 785 h 882"/>
                <a:gd name="T64" fmla="*/ 11 w 3197"/>
                <a:gd name="T65" fmla="*/ 811 h 882"/>
                <a:gd name="T66" fmla="*/ 26 w 3197"/>
                <a:gd name="T67" fmla="*/ 835 h 882"/>
                <a:gd name="T68" fmla="*/ 35 w 3197"/>
                <a:gd name="T69" fmla="*/ 846 h 882"/>
                <a:gd name="T70" fmla="*/ 57 w 3197"/>
                <a:gd name="T71" fmla="*/ 863 h 882"/>
                <a:gd name="T72" fmla="*/ 81 w 3197"/>
                <a:gd name="T73" fmla="*/ 876 h 882"/>
                <a:gd name="T74" fmla="*/ 109 w 3197"/>
                <a:gd name="T75" fmla="*/ 881 h 882"/>
                <a:gd name="T76" fmla="*/ 1598 w 3197"/>
                <a:gd name="T77" fmla="*/ 882 h 882"/>
                <a:gd name="T78" fmla="*/ 3073 w 3197"/>
                <a:gd name="T79" fmla="*/ 882 h 882"/>
                <a:gd name="T80" fmla="*/ 3101 w 3197"/>
                <a:gd name="T81" fmla="*/ 879 h 882"/>
                <a:gd name="T82" fmla="*/ 3127 w 3197"/>
                <a:gd name="T83" fmla="*/ 870 h 882"/>
                <a:gd name="T84" fmla="*/ 3150 w 3197"/>
                <a:gd name="T85" fmla="*/ 855 h 882"/>
                <a:gd name="T86" fmla="*/ 3170 w 3197"/>
                <a:gd name="T87" fmla="*/ 835 h 882"/>
                <a:gd name="T88" fmla="*/ 3178 w 3197"/>
                <a:gd name="T89" fmla="*/ 824 h 882"/>
                <a:gd name="T90" fmla="*/ 3190 w 3197"/>
                <a:gd name="T91" fmla="*/ 798 h 882"/>
                <a:gd name="T92" fmla="*/ 3195 w 3197"/>
                <a:gd name="T93" fmla="*/ 772 h 882"/>
                <a:gd name="T94" fmla="*/ 3195 w 3197"/>
                <a:gd name="T95" fmla="*/ 743 h 882"/>
                <a:gd name="T96" fmla="*/ 3193 w 3197"/>
                <a:gd name="T97" fmla="*/ 729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97" h="882">
                  <a:moveTo>
                    <a:pt x="3193" y="729"/>
                  </a:moveTo>
                  <a:lnTo>
                    <a:pt x="3162" y="607"/>
                  </a:lnTo>
                  <a:lnTo>
                    <a:pt x="3162" y="607"/>
                  </a:lnTo>
                  <a:lnTo>
                    <a:pt x="3152" y="563"/>
                  </a:lnTo>
                  <a:lnTo>
                    <a:pt x="3142" y="520"/>
                  </a:lnTo>
                  <a:lnTo>
                    <a:pt x="3133" y="476"/>
                  </a:lnTo>
                  <a:lnTo>
                    <a:pt x="3125" y="432"/>
                  </a:lnTo>
                  <a:lnTo>
                    <a:pt x="3117" y="388"/>
                  </a:lnTo>
                  <a:lnTo>
                    <a:pt x="3111" y="343"/>
                  </a:lnTo>
                  <a:lnTo>
                    <a:pt x="3106" y="299"/>
                  </a:lnTo>
                  <a:lnTo>
                    <a:pt x="3100" y="254"/>
                  </a:lnTo>
                  <a:lnTo>
                    <a:pt x="3085" y="109"/>
                  </a:lnTo>
                  <a:lnTo>
                    <a:pt x="3085" y="109"/>
                  </a:lnTo>
                  <a:lnTo>
                    <a:pt x="3083" y="98"/>
                  </a:lnTo>
                  <a:lnTo>
                    <a:pt x="3080" y="86"/>
                  </a:lnTo>
                  <a:lnTo>
                    <a:pt x="3076" y="76"/>
                  </a:lnTo>
                  <a:lnTo>
                    <a:pt x="3071" y="66"/>
                  </a:lnTo>
                  <a:lnTo>
                    <a:pt x="3065" y="56"/>
                  </a:lnTo>
                  <a:lnTo>
                    <a:pt x="3059" y="47"/>
                  </a:lnTo>
                  <a:lnTo>
                    <a:pt x="3053" y="39"/>
                  </a:lnTo>
                  <a:lnTo>
                    <a:pt x="3045" y="31"/>
                  </a:lnTo>
                  <a:lnTo>
                    <a:pt x="3035" y="24"/>
                  </a:lnTo>
                  <a:lnTo>
                    <a:pt x="3026" y="17"/>
                  </a:lnTo>
                  <a:lnTo>
                    <a:pt x="3017" y="13"/>
                  </a:lnTo>
                  <a:lnTo>
                    <a:pt x="3006" y="8"/>
                  </a:lnTo>
                  <a:lnTo>
                    <a:pt x="2996" y="4"/>
                  </a:lnTo>
                  <a:lnTo>
                    <a:pt x="2985" y="1"/>
                  </a:lnTo>
                  <a:lnTo>
                    <a:pt x="2974" y="0"/>
                  </a:lnTo>
                  <a:lnTo>
                    <a:pt x="2963" y="0"/>
                  </a:lnTo>
                  <a:lnTo>
                    <a:pt x="1598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23" y="0"/>
                  </a:lnTo>
                  <a:lnTo>
                    <a:pt x="212" y="1"/>
                  </a:lnTo>
                  <a:lnTo>
                    <a:pt x="200" y="4"/>
                  </a:lnTo>
                  <a:lnTo>
                    <a:pt x="190" y="8"/>
                  </a:lnTo>
                  <a:lnTo>
                    <a:pt x="179" y="13"/>
                  </a:lnTo>
                  <a:lnTo>
                    <a:pt x="170" y="17"/>
                  </a:lnTo>
                  <a:lnTo>
                    <a:pt x="161" y="24"/>
                  </a:lnTo>
                  <a:lnTo>
                    <a:pt x="152" y="31"/>
                  </a:lnTo>
                  <a:lnTo>
                    <a:pt x="145" y="39"/>
                  </a:lnTo>
                  <a:lnTo>
                    <a:pt x="137" y="47"/>
                  </a:lnTo>
                  <a:lnTo>
                    <a:pt x="131" y="56"/>
                  </a:lnTo>
                  <a:lnTo>
                    <a:pt x="125" y="66"/>
                  </a:lnTo>
                  <a:lnTo>
                    <a:pt x="121" y="76"/>
                  </a:lnTo>
                  <a:lnTo>
                    <a:pt x="117" y="86"/>
                  </a:lnTo>
                  <a:lnTo>
                    <a:pt x="114" y="98"/>
                  </a:lnTo>
                  <a:lnTo>
                    <a:pt x="113" y="109"/>
                  </a:lnTo>
                  <a:lnTo>
                    <a:pt x="96" y="254"/>
                  </a:lnTo>
                  <a:lnTo>
                    <a:pt x="96" y="254"/>
                  </a:lnTo>
                  <a:lnTo>
                    <a:pt x="92" y="299"/>
                  </a:lnTo>
                  <a:lnTo>
                    <a:pt x="86" y="343"/>
                  </a:lnTo>
                  <a:lnTo>
                    <a:pt x="79" y="388"/>
                  </a:lnTo>
                  <a:lnTo>
                    <a:pt x="71" y="432"/>
                  </a:lnTo>
                  <a:lnTo>
                    <a:pt x="63" y="476"/>
                  </a:lnTo>
                  <a:lnTo>
                    <a:pt x="55" y="520"/>
                  </a:lnTo>
                  <a:lnTo>
                    <a:pt x="45" y="563"/>
                  </a:lnTo>
                  <a:lnTo>
                    <a:pt x="34" y="607"/>
                  </a:lnTo>
                  <a:lnTo>
                    <a:pt x="4" y="729"/>
                  </a:lnTo>
                  <a:lnTo>
                    <a:pt x="4" y="729"/>
                  </a:lnTo>
                  <a:lnTo>
                    <a:pt x="1" y="743"/>
                  </a:lnTo>
                  <a:lnTo>
                    <a:pt x="0" y="758"/>
                  </a:lnTo>
                  <a:lnTo>
                    <a:pt x="1" y="772"/>
                  </a:lnTo>
                  <a:lnTo>
                    <a:pt x="3" y="785"/>
                  </a:lnTo>
                  <a:lnTo>
                    <a:pt x="7" y="798"/>
                  </a:lnTo>
                  <a:lnTo>
                    <a:pt x="11" y="811"/>
                  </a:lnTo>
                  <a:lnTo>
                    <a:pt x="18" y="824"/>
                  </a:lnTo>
                  <a:lnTo>
                    <a:pt x="26" y="835"/>
                  </a:lnTo>
                  <a:lnTo>
                    <a:pt x="26" y="835"/>
                  </a:lnTo>
                  <a:lnTo>
                    <a:pt x="35" y="846"/>
                  </a:lnTo>
                  <a:lnTo>
                    <a:pt x="46" y="855"/>
                  </a:lnTo>
                  <a:lnTo>
                    <a:pt x="57" y="863"/>
                  </a:lnTo>
                  <a:lnTo>
                    <a:pt x="69" y="870"/>
                  </a:lnTo>
                  <a:lnTo>
                    <a:pt x="81" y="876"/>
                  </a:lnTo>
                  <a:lnTo>
                    <a:pt x="95" y="879"/>
                  </a:lnTo>
                  <a:lnTo>
                    <a:pt x="109" y="881"/>
                  </a:lnTo>
                  <a:lnTo>
                    <a:pt x="123" y="882"/>
                  </a:lnTo>
                  <a:lnTo>
                    <a:pt x="1598" y="882"/>
                  </a:lnTo>
                  <a:lnTo>
                    <a:pt x="3073" y="882"/>
                  </a:lnTo>
                  <a:lnTo>
                    <a:pt x="3073" y="882"/>
                  </a:lnTo>
                  <a:lnTo>
                    <a:pt x="3087" y="881"/>
                  </a:lnTo>
                  <a:lnTo>
                    <a:pt x="3101" y="879"/>
                  </a:lnTo>
                  <a:lnTo>
                    <a:pt x="3115" y="876"/>
                  </a:lnTo>
                  <a:lnTo>
                    <a:pt x="3127" y="870"/>
                  </a:lnTo>
                  <a:lnTo>
                    <a:pt x="3139" y="863"/>
                  </a:lnTo>
                  <a:lnTo>
                    <a:pt x="3150" y="855"/>
                  </a:lnTo>
                  <a:lnTo>
                    <a:pt x="3161" y="846"/>
                  </a:lnTo>
                  <a:lnTo>
                    <a:pt x="3170" y="835"/>
                  </a:lnTo>
                  <a:lnTo>
                    <a:pt x="3170" y="835"/>
                  </a:lnTo>
                  <a:lnTo>
                    <a:pt x="3178" y="824"/>
                  </a:lnTo>
                  <a:lnTo>
                    <a:pt x="3185" y="811"/>
                  </a:lnTo>
                  <a:lnTo>
                    <a:pt x="3190" y="798"/>
                  </a:lnTo>
                  <a:lnTo>
                    <a:pt x="3194" y="785"/>
                  </a:lnTo>
                  <a:lnTo>
                    <a:pt x="3195" y="772"/>
                  </a:lnTo>
                  <a:lnTo>
                    <a:pt x="3197" y="758"/>
                  </a:lnTo>
                  <a:lnTo>
                    <a:pt x="3195" y="743"/>
                  </a:lnTo>
                  <a:lnTo>
                    <a:pt x="3193" y="729"/>
                  </a:lnTo>
                  <a:lnTo>
                    <a:pt x="3193" y="729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D015927A-17F0-406C-A92D-A9C0E4F0E3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6813" y="3482975"/>
              <a:ext cx="122238" cy="120650"/>
            </a:xfrm>
            <a:custGeom>
              <a:avLst/>
              <a:gdLst>
                <a:gd name="T0" fmla="*/ 149 w 155"/>
                <a:gd name="T1" fmla="*/ 26 h 153"/>
                <a:gd name="T2" fmla="*/ 149 w 155"/>
                <a:gd name="T3" fmla="*/ 26 h 153"/>
                <a:gd name="T4" fmla="*/ 148 w 155"/>
                <a:gd name="T5" fmla="*/ 20 h 153"/>
                <a:gd name="T6" fmla="*/ 147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0 h 153"/>
                <a:gd name="T26" fmla="*/ 22 w 155"/>
                <a:gd name="T27" fmla="*/ 2 h 153"/>
                <a:gd name="T28" fmla="*/ 18 w 155"/>
                <a:gd name="T29" fmla="*/ 4 h 153"/>
                <a:gd name="T30" fmla="*/ 13 w 155"/>
                <a:gd name="T31" fmla="*/ 8 h 153"/>
                <a:gd name="T32" fmla="*/ 11 w 155"/>
                <a:gd name="T33" fmla="*/ 11 h 153"/>
                <a:gd name="T34" fmla="*/ 7 w 155"/>
                <a:gd name="T35" fmla="*/ 16 h 153"/>
                <a:gd name="T36" fmla="*/ 6 w 155"/>
                <a:gd name="T37" fmla="*/ 20 h 153"/>
                <a:gd name="T38" fmla="*/ 6 w 155"/>
                <a:gd name="T39" fmla="*/ 26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6"/>
                  </a:moveTo>
                  <a:lnTo>
                    <a:pt x="149" y="26"/>
                  </a:lnTo>
                  <a:lnTo>
                    <a:pt x="148" y="20"/>
                  </a:lnTo>
                  <a:lnTo>
                    <a:pt x="147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1" y="11"/>
                  </a:lnTo>
                  <a:lnTo>
                    <a:pt x="7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EED395B8-A7B3-4267-862F-054DC9D855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6813" y="348297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18 h 55"/>
                <a:gd name="T6" fmla="*/ 148 w 155"/>
                <a:gd name="T7" fmla="*/ 13 h 55"/>
                <a:gd name="T8" fmla="*/ 146 w 155"/>
                <a:gd name="T9" fmla="*/ 10 h 55"/>
                <a:gd name="T10" fmla="*/ 142 w 155"/>
                <a:gd name="T11" fmla="*/ 7 h 55"/>
                <a:gd name="T12" fmla="*/ 139 w 155"/>
                <a:gd name="T13" fmla="*/ 3 h 55"/>
                <a:gd name="T14" fmla="*/ 134 w 155"/>
                <a:gd name="T15" fmla="*/ 1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5 w 155"/>
                <a:gd name="T25" fmla="*/ 0 h 55"/>
                <a:gd name="T26" fmla="*/ 20 w 155"/>
                <a:gd name="T27" fmla="*/ 1 h 55"/>
                <a:gd name="T28" fmla="*/ 15 w 155"/>
                <a:gd name="T29" fmla="*/ 3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3 h 55"/>
                <a:gd name="T36" fmla="*/ 4 w 155"/>
                <a:gd name="T37" fmla="*/ 18 h 55"/>
                <a:gd name="T38" fmla="*/ 3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8" y="13"/>
                  </a:lnTo>
                  <a:lnTo>
                    <a:pt x="146" y="10"/>
                  </a:lnTo>
                  <a:lnTo>
                    <a:pt x="142" y="7"/>
                  </a:lnTo>
                  <a:lnTo>
                    <a:pt x="139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4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671EE032-2FD7-47F2-B245-57C0599310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788" y="3482975"/>
              <a:ext cx="122238" cy="120650"/>
            </a:xfrm>
            <a:custGeom>
              <a:avLst/>
              <a:gdLst>
                <a:gd name="T0" fmla="*/ 149 w 155"/>
                <a:gd name="T1" fmla="*/ 26 h 153"/>
                <a:gd name="T2" fmla="*/ 149 w 155"/>
                <a:gd name="T3" fmla="*/ 26 h 153"/>
                <a:gd name="T4" fmla="*/ 148 w 155"/>
                <a:gd name="T5" fmla="*/ 20 h 153"/>
                <a:gd name="T6" fmla="*/ 146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7 w 155"/>
                <a:gd name="T25" fmla="*/ 0 h 153"/>
                <a:gd name="T26" fmla="*/ 22 w 155"/>
                <a:gd name="T27" fmla="*/ 2 h 153"/>
                <a:gd name="T28" fmla="*/ 18 w 155"/>
                <a:gd name="T29" fmla="*/ 4 h 153"/>
                <a:gd name="T30" fmla="*/ 13 w 155"/>
                <a:gd name="T31" fmla="*/ 8 h 153"/>
                <a:gd name="T32" fmla="*/ 11 w 155"/>
                <a:gd name="T33" fmla="*/ 11 h 153"/>
                <a:gd name="T34" fmla="*/ 7 w 155"/>
                <a:gd name="T35" fmla="*/ 16 h 153"/>
                <a:gd name="T36" fmla="*/ 6 w 155"/>
                <a:gd name="T37" fmla="*/ 20 h 153"/>
                <a:gd name="T38" fmla="*/ 6 w 155"/>
                <a:gd name="T39" fmla="*/ 26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6"/>
                  </a:moveTo>
                  <a:lnTo>
                    <a:pt x="149" y="26"/>
                  </a:lnTo>
                  <a:lnTo>
                    <a:pt x="148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1" y="11"/>
                  </a:lnTo>
                  <a:lnTo>
                    <a:pt x="7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E2C476D-19D9-4AE5-80A3-317AB7D03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788" y="348297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18 h 55"/>
                <a:gd name="T6" fmla="*/ 148 w 155"/>
                <a:gd name="T7" fmla="*/ 13 h 55"/>
                <a:gd name="T8" fmla="*/ 145 w 155"/>
                <a:gd name="T9" fmla="*/ 10 h 55"/>
                <a:gd name="T10" fmla="*/ 142 w 155"/>
                <a:gd name="T11" fmla="*/ 7 h 55"/>
                <a:gd name="T12" fmla="*/ 138 w 155"/>
                <a:gd name="T13" fmla="*/ 3 h 55"/>
                <a:gd name="T14" fmla="*/ 134 w 155"/>
                <a:gd name="T15" fmla="*/ 1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4 w 155"/>
                <a:gd name="T25" fmla="*/ 0 h 55"/>
                <a:gd name="T26" fmla="*/ 20 w 155"/>
                <a:gd name="T27" fmla="*/ 1 h 55"/>
                <a:gd name="T28" fmla="*/ 15 w 155"/>
                <a:gd name="T29" fmla="*/ 3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3 h 55"/>
                <a:gd name="T36" fmla="*/ 4 w 155"/>
                <a:gd name="T37" fmla="*/ 18 h 55"/>
                <a:gd name="T38" fmla="*/ 3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8" y="13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4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634DB623-D235-44B0-8F46-D960CC7BC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6838" y="3482975"/>
              <a:ext cx="122238" cy="120650"/>
            </a:xfrm>
            <a:custGeom>
              <a:avLst/>
              <a:gdLst>
                <a:gd name="T0" fmla="*/ 148 w 154"/>
                <a:gd name="T1" fmla="*/ 26 h 153"/>
                <a:gd name="T2" fmla="*/ 148 w 154"/>
                <a:gd name="T3" fmla="*/ 26 h 153"/>
                <a:gd name="T4" fmla="*/ 147 w 154"/>
                <a:gd name="T5" fmla="*/ 20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6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0 h 153"/>
                <a:gd name="T26" fmla="*/ 22 w 154"/>
                <a:gd name="T27" fmla="*/ 2 h 153"/>
                <a:gd name="T28" fmla="*/ 17 w 154"/>
                <a:gd name="T29" fmla="*/ 4 h 153"/>
                <a:gd name="T30" fmla="*/ 13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5 w 154"/>
                <a:gd name="T37" fmla="*/ 20 h 153"/>
                <a:gd name="T38" fmla="*/ 5 w 154"/>
                <a:gd name="T39" fmla="*/ 26 h 153"/>
                <a:gd name="T40" fmla="*/ 0 w 154"/>
                <a:gd name="T41" fmla="*/ 55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6"/>
                  </a:moveTo>
                  <a:lnTo>
                    <a:pt x="148" y="26"/>
                  </a:lnTo>
                  <a:lnTo>
                    <a:pt x="147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3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5" y="26"/>
                  </a:lnTo>
                  <a:lnTo>
                    <a:pt x="0" y="55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33BB3CCA-0A13-4218-8B30-426BA7F89B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6838" y="3482975"/>
              <a:ext cx="122238" cy="42863"/>
            </a:xfrm>
            <a:custGeom>
              <a:avLst/>
              <a:gdLst>
                <a:gd name="T0" fmla="*/ 150 w 154"/>
                <a:gd name="T1" fmla="*/ 24 h 55"/>
                <a:gd name="T2" fmla="*/ 150 w 154"/>
                <a:gd name="T3" fmla="*/ 24 h 55"/>
                <a:gd name="T4" fmla="*/ 149 w 154"/>
                <a:gd name="T5" fmla="*/ 18 h 55"/>
                <a:gd name="T6" fmla="*/ 147 w 154"/>
                <a:gd name="T7" fmla="*/ 13 h 55"/>
                <a:gd name="T8" fmla="*/ 145 w 154"/>
                <a:gd name="T9" fmla="*/ 10 h 55"/>
                <a:gd name="T10" fmla="*/ 141 w 154"/>
                <a:gd name="T11" fmla="*/ 7 h 55"/>
                <a:gd name="T12" fmla="*/ 138 w 154"/>
                <a:gd name="T13" fmla="*/ 3 h 55"/>
                <a:gd name="T14" fmla="*/ 133 w 154"/>
                <a:gd name="T15" fmla="*/ 1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4 w 154"/>
                <a:gd name="T25" fmla="*/ 0 h 55"/>
                <a:gd name="T26" fmla="*/ 19 w 154"/>
                <a:gd name="T27" fmla="*/ 1 h 55"/>
                <a:gd name="T28" fmla="*/ 15 w 154"/>
                <a:gd name="T29" fmla="*/ 3 h 55"/>
                <a:gd name="T30" fmla="*/ 11 w 154"/>
                <a:gd name="T31" fmla="*/ 7 h 55"/>
                <a:gd name="T32" fmla="*/ 8 w 154"/>
                <a:gd name="T33" fmla="*/ 10 h 55"/>
                <a:gd name="T34" fmla="*/ 5 w 154"/>
                <a:gd name="T35" fmla="*/ 13 h 55"/>
                <a:gd name="T36" fmla="*/ 3 w 154"/>
                <a:gd name="T37" fmla="*/ 18 h 55"/>
                <a:gd name="T38" fmla="*/ 2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0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0" y="24"/>
                  </a:moveTo>
                  <a:lnTo>
                    <a:pt x="150" y="24"/>
                  </a:lnTo>
                  <a:lnTo>
                    <a:pt x="149" y="18"/>
                  </a:lnTo>
                  <a:lnTo>
                    <a:pt x="147" y="13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3"/>
                  </a:lnTo>
                  <a:lnTo>
                    <a:pt x="133" y="1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3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8"/>
                  </a:lnTo>
                  <a:lnTo>
                    <a:pt x="2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0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AAEF2DB5-CF81-4618-A2A8-32AFD957C9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6863" y="3482975"/>
              <a:ext cx="122238" cy="120650"/>
            </a:xfrm>
            <a:custGeom>
              <a:avLst/>
              <a:gdLst>
                <a:gd name="T0" fmla="*/ 148 w 154"/>
                <a:gd name="T1" fmla="*/ 26 h 153"/>
                <a:gd name="T2" fmla="*/ 148 w 154"/>
                <a:gd name="T3" fmla="*/ 26 h 153"/>
                <a:gd name="T4" fmla="*/ 147 w 154"/>
                <a:gd name="T5" fmla="*/ 20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7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0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0 h 153"/>
                <a:gd name="T38" fmla="*/ 6 w 154"/>
                <a:gd name="T39" fmla="*/ 26 h 153"/>
                <a:gd name="T40" fmla="*/ 0 w 154"/>
                <a:gd name="T41" fmla="*/ 55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6"/>
                  </a:moveTo>
                  <a:lnTo>
                    <a:pt x="148" y="26"/>
                  </a:lnTo>
                  <a:lnTo>
                    <a:pt x="147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54CB6915-985B-4806-B5B1-AA84949A50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6863" y="3482975"/>
              <a:ext cx="122238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0 w 154"/>
                <a:gd name="T5" fmla="*/ 18 h 55"/>
                <a:gd name="T6" fmla="*/ 147 w 154"/>
                <a:gd name="T7" fmla="*/ 13 h 55"/>
                <a:gd name="T8" fmla="*/ 145 w 154"/>
                <a:gd name="T9" fmla="*/ 10 h 55"/>
                <a:gd name="T10" fmla="*/ 141 w 154"/>
                <a:gd name="T11" fmla="*/ 7 h 55"/>
                <a:gd name="T12" fmla="*/ 138 w 154"/>
                <a:gd name="T13" fmla="*/ 3 h 55"/>
                <a:gd name="T14" fmla="*/ 133 w 154"/>
                <a:gd name="T15" fmla="*/ 1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4 w 154"/>
                <a:gd name="T25" fmla="*/ 0 h 55"/>
                <a:gd name="T26" fmla="*/ 19 w 154"/>
                <a:gd name="T27" fmla="*/ 1 h 55"/>
                <a:gd name="T28" fmla="*/ 15 w 154"/>
                <a:gd name="T29" fmla="*/ 3 h 55"/>
                <a:gd name="T30" fmla="*/ 11 w 154"/>
                <a:gd name="T31" fmla="*/ 7 h 55"/>
                <a:gd name="T32" fmla="*/ 8 w 154"/>
                <a:gd name="T33" fmla="*/ 10 h 55"/>
                <a:gd name="T34" fmla="*/ 6 w 154"/>
                <a:gd name="T35" fmla="*/ 13 h 55"/>
                <a:gd name="T36" fmla="*/ 3 w 154"/>
                <a:gd name="T37" fmla="*/ 18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7" y="13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3"/>
                  </a:lnTo>
                  <a:lnTo>
                    <a:pt x="133" y="1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3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B955EE5B-9DA9-4205-9722-275170CB43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6888" y="3482975"/>
              <a:ext cx="122238" cy="120650"/>
            </a:xfrm>
            <a:custGeom>
              <a:avLst/>
              <a:gdLst>
                <a:gd name="T0" fmla="*/ 149 w 154"/>
                <a:gd name="T1" fmla="*/ 26 h 153"/>
                <a:gd name="T2" fmla="*/ 149 w 154"/>
                <a:gd name="T3" fmla="*/ 26 h 153"/>
                <a:gd name="T4" fmla="*/ 147 w 154"/>
                <a:gd name="T5" fmla="*/ 20 h 153"/>
                <a:gd name="T6" fmla="*/ 146 w 154"/>
                <a:gd name="T7" fmla="*/ 16 h 153"/>
                <a:gd name="T8" fmla="*/ 144 w 154"/>
                <a:gd name="T9" fmla="*/ 11 h 153"/>
                <a:gd name="T10" fmla="*/ 141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7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7 w 154"/>
                <a:gd name="T25" fmla="*/ 0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0 h 153"/>
                <a:gd name="T38" fmla="*/ 6 w 154"/>
                <a:gd name="T39" fmla="*/ 26 h 153"/>
                <a:gd name="T40" fmla="*/ 0 w 154"/>
                <a:gd name="T41" fmla="*/ 55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5 h 153"/>
                <a:gd name="T48" fmla="*/ 149 w 154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6"/>
                  </a:moveTo>
                  <a:lnTo>
                    <a:pt x="149" y="26"/>
                  </a:lnTo>
                  <a:lnTo>
                    <a:pt x="147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8C3C3774-6F17-4B54-A710-B628BACF97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6888" y="3482975"/>
              <a:ext cx="122238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0 w 154"/>
                <a:gd name="T5" fmla="*/ 18 h 55"/>
                <a:gd name="T6" fmla="*/ 147 w 154"/>
                <a:gd name="T7" fmla="*/ 13 h 55"/>
                <a:gd name="T8" fmla="*/ 145 w 154"/>
                <a:gd name="T9" fmla="*/ 10 h 55"/>
                <a:gd name="T10" fmla="*/ 142 w 154"/>
                <a:gd name="T11" fmla="*/ 7 h 55"/>
                <a:gd name="T12" fmla="*/ 138 w 154"/>
                <a:gd name="T13" fmla="*/ 3 h 55"/>
                <a:gd name="T14" fmla="*/ 134 w 154"/>
                <a:gd name="T15" fmla="*/ 1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4 w 154"/>
                <a:gd name="T25" fmla="*/ 0 h 55"/>
                <a:gd name="T26" fmla="*/ 20 w 154"/>
                <a:gd name="T27" fmla="*/ 1 h 55"/>
                <a:gd name="T28" fmla="*/ 15 w 154"/>
                <a:gd name="T29" fmla="*/ 3 h 55"/>
                <a:gd name="T30" fmla="*/ 12 w 154"/>
                <a:gd name="T31" fmla="*/ 7 h 55"/>
                <a:gd name="T32" fmla="*/ 8 w 154"/>
                <a:gd name="T33" fmla="*/ 10 h 55"/>
                <a:gd name="T34" fmla="*/ 6 w 154"/>
                <a:gd name="T35" fmla="*/ 13 h 55"/>
                <a:gd name="T36" fmla="*/ 3 w 154"/>
                <a:gd name="T37" fmla="*/ 18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7" y="13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C8AAB677-B703-4843-B301-211068B402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482975"/>
              <a:ext cx="122238" cy="120650"/>
            </a:xfrm>
            <a:custGeom>
              <a:avLst/>
              <a:gdLst>
                <a:gd name="T0" fmla="*/ 149 w 155"/>
                <a:gd name="T1" fmla="*/ 26 h 153"/>
                <a:gd name="T2" fmla="*/ 149 w 155"/>
                <a:gd name="T3" fmla="*/ 26 h 153"/>
                <a:gd name="T4" fmla="*/ 148 w 155"/>
                <a:gd name="T5" fmla="*/ 20 h 153"/>
                <a:gd name="T6" fmla="*/ 146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7 w 155"/>
                <a:gd name="T25" fmla="*/ 0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1 h 153"/>
                <a:gd name="T34" fmla="*/ 8 w 155"/>
                <a:gd name="T35" fmla="*/ 16 h 153"/>
                <a:gd name="T36" fmla="*/ 6 w 155"/>
                <a:gd name="T37" fmla="*/ 20 h 153"/>
                <a:gd name="T38" fmla="*/ 6 w 155"/>
                <a:gd name="T39" fmla="*/ 26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6"/>
                  </a:moveTo>
                  <a:lnTo>
                    <a:pt x="149" y="26"/>
                  </a:lnTo>
                  <a:lnTo>
                    <a:pt x="148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2A688034-A4C3-4D13-B4BD-A671EA26E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48297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18 h 55"/>
                <a:gd name="T6" fmla="*/ 148 w 155"/>
                <a:gd name="T7" fmla="*/ 13 h 55"/>
                <a:gd name="T8" fmla="*/ 145 w 155"/>
                <a:gd name="T9" fmla="*/ 10 h 55"/>
                <a:gd name="T10" fmla="*/ 142 w 155"/>
                <a:gd name="T11" fmla="*/ 7 h 55"/>
                <a:gd name="T12" fmla="*/ 138 w 155"/>
                <a:gd name="T13" fmla="*/ 3 h 55"/>
                <a:gd name="T14" fmla="*/ 134 w 155"/>
                <a:gd name="T15" fmla="*/ 1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4 w 155"/>
                <a:gd name="T25" fmla="*/ 0 h 55"/>
                <a:gd name="T26" fmla="*/ 20 w 155"/>
                <a:gd name="T27" fmla="*/ 1 h 55"/>
                <a:gd name="T28" fmla="*/ 16 w 155"/>
                <a:gd name="T29" fmla="*/ 3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3 h 55"/>
                <a:gd name="T36" fmla="*/ 4 w 155"/>
                <a:gd name="T37" fmla="*/ 18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8" y="13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0" y="1"/>
                  </a:lnTo>
                  <a:lnTo>
                    <a:pt x="16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CCEE70EF-C060-4EA4-8711-EBBE66E9A2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3482975"/>
              <a:ext cx="122238" cy="120650"/>
            </a:xfrm>
            <a:custGeom>
              <a:avLst/>
              <a:gdLst>
                <a:gd name="T0" fmla="*/ 149 w 155"/>
                <a:gd name="T1" fmla="*/ 26 h 153"/>
                <a:gd name="T2" fmla="*/ 149 w 155"/>
                <a:gd name="T3" fmla="*/ 26 h 153"/>
                <a:gd name="T4" fmla="*/ 148 w 155"/>
                <a:gd name="T5" fmla="*/ 20 h 153"/>
                <a:gd name="T6" fmla="*/ 147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0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1 h 153"/>
                <a:gd name="T34" fmla="*/ 8 w 155"/>
                <a:gd name="T35" fmla="*/ 16 h 153"/>
                <a:gd name="T36" fmla="*/ 6 w 155"/>
                <a:gd name="T37" fmla="*/ 20 h 153"/>
                <a:gd name="T38" fmla="*/ 6 w 155"/>
                <a:gd name="T39" fmla="*/ 26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6"/>
                  </a:moveTo>
                  <a:lnTo>
                    <a:pt x="149" y="26"/>
                  </a:lnTo>
                  <a:lnTo>
                    <a:pt x="148" y="20"/>
                  </a:lnTo>
                  <a:lnTo>
                    <a:pt x="147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9925FBE3-C0E8-4B86-8C24-375A359D53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348297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18 h 55"/>
                <a:gd name="T6" fmla="*/ 148 w 155"/>
                <a:gd name="T7" fmla="*/ 13 h 55"/>
                <a:gd name="T8" fmla="*/ 146 w 155"/>
                <a:gd name="T9" fmla="*/ 10 h 55"/>
                <a:gd name="T10" fmla="*/ 142 w 155"/>
                <a:gd name="T11" fmla="*/ 7 h 55"/>
                <a:gd name="T12" fmla="*/ 139 w 155"/>
                <a:gd name="T13" fmla="*/ 3 h 55"/>
                <a:gd name="T14" fmla="*/ 134 w 155"/>
                <a:gd name="T15" fmla="*/ 1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5 w 155"/>
                <a:gd name="T25" fmla="*/ 0 h 55"/>
                <a:gd name="T26" fmla="*/ 20 w 155"/>
                <a:gd name="T27" fmla="*/ 1 h 55"/>
                <a:gd name="T28" fmla="*/ 17 w 155"/>
                <a:gd name="T29" fmla="*/ 3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3 h 55"/>
                <a:gd name="T36" fmla="*/ 4 w 155"/>
                <a:gd name="T37" fmla="*/ 18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8" y="13"/>
                  </a:lnTo>
                  <a:lnTo>
                    <a:pt x="146" y="10"/>
                  </a:lnTo>
                  <a:lnTo>
                    <a:pt x="142" y="7"/>
                  </a:lnTo>
                  <a:lnTo>
                    <a:pt x="139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7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F5745A97-C1C0-4FD9-A6D1-88CD09A9B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6963" y="3482975"/>
              <a:ext cx="122238" cy="120650"/>
            </a:xfrm>
            <a:custGeom>
              <a:avLst/>
              <a:gdLst>
                <a:gd name="T0" fmla="*/ 148 w 154"/>
                <a:gd name="T1" fmla="*/ 26 h 153"/>
                <a:gd name="T2" fmla="*/ 148 w 154"/>
                <a:gd name="T3" fmla="*/ 26 h 153"/>
                <a:gd name="T4" fmla="*/ 147 w 154"/>
                <a:gd name="T5" fmla="*/ 20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6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0 h 153"/>
                <a:gd name="T26" fmla="*/ 22 w 154"/>
                <a:gd name="T27" fmla="*/ 2 h 153"/>
                <a:gd name="T28" fmla="*/ 17 w 154"/>
                <a:gd name="T29" fmla="*/ 4 h 153"/>
                <a:gd name="T30" fmla="*/ 13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5 w 154"/>
                <a:gd name="T37" fmla="*/ 20 h 153"/>
                <a:gd name="T38" fmla="*/ 5 w 154"/>
                <a:gd name="T39" fmla="*/ 26 h 153"/>
                <a:gd name="T40" fmla="*/ 0 w 154"/>
                <a:gd name="T41" fmla="*/ 55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6"/>
                  </a:moveTo>
                  <a:lnTo>
                    <a:pt x="148" y="26"/>
                  </a:lnTo>
                  <a:lnTo>
                    <a:pt x="147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3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5" y="26"/>
                  </a:lnTo>
                  <a:lnTo>
                    <a:pt x="0" y="55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2E898B53-4FCC-4F84-A5CB-8EC696624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6963" y="3482975"/>
              <a:ext cx="122238" cy="42863"/>
            </a:xfrm>
            <a:custGeom>
              <a:avLst/>
              <a:gdLst>
                <a:gd name="T0" fmla="*/ 150 w 154"/>
                <a:gd name="T1" fmla="*/ 24 h 55"/>
                <a:gd name="T2" fmla="*/ 150 w 154"/>
                <a:gd name="T3" fmla="*/ 24 h 55"/>
                <a:gd name="T4" fmla="*/ 149 w 154"/>
                <a:gd name="T5" fmla="*/ 18 h 55"/>
                <a:gd name="T6" fmla="*/ 147 w 154"/>
                <a:gd name="T7" fmla="*/ 13 h 55"/>
                <a:gd name="T8" fmla="*/ 145 w 154"/>
                <a:gd name="T9" fmla="*/ 10 h 55"/>
                <a:gd name="T10" fmla="*/ 141 w 154"/>
                <a:gd name="T11" fmla="*/ 7 h 55"/>
                <a:gd name="T12" fmla="*/ 138 w 154"/>
                <a:gd name="T13" fmla="*/ 3 h 55"/>
                <a:gd name="T14" fmla="*/ 133 w 154"/>
                <a:gd name="T15" fmla="*/ 1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4 w 154"/>
                <a:gd name="T25" fmla="*/ 0 h 55"/>
                <a:gd name="T26" fmla="*/ 19 w 154"/>
                <a:gd name="T27" fmla="*/ 1 h 55"/>
                <a:gd name="T28" fmla="*/ 16 w 154"/>
                <a:gd name="T29" fmla="*/ 3 h 55"/>
                <a:gd name="T30" fmla="*/ 11 w 154"/>
                <a:gd name="T31" fmla="*/ 7 h 55"/>
                <a:gd name="T32" fmla="*/ 8 w 154"/>
                <a:gd name="T33" fmla="*/ 10 h 55"/>
                <a:gd name="T34" fmla="*/ 5 w 154"/>
                <a:gd name="T35" fmla="*/ 13 h 55"/>
                <a:gd name="T36" fmla="*/ 3 w 154"/>
                <a:gd name="T37" fmla="*/ 18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0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0" y="24"/>
                  </a:moveTo>
                  <a:lnTo>
                    <a:pt x="150" y="24"/>
                  </a:lnTo>
                  <a:lnTo>
                    <a:pt x="149" y="18"/>
                  </a:lnTo>
                  <a:lnTo>
                    <a:pt x="147" y="13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3"/>
                  </a:lnTo>
                  <a:lnTo>
                    <a:pt x="133" y="1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6" y="3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0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9349A003-E848-4814-A8A3-DF29F84721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6988" y="3482975"/>
              <a:ext cx="123825" cy="120650"/>
            </a:xfrm>
            <a:custGeom>
              <a:avLst/>
              <a:gdLst>
                <a:gd name="T0" fmla="*/ 148 w 154"/>
                <a:gd name="T1" fmla="*/ 26 h 153"/>
                <a:gd name="T2" fmla="*/ 148 w 154"/>
                <a:gd name="T3" fmla="*/ 26 h 153"/>
                <a:gd name="T4" fmla="*/ 147 w 154"/>
                <a:gd name="T5" fmla="*/ 20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2 w 154"/>
                <a:gd name="T15" fmla="*/ 2 h 153"/>
                <a:gd name="T16" fmla="*/ 127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0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0 h 153"/>
                <a:gd name="T38" fmla="*/ 6 w 154"/>
                <a:gd name="T39" fmla="*/ 26 h 153"/>
                <a:gd name="T40" fmla="*/ 0 w 154"/>
                <a:gd name="T41" fmla="*/ 55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6"/>
                  </a:moveTo>
                  <a:lnTo>
                    <a:pt x="148" y="26"/>
                  </a:lnTo>
                  <a:lnTo>
                    <a:pt x="147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4A382859-25F7-4E8F-B712-893F887C83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6988" y="3482975"/>
              <a:ext cx="123825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0 w 154"/>
                <a:gd name="T5" fmla="*/ 18 h 55"/>
                <a:gd name="T6" fmla="*/ 147 w 154"/>
                <a:gd name="T7" fmla="*/ 13 h 55"/>
                <a:gd name="T8" fmla="*/ 145 w 154"/>
                <a:gd name="T9" fmla="*/ 10 h 55"/>
                <a:gd name="T10" fmla="*/ 141 w 154"/>
                <a:gd name="T11" fmla="*/ 7 h 55"/>
                <a:gd name="T12" fmla="*/ 138 w 154"/>
                <a:gd name="T13" fmla="*/ 3 h 55"/>
                <a:gd name="T14" fmla="*/ 133 w 154"/>
                <a:gd name="T15" fmla="*/ 1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19 w 154"/>
                <a:gd name="T27" fmla="*/ 1 h 55"/>
                <a:gd name="T28" fmla="*/ 16 w 154"/>
                <a:gd name="T29" fmla="*/ 3 h 55"/>
                <a:gd name="T30" fmla="*/ 11 w 154"/>
                <a:gd name="T31" fmla="*/ 7 h 55"/>
                <a:gd name="T32" fmla="*/ 8 w 154"/>
                <a:gd name="T33" fmla="*/ 10 h 55"/>
                <a:gd name="T34" fmla="*/ 6 w 154"/>
                <a:gd name="T35" fmla="*/ 13 h 55"/>
                <a:gd name="T36" fmla="*/ 4 w 154"/>
                <a:gd name="T37" fmla="*/ 18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7" y="13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3"/>
                  </a:lnTo>
                  <a:lnTo>
                    <a:pt x="133" y="1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19" y="1"/>
                  </a:lnTo>
                  <a:lnTo>
                    <a:pt x="16" y="3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4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59">
              <a:extLst>
                <a:ext uri="{FF2B5EF4-FFF2-40B4-BE49-F238E27FC236}">
                  <a16:creationId xmlns:a16="http://schemas.microsoft.com/office/drawing/2014/main" id="{0061C074-D6CC-4AC4-B99F-AFD37175F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8601" y="3482975"/>
              <a:ext cx="122238" cy="120650"/>
            </a:xfrm>
            <a:custGeom>
              <a:avLst/>
              <a:gdLst>
                <a:gd name="T0" fmla="*/ 149 w 154"/>
                <a:gd name="T1" fmla="*/ 26 h 153"/>
                <a:gd name="T2" fmla="*/ 149 w 154"/>
                <a:gd name="T3" fmla="*/ 26 h 153"/>
                <a:gd name="T4" fmla="*/ 147 w 154"/>
                <a:gd name="T5" fmla="*/ 20 h 153"/>
                <a:gd name="T6" fmla="*/ 146 w 154"/>
                <a:gd name="T7" fmla="*/ 16 h 153"/>
                <a:gd name="T8" fmla="*/ 144 w 154"/>
                <a:gd name="T9" fmla="*/ 11 h 153"/>
                <a:gd name="T10" fmla="*/ 141 w 154"/>
                <a:gd name="T11" fmla="*/ 8 h 153"/>
                <a:gd name="T12" fmla="*/ 137 w 154"/>
                <a:gd name="T13" fmla="*/ 4 h 153"/>
                <a:gd name="T14" fmla="*/ 132 w 154"/>
                <a:gd name="T15" fmla="*/ 2 h 153"/>
                <a:gd name="T16" fmla="*/ 127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8 w 154"/>
                <a:gd name="T25" fmla="*/ 0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0 h 153"/>
                <a:gd name="T38" fmla="*/ 6 w 154"/>
                <a:gd name="T39" fmla="*/ 26 h 153"/>
                <a:gd name="T40" fmla="*/ 0 w 154"/>
                <a:gd name="T41" fmla="*/ 55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5 h 153"/>
                <a:gd name="T48" fmla="*/ 149 w 154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6"/>
                  </a:moveTo>
                  <a:lnTo>
                    <a:pt x="149" y="26"/>
                  </a:lnTo>
                  <a:lnTo>
                    <a:pt x="147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0">
              <a:extLst>
                <a:ext uri="{FF2B5EF4-FFF2-40B4-BE49-F238E27FC236}">
                  <a16:creationId xmlns:a16="http://schemas.microsoft.com/office/drawing/2014/main" id="{74E95793-4A96-4895-8271-63E199456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8601" y="3482975"/>
              <a:ext cx="122238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0 w 154"/>
                <a:gd name="T5" fmla="*/ 18 h 55"/>
                <a:gd name="T6" fmla="*/ 149 w 154"/>
                <a:gd name="T7" fmla="*/ 13 h 55"/>
                <a:gd name="T8" fmla="*/ 145 w 154"/>
                <a:gd name="T9" fmla="*/ 10 h 55"/>
                <a:gd name="T10" fmla="*/ 142 w 154"/>
                <a:gd name="T11" fmla="*/ 7 h 55"/>
                <a:gd name="T12" fmla="*/ 138 w 154"/>
                <a:gd name="T13" fmla="*/ 3 h 55"/>
                <a:gd name="T14" fmla="*/ 134 w 154"/>
                <a:gd name="T15" fmla="*/ 1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20 w 154"/>
                <a:gd name="T27" fmla="*/ 1 h 55"/>
                <a:gd name="T28" fmla="*/ 16 w 154"/>
                <a:gd name="T29" fmla="*/ 3 h 55"/>
                <a:gd name="T30" fmla="*/ 12 w 154"/>
                <a:gd name="T31" fmla="*/ 7 h 55"/>
                <a:gd name="T32" fmla="*/ 8 w 154"/>
                <a:gd name="T33" fmla="*/ 10 h 55"/>
                <a:gd name="T34" fmla="*/ 6 w 154"/>
                <a:gd name="T35" fmla="*/ 13 h 55"/>
                <a:gd name="T36" fmla="*/ 5 w 154"/>
                <a:gd name="T37" fmla="*/ 18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9" y="13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6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5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1">
              <a:extLst>
                <a:ext uri="{FF2B5EF4-FFF2-40B4-BE49-F238E27FC236}">
                  <a16:creationId xmlns:a16="http://schemas.microsoft.com/office/drawing/2014/main" id="{686B26EE-AFCD-475D-B188-376AF7C9DD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626" y="3482975"/>
              <a:ext cx="122238" cy="120650"/>
            </a:xfrm>
            <a:custGeom>
              <a:avLst/>
              <a:gdLst>
                <a:gd name="T0" fmla="*/ 149 w 155"/>
                <a:gd name="T1" fmla="*/ 26 h 153"/>
                <a:gd name="T2" fmla="*/ 149 w 155"/>
                <a:gd name="T3" fmla="*/ 26 h 153"/>
                <a:gd name="T4" fmla="*/ 148 w 155"/>
                <a:gd name="T5" fmla="*/ 20 h 153"/>
                <a:gd name="T6" fmla="*/ 146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7 w 155"/>
                <a:gd name="T13" fmla="*/ 4 h 153"/>
                <a:gd name="T14" fmla="*/ 133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8 w 155"/>
                <a:gd name="T25" fmla="*/ 0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1 h 153"/>
                <a:gd name="T34" fmla="*/ 8 w 155"/>
                <a:gd name="T35" fmla="*/ 16 h 153"/>
                <a:gd name="T36" fmla="*/ 6 w 155"/>
                <a:gd name="T37" fmla="*/ 20 h 153"/>
                <a:gd name="T38" fmla="*/ 6 w 155"/>
                <a:gd name="T39" fmla="*/ 26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6"/>
                  </a:moveTo>
                  <a:lnTo>
                    <a:pt x="149" y="26"/>
                  </a:lnTo>
                  <a:lnTo>
                    <a:pt x="148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3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2">
              <a:extLst>
                <a:ext uri="{FF2B5EF4-FFF2-40B4-BE49-F238E27FC236}">
                  <a16:creationId xmlns:a16="http://schemas.microsoft.com/office/drawing/2014/main" id="{ECA8A0BB-B018-41A5-AFB8-EDC874DE92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626" y="348297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18 h 55"/>
                <a:gd name="T6" fmla="*/ 149 w 155"/>
                <a:gd name="T7" fmla="*/ 13 h 55"/>
                <a:gd name="T8" fmla="*/ 145 w 155"/>
                <a:gd name="T9" fmla="*/ 10 h 55"/>
                <a:gd name="T10" fmla="*/ 142 w 155"/>
                <a:gd name="T11" fmla="*/ 7 h 55"/>
                <a:gd name="T12" fmla="*/ 138 w 155"/>
                <a:gd name="T13" fmla="*/ 3 h 55"/>
                <a:gd name="T14" fmla="*/ 134 w 155"/>
                <a:gd name="T15" fmla="*/ 1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6 w 155"/>
                <a:gd name="T25" fmla="*/ 0 h 55"/>
                <a:gd name="T26" fmla="*/ 20 w 155"/>
                <a:gd name="T27" fmla="*/ 1 h 55"/>
                <a:gd name="T28" fmla="*/ 16 w 155"/>
                <a:gd name="T29" fmla="*/ 3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3 h 55"/>
                <a:gd name="T36" fmla="*/ 5 w 155"/>
                <a:gd name="T37" fmla="*/ 18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9" y="13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0" y="1"/>
                  </a:lnTo>
                  <a:lnTo>
                    <a:pt x="16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5" y="18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3">
              <a:extLst>
                <a:ext uri="{FF2B5EF4-FFF2-40B4-BE49-F238E27FC236}">
                  <a16:creationId xmlns:a16="http://schemas.microsoft.com/office/drawing/2014/main" id="{E4FBFCA8-E1C1-4F64-AF4B-FA34BBB3F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3151" y="3614738"/>
              <a:ext cx="122238" cy="122238"/>
            </a:xfrm>
            <a:custGeom>
              <a:avLst/>
              <a:gdLst>
                <a:gd name="T0" fmla="*/ 149 w 154"/>
                <a:gd name="T1" fmla="*/ 27 h 153"/>
                <a:gd name="T2" fmla="*/ 149 w 154"/>
                <a:gd name="T3" fmla="*/ 27 h 153"/>
                <a:gd name="T4" fmla="*/ 149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4 h 153"/>
                <a:gd name="T14" fmla="*/ 132 w 154"/>
                <a:gd name="T15" fmla="*/ 2 h 153"/>
                <a:gd name="T16" fmla="*/ 127 w 154"/>
                <a:gd name="T17" fmla="*/ 1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8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7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6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6 h 153"/>
                <a:gd name="T48" fmla="*/ 149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4">
              <a:extLst>
                <a:ext uri="{FF2B5EF4-FFF2-40B4-BE49-F238E27FC236}">
                  <a16:creationId xmlns:a16="http://schemas.microsoft.com/office/drawing/2014/main" id="{B6E73E86-1B0B-43C5-8D67-AA68ABE54C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3151" y="3614738"/>
              <a:ext cx="122238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0 w 154"/>
                <a:gd name="T5" fmla="*/ 19 h 56"/>
                <a:gd name="T6" fmla="*/ 149 w 154"/>
                <a:gd name="T7" fmla="*/ 15 h 56"/>
                <a:gd name="T8" fmla="*/ 146 w 154"/>
                <a:gd name="T9" fmla="*/ 11 h 56"/>
                <a:gd name="T10" fmla="*/ 143 w 154"/>
                <a:gd name="T11" fmla="*/ 7 h 56"/>
                <a:gd name="T12" fmla="*/ 138 w 154"/>
                <a:gd name="T13" fmla="*/ 4 h 56"/>
                <a:gd name="T14" fmla="*/ 135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5 w 154"/>
                <a:gd name="T25" fmla="*/ 1 h 56"/>
                <a:gd name="T26" fmla="*/ 21 w 154"/>
                <a:gd name="T27" fmla="*/ 2 h 56"/>
                <a:gd name="T28" fmla="*/ 16 w 154"/>
                <a:gd name="T29" fmla="*/ 4 h 56"/>
                <a:gd name="T30" fmla="*/ 13 w 154"/>
                <a:gd name="T31" fmla="*/ 7 h 56"/>
                <a:gd name="T32" fmla="*/ 9 w 154"/>
                <a:gd name="T33" fmla="*/ 11 h 56"/>
                <a:gd name="T34" fmla="*/ 6 w 154"/>
                <a:gd name="T35" fmla="*/ 15 h 56"/>
                <a:gd name="T36" fmla="*/ 5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6" y="11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5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65">
              <a:extLst>
                <a:ext uri="{FF2B5EF4-FFF2-40B4-BE49-F238E27FC236}">
                  <a16:creationId xmlns:a16="http://schemas.microsoft.com/office/drawing/2014/main" id="{33D2D84B-E6AF-4ED9-930D-DC74254546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614738"/>
              <a:ext cx="122238" cy="122238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8 w 155"/>
                <a:gd name="T5" fmla="*/ 22 h 153"/>
                <a:gd name="T6" fmla="*/ 146 w 155"/>
                <a:gd name="T7" fmla="*/ 17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4 h 153"/>
                <a:gd name="T14" fmla="*/ 133 w 155"/>
                <a:gd name="T15" fmla="*/ 2 h 153"/>
                <a:gd name="T16" fmla="*/ 127 w 155"/>
                <a:gd name="T17" fmla="*/ 1 h 153"/>
                <a:gd name="T18" fmla="*/ 122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8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7 h 153"/>
                <a:gd name="T36" fmla="*/ 6 w 155"/>
                <a:gd name="T37" fmla="*/ 22 h 153"/>
                <a:gd name="T38" fmla="*/ 6 w 155"/>
                <a:gd name="T39" fmla="*/ 27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8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7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66">
              <a:extLst>
                <a:ext uri="{FF2B5EF4-FFF2-40B4-BE49-F238E27FC236}">
                  <a16:creationId xmlns:a16="http://schemas.microsoft.com/office/drawing/2014/main" id="{F0A21251-7E8C-4E58-8BC9-C1CF8C95D8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61473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9 w 155"/>
                <a:gd name="T7" fmla="*/ 15 h 56"/>
                <a:gd name="T8" fmla="*/ 145 w 155"/>
                <a:gd name="T9" fmla="*/ 11 h 56"/>
                <a:gd name="T10" fmla="*/ 142 w 155"/>
                <a:gd name="T11" fmla="*/ 7 h 56"/>
                <a:gd name="T12" fmla="*/ 138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6 w 155"/>
                <a:gd name="T25" fmla="*/ 1 h 56"/>
                <a:gd name="T26" fmla="*/ 20 w 155"/>
                <a:gd name="T27" fmla="*/ 2 h 56"/>
                <a:gd name="T28" fmla="*/ 16 w 155"/>
                <a:gd name="T29" fmla="*/ 4 h 56"/>
                <a:gd name="T30" fmla="*/ 12 w 155"/>
                <a:gd name="T31" fmla="*/ 7 h 56"/>
                <a:gd name="T32" fmla="*/ 8 w 155"/>
                <a:gd name="T33" fmla="*/ 11 h 56"/>
                <a:gd name="T34" fmla="*/ 6 w 155"/>
                <a:gd name="T35" fmla="*/ 15 h 56"/>
                <a:gd name="T36" fmla="*/ 5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5" y="11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1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7">
              <a:extLst>
                <a:ext uri="{FF2B5EF4-FFF2-40B4-BE49-F238E27FC236}">
                  <a16:creationId xmlns:a16="http://schemas.microsoft.com/office/drawing/2014/main" id="{4E1D5927-F4DE-4C56-8D60-8E5230AD22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1" y="3614738"/>
              <a:ext cx="123825" cy="122238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8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4 h 153"/>
                <a:gd name="T14" fmla="*/ 132 w 154"/>
                <a:gd name="T15" fmla="*/ 2 h 153"/>
                <a:gd name="T16" fmla="*/ 128 w 154"/>
                <a:gd name="T17" fmla="*/ 1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7 w 154"/>
                <a:gd name="T25" fmla="*/ 1 h 153"/>
                <a:gd name="T26" fmla="*/ 23 w 154"/>
                <a:gd name="T27" fmla="*/ 2 h 153"/>
                <a:gd name="T28" fmla="*/ 18 w 154"/>
                <a:gd name="T29" fmla="*/ 4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7 h 153"/>
                <a:gd name="T36" fmla="*/ 7 w 154"/>
                <a:gd name="T37" fmla="*/ 22 h 153"/>
                <a:gd name="T38" fmla="*/ 5 w 154"/>
                <a:gd name="T39" fmla="*/ 27 h 153"/>
                <a:gd name="T40" fmla="*/ 0 w 154"/>
                <a:gd name="T41" fmla="*/ 56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8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8" y="1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3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5" y="27"/>
                  </a:lnTo>
                  <a:lnTo>
                    <a:pt x="0" y="56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8">
              <a:extLst>
                <a:ext uri="{FF2B5EF4-FFF2-40B4-BE49-F238E27FC236}">
                  <a16:creationId xmlns:a16="http://schemas.microsoft.com/office/drawing/2014/main" id="{8649E0EB-82D2-447A-8007-8143294A1B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1" y="3614738"/>
              <a:ext cx="123825" cy="46038"/>
            </a:xfrm>
            <a:custGeom>
              <a:avLst/>
              <a:gdLst>
                <a:gd name="T0" fmla="*/ 152 w 154"/>
                <a:gd name="T1" fmla="*/ 24 h 56"/>
                <a:gd name="T2" fmla="*/ 152 w 154"/>
                <a:gd name="T3" fmla="*/ 24 h 56"/>
                <a:gd name="T4" fmla="*/ 151 w 154"/>
                <a:gd name="T5" fmla="*/ 19 h 56"/>
                <a:gd name="T6" fmla="*/ 148 w 154"/>
                <a:gd name="T7" fmla="*/ 15 h 56"/>
                <a:gd name="T8" fmla="*/ 146 w 154"/>
                <a:gd name="T9" fmla="*/ 11 h 56"/>
                <a:gd name="T10" fmla="*/ 143 w 154"/>
                <a:gd name="T11" fmla="*/ 7 h 56"/>
                <a:gd name="T12" fmla="*/ 139 w 154"/>
                <a:gd name="T13" fmla="*/ 4 h 56"/>
                <a:gd name="T14" fmla="*/ 134 w 154"/>
                <a:gd name="T15" fmla="*/ 2 h 56"/>
                <a:gd name="T16" fmla="*/ 130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5 w 154"/>
                <a:gd name="T25" fmla="*/ 1 h 56"/>
                <a:gd name="T26" fmla="*/ 20 w 154"/>
                <a:gd name="T27" fmla="*/ 2 h 56"/>
                <a:gd name="T28" fmla="*/ 16 w 154"/>
                <a:gd name="T29" fmla="*/ 4 h 56"/>
                <a:gd name="T30" fmla="*/ 12 w 154"/>
                <a:gd name="T31" fmla="*/ 7 h 56"/>
                <a:gd name="T32" fmla="*/ 9 w 154"/>
                <a:gd name="T33" fmla="*/ 11 h 56"/>
                <a:gd name="T34" fmla="*/ 7 w 154"/>
                <a:gd name="T35" fmla="*/ 15 h 56"/>
                <a:gd name="T36" fmla="*/ 4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2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2" y="24"/>
                  </a:moveTo>
                  <a:lnTo>
                    <a:pt x="152" y="24"/>
                  </a:lnTo>
                  <a:lnTo>
                    <a:pt x="151" y="19"/>
                  </a:lnTo>
                  <a:lnTo>
                    <a:pt x="148" y="15"/>
                  </a:lnTo>
                  <a:lnTo>
                    <a:pt x="146" y="11"/>
                  </a:lnTo>
                  <a:lnTo>
                    <a:pt x="143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30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9" y="11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69">
              <a:extLst>
                <a:ext uri="{FF2B5EF4-FFF2-40B4-BE49-F238E27FC236}">
                  <a16:creationId xmlns:a16="http://schemas.microsoft.com/office/drawing/2014/main" id="{98542C07-06FB-43A5-BB4F-118D9B1FE9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438" y="3614738"/>
              <a:ext cx="122238" cy="122238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7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6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1 h 153"/>
                <a:gd name="T26" fmla="*/ 21 w 154"/>
                <a:gd name="T27" fmla="*/ 2 h 153"/>
                <a:gd name="T28" fmla="*/ 17 w 154"/>
                <a:gd name="T29" fmla="*/ 4 h 153"/>
                <a:gd name="T30" fmla="*/ 12 w 154"/>
                <a:gd name="T31" fmla="*/ 8 h 153"/>
                <a:gd name="T32" fmla="*/ 10 w 154"/>
                <a:gd name="T33" fmla="*/ 12 h 153"/>
                <a:gd name="T34" fmla="*/ 7 w 154"/>
                <a:gd name="T35" fmla="*/ 17 h 153"/>
                <a:gd name="T36" fmla="*/ 5 w 154"/>
                <a:gd name="T37" fmla="*/ 22 h 153"/>
                <a:gd name="T38" fmla="*/ 5 w 154"/>
                <a:gd name="T39" fmla="*/ 27 h 153"/>
                <a:gd name="T40" fmla="*/ 0 w 154"/>
                <a:gd name="T41" fmla="*/ 56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7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6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10" y="12"/>
                  </a:lnTo>
                  <a:lnTo>
                    <a:pt x="7" y="17"/>
                  </a:lnTo>
                  <a:lnTo>
                    <a:pt x="5" y="22"/>
                  </a:lnTo>
                  <a:lnTo>
                    <a:pt x="5" y="27"/>
                  </a:lnTo>
                  <a:lnTo>
                    <a:pt x="0" y="56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0">
              <a:extLst>
                <a:ext uri="{FF2B5EF4-FFF2-40B4-BE49-F238E27FC236}">
                  <a16:creationId xmlns:a16="http://schemas.microsoft.com/office/drawing/2014/main" id="{E3F54C03-AAB4-4A3B-9D89-FBB269D5B2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438" y="3614738"/>
              <a:ext cx="122238" cy="46038"/>
            </a:xfrm>
            <a:custGeom>
              <a:avLst/>
              <a:gdLst>
                <a:gd name="T0" fmla="*/ 150 w 154"/>
                <a:gd name="T1" fmla="*/ 24 h 56"/>
                <a:gd name="T2" fmla="*/ 150 w 154"/>
                <a:gd name="T3" fmla="*/ 24 h 56"/>
                <a:gd name="T4" fmla="*/ 149 w 154"/>
                <a:gd name="T5" fmla="*/ 19 h 56"/>
                <a:gd name="T6" fmla="*/ 147 w 154"/>
                <a:gd name="T7" fmla="*/ 15 h 56"/>
                <a:gd name="T8" fmla="*/ 145 w 154"/>
                <a:gd name="T9" fmla="*/ 11 h 56"/>
                <a:gd name="T10" fmla="*/ 141 w 154"/>
                <a:gd name="T11" fmla="*/ 7 h 56"/>
                <a:gd name="T12" fmla="*/ 138 w 154"/>
                <a:gd name="T13" fmla="*/ 4 h 56"/>
                <a:gd name="T14" fmla="*/ 133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19 w 154"/>
                <a:gd name="T27" fmla="*/ 2 h 56"/>
                <a:gd name="T28" fmla="*/ 15 w 154"/>
                <a:gd name="T29" fmla="*/ 4 h 56"/>
                <a:gd name="T30" fmla="*/ 11 w 154"/>
                <a:gd name="T31" fmla="*/ 7 h 56"/>
                <a:gd name="T32" fmla="*/ 8 w 154"/>
                <a:gd name="T33" fmla="*/ 11 h 56"/>
                <a:gd name="T34" fmla="*/ 5 w 154"/>
                <a:gd name="T35" fmla="*/ 15 h 56"/>
                <a:gd name="T36" fmla="*/ 3 w 154"/>
                <a:gd name="T37" fmla="*/ 19 h 56"/>
                <a:gd name="T38" fmla="*/ 2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0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0" y="24"/>
                  </a:moveTo>
                  <a:lnTo>
                    <a:pt x="150" y="24"/>
                  </a:lnTo>
                  <a:lnTo>
                    <a:pt x="149" y="19"/>
                  </a:lnTo>
                  <a:lnTo>
                    <a:pt x="147" y="15"/>
                  </a:lnTo>
                  <a:lnTo>
                    <a:pt x="145" y="11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1"/>
                  </a:lnTo>
                  <a:lnTo>
                    <a:pt x="5" y="15"/>
                  </a:lnTo>
                  <a:lnTo>
                    <a:pt x="3" y="19"/>
                  </a:lnTo>
                  <a:lnTo>
                    <a:pt x="2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0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1">
              <a:extLst>
                <a:ext uri="{FF2B5EF4-FFF2-40B4-BE49-F238E27FC236}">
                  <a16:creationId xmlns:a16="http://schemas.microsoft.com/office/drawing/2014/main" id="{B349DF1A-8A01-456E-A76A-10023A8FFE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6876" y="3614738"/>
              <a:ext cx="122238" cy="122238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8 w 155"/>
                <a:gd name="T5" fmla="*/ 22 h 153"/>
                <a:gd name="T6" fmla="*/ 147 w 155"/>
                <a:gd name="T7" fmla="*/ 17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4 h 153"/>
                <a:gd name="T14" fmla="*/ 133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8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7 h 153"/>
                <a:gd name="T36" fmla="*/ 6 w 155"/>
                <a:gd name="T37" fmla="*/ 22 h 153"/>
                <a:gd name="T38" fmla="*/ 6 w 155"/>
                <a:gd name="T39" fmla="*/ 27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8" y="22"/>
                  </a:lnTo>
                  <a:lnTo>
                    <a:pt x="147" y="17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7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2">
              <a:extLst>
                <a:ext uri="{FF2B5EF4-FFF2-40B4-BE49-F238E27FC236}">
                  <a16:creationId xmlns:a16="http://schemas.microsoft.com/office/drawing/2014/main" id="{EDE3498F-9398-40A7-80AF-863421B4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6876" y="361473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9 w 155"/>
                <a:gd name="T7" fmla="*/ 15 h 56"/>
                <a:gd name="T8" fmla="*/ 145 w 155"/>
                <a:gd name="T9" fmla="*/ 11 h 56"/>
                <a:gd name="T10" fmla="*/ 142 w 155"/>
                <a:gd name="T11" fmla="*/ 7 h 56"/>
                <a:gd name="T12" fmla="*/ 139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6 w 155"/>
                <a:gd name="T25" fmla="*/ 1 h 56"/>
                <a:gd name="T26" fmla="*/ 20 w 155"/>
                <a:gd name="T27" fmla="*/ 2 h 56"/>
                <a:gd name="T28" fmla="*/ 16 w 155"/>
                <a:gd name="T29" fmla="*/ 4 h 56"/>
                <a:gd name="T30" fmla="*/ 12 w 155"/>
                <a:gd name="T31" fmla="*/ 7 h 56"/>
                <a:gd name="T32" fmla="*/ 8 w 155"/>
                <a:gd name="T33" fmla="*/ 11 h 56"/>
                <a:gd name="T34" fmla="*/ 6 w 155"/>
                <a:gd name="T35" fmla="*/ 15 h 56"/>
                <a:gd name="T36" fmla="*/ 5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5" y="11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1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73">
              <a:extLst>
                <a:ext uri="{FF2B5EF4-FFF2-40B4-BE49-F238E27FC236}">
                  <a16:creationId xmlns:a16="http://schemas.microsoft.com/office/drawing/2014/main" id="{50D26AF4-E5CB-43F8-93AD-61D84A974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6" y="3614738"/>
              <a:ext cx="122238" cy="122238"/>
            </a:xfrm>
            <a:custGeom>
              <a:avLst/>
              <a:gdLst>
                <a:gd name="T0" fmla="*/ 149 w 154"/>
                <a:gd name="T1" fmla="*/ 27 h 153"/>
                <a:gd name="T2" fmla="*/ 149 w 154"/>
                <a:gd name="T3" fmla="*/ 27 h 153"/>
                <a:gd name="T4" fmla="*/ 149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1 w 154"/>
                <a:gd name="T11" fmla="*/ 8 h 153"/>
                <a:gd name="T12" fmla="*/ 137 w 154"/>
                <a:gd name="T13" fmla="*/ 4 h 153"/>
                <a:gd name="T14" fmla="*/ 133 w 154"/>
                <a:gd name="T15" fmla="*/ 2 h 153"/>
                <a:gd name="T16" fmla="*/ 127 w 154"/>
                <a:gd name="T17" fmla="*/ 1 h 153"/>
                <a:gd name="T18" fmla="*/ 122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8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7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6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6 h 153"/>
                <a:gd name="T48" fmla="*/ 149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4">
              <a:extLst>
                <a:ext uri="{FF2B5EF4-FFF2-40B4-BE49-F238E27FC236}">
                  <a16:creationId xmlns:a16="http://schemas.microsoft.com/office/drawing/2014/main" id="{F2913971-395A-42A6-AE6D-E8FFB3B51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6" y="3614738"/>
              <a:ext cx="122238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0 w 154"/>
                <a:gd name="T5" fmla="*/ 19 h 56"/>
                <a:gd name="T6" fmla="*/ 149 w 154"/>
                <a:gd name="T7" fmla="*/ 15 h 56"/>
                <a:gd name="T8" fmla="*/ 146 w 154"/>
                <a:gd name="T9" fmla="*/ 11 h 56"/>
                <a:gd name="T10" fmla="*/ 143 w 154"/>
                <a:gd name="T11" fmla="*/ 7 h 56"/>
                <a:gd name="T12" fmla="*/ 138 w 154"/>
                <a:gd name="T13" fmla="*/ 4 h 56"/>
                <a:gd name="T14" fmla="*/ 135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5 w 154"/>
                <a:gd name="T25" fmla="*/ 1 h 56"/>
                <a:gd name="T26" fmla="*/ 21 w 154"/>
                <a:gd name="T27" fmla="*/ 2 h 56"/>
                <a:gd name="T28" fmla="*/ 16 w 154"/>
                <a:gd name="T29" fmla="*/ 4 h 56"/>
                <a:gd name="T30" fmla="*/ 13 w 154"/>
                <a:gd name="T31" fmla="*/ 7 h 56"/>
                <a:gd name="T32" fmla="*/ 9 w 154"/>
                <a:gd name="T33" fmla="*/ 11 h 56"/>
                <a:gd name="T34" fmla="*/ 6 w 154"/>
                <a:gd name="T35" fmla="*/ 15 h 56"/>
                <a:gd name="T36" fmla="*/ 5 w 154"/>
                <a:gd name="T37" fmla="*/ 19 h 56"/>
                <a:gd name="T38" fmla="*/ 4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6" y="11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5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75">
              <a:extLst>
                <a:ext uri="{FF2B5EF4-FFF2-40B4-BE49-F238E27FC236}">
                  <a16:creationId xmlns:a16="http://schemas.microsoft.com/office/drawing/2014/main" id="{901C1461-5B9E-44C0-9168-3B1DCA9237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00576" y="3614738"/>
              <a:ext cx="123825" cy="122238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8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4 h 153"/>
                <a:gd name="T14" fmla="*/ 132 w 154"/>
                <a:gd name="T15" fmla="*/ 2 h 153"/>
                <a:gd name="T16" fmla="*/ 128 w 154"/>
                <a:gd name="T17" fmla="*/ 1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7 w 154"/>
                <a:gd name="T25" fmla="*/ 1 h 153"/>
                <a:gd name="T26" fmla="*/ 23 w 154"/>
                <a:gd name="T27" fmla="*/ 2 h 153"/>
                <a:gd name="T28" fmla="*/ 18 w 154"/>
                <a:gd name="T29" fmla="*/ 4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7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6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8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8" y="1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3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76">
              <a:extLst>
                <a:ext uri="{FF2B5EF4-FFF2-40B4-BE49-F238E27FC236}">
                  <a16:creationId xmlns:a16="http://schemas.microsoft.com/office/drawing/2014/main" id="{50BBE9BC-5059-411E-AE54-598A3F6BC9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00576" y="3614738"/>
              <a:ext cx="123825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1 w 154"/>
                <a:gd name="T5" fmla="*/ 19 h 56"/>
                <a:gd name="T6" fmla="*/ 148 w 154"/>
                <a:gd name="T7" fmla="*/ 15 h 56"/>
                <a:gd name="T8" fmla="*/ 146 w 154"/>
                <a:gd name="T9" fmla="*/ 11 h 56"/>
                <a:gd name="T10" fmla="*/ 143 w 154"/>
                <a:gd name="T11" fmla="*/ 7 h 56"/>
                <a:gd name="T12" fmla="*/ 139 w 154"/>
                <a:gd name="T13" fmla="*/ 4 h 56"/>
                <a:gd name="T14" fmla="*/ 135 w 154"/>
                <a:gd name="T15" fmla="*/ 2 h 56"/>
                <a:gd name="T16" fmla="*/ 130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5 w 154"/>
                <a:gd name="T25" fmla="*/ 1 h 56"/>
                <a:gd name="T26" fmla="*/ 21 w 154"/>
                <a:gd name="T27" fmla="*/ 2 h 56"/>
                <a:gd name="T28" fmla="*/ 16 w 154"/>
                <a:gd name="T29" fmla="*/ 4 h 56"/>
                <a:gd name="T30" fmla="*/ 13 w 154"/>
                <a:gd name="T31" fmla="*/ 7 h 56"/>
                <a:gd name="T32" fmla="*/ 9 w 154"/>
                <a:gd name="T33" fmla="*/ 11 h 56"/>
                <a:gd name="T34" fmla="*/ 7 w 154"/>
                <a:gd name="T35" fmla="*/ 15 h 56"/>
                <a:gd name="T36" fmla="*/ 4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1" y="19"/>
                  </a:lnTo>
                  <a:lnTo>
                    <a:pt x="148" y="15"/>
                  </a:lnTo>
                  <a:lnTo>
                    <a:pt x="146" y="11"/>
                  </a:lnTo>
                  <a:lnTo>
                    <a:pt x="143" y="7"/>
                  </a:lnTo>
                  <a:lnTo>
                    <a:pt x="139" y="4"/>
                  </a:lnTo>
                  <a:lnTo>
                    <a:pt x="135" y="2"/>
                  </a:lnTo>
                  <a:lnTo>
                    <a:pt x="130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77">
              <a:extLst>
                <a:ext uri="{FF2B5EF4-FFF2-40B4-BE49-F238E27FC236}">
                  <a16:creationId xmlns:a16="http://schemas.microsoft.com/office/drawing/2014/main" id="{89E9E851-54CD-4D55-99E7-A0B542C45F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9013" y="3614738"/>
              <a:ext cx="123825" cy="122238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7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6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2 w 154"/>
                <a:gd name="T31" fmla="*/ 8 h 153"/>
                <a:gd name="T32" fmla="*/ 10 w 154"/>
                <a:gd name="T33" fmla="*/ 12 h 153"/>
                <a:gd name="T34" fmla="*/ 7 w 154"/>
                <a:gd name="T35" fmla="*/ 17 h 153"/>
                <a:gd name="T36" fmla="*/ 6 w 154"/>
                <a:gd name="T37" fmla="*/ 22 h 153"/>
                <a:gd name="T38" fmla="*/ 6 w 154"/>
                <a:gd name="T39" fmla="*/ 27 h 153"/>
                <a:gd name="T40" fmla="*/ 0 w 154"/>
                <a:gd name="T41" fmla="*/ 56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7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6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10" y="12"/>
                  </a:lnTo>
                  <a:lnTo>
                    <a:pt x="7" y="17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78">
              <a:extLst>
                <a:ext uri="{FF2B5EF4-FFF2-40B4-BE49-F238E27FC236}">
                  <a16:creationId xmlns:a16="http://schemas.microsoft.com/office/drawing/2014/main" id="{A4944A0E-3512-4784-8C36-20F609DCBB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9013" y="3614738"/>
              <a:ext cx="123825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49 w 154"/>
                <a:gd name="T5" fmla="*/ 19 h 56"/>
                <a:gd name="T6" fmla="*/ 147 w 154"/>
                <a:gd name="T7" fmla="*/ 15 h 56"/>
                <a:gd name="T8" fmla="*/ 145 w 154"/>
                <a:gd name="T9" fmla="*/ 11 h 56"/>
                <a:gd name="T10" fmla="*/ 141 w 154"/>
                <a:gd name="T11" fmla="*/ 7 h 56"/>
                <a:gd name="T12" fmla="*/ 138 w 154"/>
                <a:gd name="T13" fmla="*/ 4 h 56"/>
                <a:gd name="T14" fmla="*/ 133 w 154"/>
                <a:gd name="T15" fmla="*/ 2 h 56"/>
                <a:gd name="T16" fmla="*/ 129 w 154"/>
                <a:gd name="T17" fmla="*/ 1 h 56"/>
                <a:gd name="T18" fmla="*/ 123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19 w 154"/>
                <a:gd name="T27" fmla="*/ 2 h 56"/>
                <a:gd name="T28" fmla="*/ 15 w 154"/>
                <a:gd name="T29" fmla="*/ 4 h 56"/>
                <a:gd name="T30" fmla="*/ 11 w 154"/>
                <a:gd name="T31" fmla="*/ 7 h 56"/>
                <a:gd name="T32" fmla="*/ 8 w 154"/>
                <a:gd name="T33" fmla="*/ 11 h 56"/>
                <a:gd name="T34" fmla="*/ 6 w 154"/>
                <a:gd name="T35" fmla="*/ 15 h 56"/>
                <a:gd name="T36" fmla="*/ 3 w 154"/>
                <a:gd name="T37" fmla="*/ 19 h 56"/>
                <a:gd name="T38" fmla="*/ 2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49" y="19"/>
                  </a:lnTo>
                  <a:lnTo>
                    <a:pt x="147" y="15"/>
                  </a:lnTo>
                  <a:lnTo>
                    <a:pt x="145" y="11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1"/>
                  </a:lnTo>
                  <a:lnTo>
                    <a:pt x="1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1"/>
                  </a:lnTo>
                  <a:lnTo>
                    <a:pt x="6" y="15"/>
                  </a:lnTo>
                  <a:lnTo>
                    <a:pt x="3" y="19"/>
                  </a:lnTo>
                  <a:lnTo>
                    <a:pt x="2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9">
              <a:extLst>
                <a:ext uri="{FF2B5EF4-FFF2-40B4-BE49-F238E27FC236}">
                  <a16:creationId xmlns:a16="http://schemas.microsoft.com/office/drawing/2014/main" id="{CAC3D620-C768-438C-8011-A4EA33F67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7451" y="3614738"/>
              <a:ext cx="122238" cy="122238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8 w 155"/>
                <a:gd name="T5" fmla="*/ 22 h 153"/>
                <a:gd name="T6" fmla="*/ 147 w 155"/>
                <a:gd name="T7" fmla="*/ 17 h 153"/>
                <a:gd name="T8" fmla="*/ 144 w 155"/>
                <a:gd name="T9" fmla="*/ 12 h 153"/>
                <a:gd name="T10" fmla="*/ 141 w 155"/>
                <a:gd name="T11" fmla="*/ 8 h 153"/>
                <a:gd name="T12" fmla="*/ 136 w 155"/>
                <a:gd name="T13" fmla="*/ 4 h 153"/>
                <a:gd name="T14" fmla="*/ 133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2 h 153"/>
                <a:gd name="T34" fmla="*/ 9 w 155"/>
                <a:gd name="T35" fmla="*/ 17 h 153"/>
                <a:gd name="T36" fmla="*/ 6 w 155"/>
                <a:gd name="T37" fmla="*/ 22 h 153"/>
                <a:gd name="T38" fmla="*/ 6 w 155"/>
                <a:gd name="T39" fmla="*/ 27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8" y="22"/>
                  </a:lnTo>
                  <a:lnTo>
                    <a:pt x="147" y="17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0">
              <a:extLst>
                <a:ext uri="{FF2B5EF4-FFF2-40B4-BE49-F238E27FC236}">
                  <a16:creationId xmlns:a16="http://schemas.microsoft.com/office/drawing/2014/main" id="{9DBA6223-A6E0-44B8-B530-F18AEAAEE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7451" y="361473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8 w 155"/>
                <a:gd name="T7" fmla="*/ 15 h 56"/>
                <a:gd name="T8" fmla="*/ 146 w 155"/>
                <a:gd name="T9" fmla="*/ 11 h 56"/>
                <a:gd name="T10" fmla="*/ 142 w 155"/>
                <a:gd name="T11" fmla="*/ 7 h 56"/>
                <a:gd name="T12" fmla="*/ 139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5 w 155"/>
                <a:gd name="T25" fmla="*/ 1 h 56"/>
                <a:gd name="T26" fmla="*/ 20 w 155"/>
                <a:gd name="T27" fmla="*/ 2 h 56"/>
                <a:gd name="T28" fmla="*/ 17 w 155"/>
                <a:gd name="T29" fmla="*/ 4 h 56"/>
                <a:gd name="T30" fmla="*/ 12 w 155"/>
                <a:gd name="T31" fmla="*/ 7 h 56"/>
                <a:gd name="T32" fmla="*/ 9 w 155"/>
                <a:gd name="T33" fmla="*/ 11 h 56"/>
                <a:gd name="T34" fmla="*/ 6 w 155"/>
                <a:gd name="T35" fmla="*/ 15 h 56"/>
                <a:gd name="T36" fmla="*/ 5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8" y="15"/>
                  </a:lnTo>
                  <a:lnTo>
                    <a:pt x="146" y="11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7" y="4"/>
                  </a:lnTo>
                  <a:lnTo>
                    <a:pt x="12" y="7"/>
                  </a:lnTo>
                  <a:lnTo>
                    <a:pt x="9" y="11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1">
              <a:extLst>
                <a:ext uri="{FF2B5EF4-FFF2-40B4-BE49-F238E27FC236}">
                  <a16:creationId xmlns:a16="http://schemas.microsoft.com/office/drawing/2014/main" id="{20AD50A8-FA04-47D3-B237-261BF35C2F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1" y="3614738"/>
              <a:ext cx="122238" cy="122238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9 w 155"/>
                <a:gd name="T5" fmla="*/ 22 h 153"/>
                <a:gd name="T6" fmla="*/ 146 w 155"/>
                <a:gd name="T7" fmla="*/ 17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4 h 153"/>
                <a:gd name="T14" fmla="*/ 133 w 155"/>
                <a:gd name="T15" fmla="*/ 2 h 153"/>
                <a:gd name="T16" fmla="*/ 127 w 155"/>
                <a:gd name="T17" fmla="*/ 1 h 153"/>
                <a:gd name="T18" fmla="*/ 122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8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7 h 153"/>
                <a:gd name="T36" fmla="*/ 7 w 155"/>
                <a:gd name="T37" fmla="*/ 22 h 153"/>
                <a:gd name="T38" fmla="*/ 6 w 155"/>
                <a:gd name="T39" fmla="*/ 27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82">
              <a:extLst>
                <a:ext uri="{FF2B5EF4-FFF2-40B4-BE49-F238E27FC236}">
                  <a16:creationId xmlns:a16="http://schemas.microsoft.com/office/drawing/2014/main" id="{5F8757FD-438D-4D21-9FBA-6EBE025007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1" y="361473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9 w 155"/>
                <a:gd name="T7" fmla="*/ 15 h 56"/>
                <a:gd name="T8" fmla="*/ 145 w 155"/>
                <a:gd name="T9" fmla="*/ 11 h 56"/>
                <a:gd name="T10" fmla="*/ 143 w 155"/>
                <a:gd name="T11" fmla="*/ 7 h 56"/>
                <a:gd name="T12" fmla="*/ 138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6 w 155"/>
                <a:gd name="T25" fmla="*/ 1 h 56"/>
                <a:gd name="T26" fmla="*/ 21 w 155"/>
                <a:gd name="T27" fmla="*/ 2 h 56"/>
                <a:gd name="T28" fmla="*/ 16 w 155"/>
                <a:gd name="T29" fmla="*/ 4 h 56"/>
                <a:gd name="T30" fmla="*/ 12 w 155"/>
                <a:gd name="T31" fmla="*/ 7 h 56"/>
                <a:gd name="T32" fmla="*/ 9 w 155"/>
                <a:gd name="T33" fmla="*/ 11 h 56"/>
                <a:gd name="T34" fmla="*/ 6 w 155"/>
                <a:gd name="T35" fmla="*/ 15 h 56"/>
                <a:gd name="T36" fmla="*/ 5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5" y="11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1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9" y="11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3">
              <a:extLst>
                <a:ext uri="{FF2B5EF4-FFF2-40B4-BE49-F238E27FC236}">
                  <a16:creationId xmlns:a16="http://schemas.microsoft.com/office/drawing/2014/main" id="{68FFD84F-C0D7-4B4C-B7D3-1B76866623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1" y="3614738"/>
              <a:ext cx="123825" cy="122238"/>
            </a:xfrm>
            <a:custGeom>
              <a:avLst/>
              <a:gdLst>
                <a:gd name="T0" fmla="*/ 149 w 154"/>
                <a:gd name="T1" fmla="*/ 27 h 153"/>
                <a:gd name="T2" fmla="*/ 149 w 154"/>
                <a:gd name="T3" fmla="*/ 27 h 153"/>
                <a:gd name="T4" fmla="*/ 149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4 h 153"/>
                <a:gd name="T14" fmla="*/ 132 w 154"/>
                <a:gd name="T15" fmla="*/ 2 h 153"/>
                <a:gd name="T16" fmla="*/ 128 w 154"/>
                <a:gd name="T17" fmla="*/ 1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8 w 154"/>
                <a:gd name="T25" fmla="*/ 1 h 153"/>
                <a:gd name="T26" fmla="*/ 23 w 154"/>
                <a:gd name="T27" fmla="*/ 2 h 153"/>
                <a:gd name="T28" fmla="*/ 18 w 154"/>
                <a:gd name="T29" fmla="*/ 4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7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6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6 h 153"/>
                <a:gd name="T48" fmla="*/ 149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8" y="1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1"/>
                  </a:lnTo>
                  <a:lnTo>
                    <a:pt x="23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4">
              <a:extLst>
                <a:ext uri="{FF2B5EF4-FFF2-40B4-BE49-F238E27FC236}">
                  <a16:creationId xmlns:a16="http://schemas.microsoft.com/office/drawing/2014/main" id="{F90287DE-9831-4306-8BBE-9B63A0991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1" y="3614738"/>
              <a:ext cx="123825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1 w 154"/>
                <a:gd name="T5" fmla="*/ 19 h 56"/>
                <a:gd name="T6" fmla="*/ 149 w 154"/>
                <a:gd name="T7" fmla="*/ 15 h 56"/>
                <a:gd name="T8" fmla="*/ 146 w 154"/>
                <a:gd name="T9" fmla="*/ 11 h 56"/>
                <a:gd name="T10" fmla="*/ 143 w 154"/>
                <a:gd name="T11" fmla="*/ 7 h 56"/>
                <a:gd name="T12" fmla="*/ 138 w 154"/>
                <a:gd name="T13" fmla="*/ 4 h 56"/>
                <a:gd name="T14" fmla="*/ 135 w 154"/>
                <a:gd name="T15" fmla="*/ 2 h 56"/>
                <a:gd name="T16" fmla="*/ 130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5 w 154"/>
                <a:gd name="T25" fmla="*/ 1 h 56"/>
                <a:gd name="T26" fmla="*/ 21 w 154"/>
                <a:gd name="T27" fmla="*/ 2 h 56"/>
                <a:gd name="T28" fmla="*/ 16 w 154"/>
                <a:gd name="T29" fmla="*/ 4 h 56"/>
                <a:gd name="T30" fmla="*/ 13 w 154"/>
                <a:gd name="T31" fmla="*/ 7 h 56"/>
                <a:gd name="T32" fmla="*/ 9 w 154"/>
                <a:gd name="T33" fmla="*/ 11 h 56"/>
                <a:gd name="T34" fmla="*/ 7 w 154"/>
                <a:gd name="T35" fmla="*/ 15 h 56"/>
                <a:gd name="T36" fmla="*/ 5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1" y="19"/>
                  </a:lnTo>
                  <a:lnTo>
                    <a:pt x="149" y="15"/>
                  </a:lnTo>
                  <a:lnTo>
                    <a:pt x="146" y="11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5" y="2"/>
                  </a:lnTo>
                  <a:lnTo>
                    <a:pt x="130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7" y="15"/>
                  </a:lnTo>
                  <a:lnTo>
                    <a:pt x="5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85">
              <a:extLst>
                <a:ext uri="{FF2B5EF4-FFF2-40B4-BE49-F238E27FC236}">
                  <a16:creationId xmlns:a16="http://schemas.microsoft.com/office/drawing/2014/main" id="{C0BAE2A3-CC15-4599-8012-E57E3835CC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9588" y="3614738"/>
              <a:ext cx="123825" cy="122238"/>
            </a:xfrm>
            <a:custGeom>
              <a:avLst/>
              <a:gdLst>
                <a:gd name="T0" fmla="*/ 148 w 155"/>
                <a:gd name="T1" fmla="*/ 27 h 153"/>
                <a:gd name="T2" fmla="*/ 148 w 155"/>
                <a:gd name="T3" fmla="*/ 27 h 153"/>
                <a:gd name="T4" fmla="*/ 148 w 155"/>
                <a:gd name="T5" fmla="*/ 22 h 153"/>
                <a:gd name="T6" fmla="*/ 147 w 155"/>
                <a:gd name="T7" fmla="*/ 17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4 h 153"/>
                <a:gd name="T14" fmla="*/ 132 w 155"/>
                <a:gd name="T15" fmla="*/ 2 h 153"/>
                <a:gd name="T16" fmla="*/ 128 w 155"/>
                <a:gd name="T17" fmla="*/ 1 h 153"/>
                <a:gd name="T18" fmla="*/ 122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1 h 153"/>
                <a:gd name="T26" fmla="*/ 23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7 h 153"/>
                <a:gd name="T36" fmla="*/ 7 w 155"/>
                <a:gd name="T37" fmla="*/ 22 h 153"/>
                <a:gd name="T38" fmla="*/ 7 w 155"/>
                <a:gd name="T39" fmla="*/ 27 h 153"/>
                <a:gd name="T40" fmla="*/ 0 w 155"/>
                <a:gd name="T41" fmla="*/ 56 h 153"/>
                <a:gd name="T42" fmla="*/ 7 w 155"/>
                <a:gd name="T43" fmla="*/ 153 h 153"/>
                <a:gd name="T44" fmla="*/ 148 w 155"/>
                <a:gd name="T45" fmla="*/ 153 h 153"/>
                <a:gd name="T46" fmla="*/ 155 w 155"/>
                <a:gd name="T47" fmla="*/ 56 h 153"/>
                <a:gd name="T48" fmla="*/ 148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8" y="27"/>
                  </a:moveTo>
                  <a:lnTo>
                    <a:pt x="148" y="27"/>
                  </a:lnTo>
                  <a:lnTo>
                    <a:pt x="148" y="22"/>
                  </a:lnTo>
                  <a:lnTo>
                    <a:pt x="147" y="17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8" y="1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3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7" y="27"/>
                  </a:lnTo>
                  <a:lnTo>
                    <a:pt x="0" y="56"/>
                  </a:lnTo>
                  <a:lnTo>
                    <a:pt x="7" y="153"/>
                  </a:lnTo>
                  <a:lnTo>
                    <a:pt x="148" y="153"/>
                  </a:lnTo>
                  <a:lnTo>
                    <a:pt x="155" y="56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6">
              <a:extLst>
                <a:ext uri="{FF2B5EF4-FFF2-40B4-BE49-F238E27FC236}">
                  <a16:creationId xmlns:a16="http://schemas.microsoft.com/office/drawing/2014/main" id="{0829797E-427F-45DC-B797-17185FD3C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9588" y="3614738"/>
              <a:ext cx="123825" cy="46038"/>
            </a:xfrm>
            <a:custGeom>
              <a:avLst/>
              <a:gdLst>
                <a:gd name="T0" fmla="*/ 152 w 155"/>
                <a:gd name="T1" fmla="*/ 24 h 56"/>
                <a:gd name="T2" fmla="*/ 152 w 155"/>
                <a:gd name="T3" fmla="*/ 24 h 56"/>
                <a:gd name="T4" fmla="*/ 151 w 155"/>
                <a:gd name="T5" fmla="*/ 19 h 56"/>
                <a:gd name="T6" fmla="*/ 148 w 155"/>
                <a:gd name="T7" fmla="*/ 15 h 56"/>
                <a:gd name="T8" fmla="*/ 146 w 155"/>
                <a:gd name="T9" fmla="*/ 11 h 56"/>
                <a:gd name="T10" fmla="*/ 143 w 155"/>
                <a:gd name="T11" fmla="*/ 7 h 56"/>
                <a:gd name="T12" fmla="*/ 139 w 155"/>
                <a:gd name="T13" fmla="*/ 4 h 56"/>
                <a:gd name="T14" fmla="*/ 134 w 155"/>
                <a:gd name="T15" fmla="*/ 2 h 56"/>
                <a:gd name="T16" fmla="*/ 130 w 155"/>
                <a:gd name="T17" fmla="*/ 1 h 56"/>
                <a:gd name="T18" fmla="*/ 124 w 155"/>
                <a:gd name="T19" fmla="*/ 0 h 56"/>
                <a:gd name="T20" fmla="*/ 31 w 155"/>
                <a:gd name="T21" fmla="*/ 0 h 56"/>
                <a:gd name="T22" fmla="*/ 31 w 155"/>
                <a:gd name="T23" fmla="*/ 0 h 56"/>
                <a:gd name="T24" fmla="*/ 25 w 155"/>
                <a:gd name="T25" fmla="*/ 1 h 56"/>
                <a:gd name="T26" fmla="*/ 20 w 155"/>
                <a:gd name="T27" fmla="*/ 2 h 56"/>
                <a:gd name="T28" fmla="*/ 16 w 155"/>
                <a:gd name="T29" fmla="*/ 4 h 56"/>
                <a:gd name="T30" fmla="*/ 12 w 155"/>
                <a:gd name="T31" fmla="*/ 7 h 56"/>
                <a:gd name="T32" fmla="*/ 9 w 155"/>
                <a:gd name="T33" fmla="*/ 11 h 56"/>
                <a:gd name="T34" fmla="*/ 7 w 155"/>
                <a:gd name="T35" fmla="*/ 15 h 56"/>
                <a:gd name="T36" fmla="*/ 4 w 155"/>
                <a:gd name="T37" fmla="*/ 19 h 56"/>
                <a:gd name="T38" fmla="*/ 3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2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2" y="24"/>
                  </a:moveTo>
                  <a:lnTo>
                    <a:pt x="152" y="24"/>
                  </a:lnTo>
                  <a:lnTo>
                    <a:pt x="151" y="19"/>
                  </a:lnTo>
                  <a:lnTo>
                    <a:pt x="148" y="15"/>
                  </a:lnTo>
                  <a:lnTo>
                    <a:pt x="146" y="11"/>
                  </a:lnTo>
                  <a:lnTo>
                    <a:pt x="143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30" y="1"/>
                  </a:lnTo>
                  <a:lnTo>
                    <a:pt x="1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9" y="11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7">
              <a:extLst>
                <a:ext uri="{FF2B5EF4-FFF2-40B4-BE49-F238E27FC236}">
                  <a16:creationId xmlns:a16="http://schemas.microsoft.com/office/drawing/2014/main" id="{0096F956-2708-4357-846E-7F76DCD50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6813" y="3748088"/>
              <a:ext cx="122238" cy="122238"/>
            </a:xfrm>
            <a:custGeom>
              <a:avLst/>
              <a:gdLst>
                <a:gd name="T0" fmla="*/ 149 w 155"/>
                <a:gd name="T1" fmla="*/ 28 h 153"/>
                <a:gd name="T2" fmla="*/ 149 w 155"/>
                <a:gd name="T3" fmla="*/ 28 h 153"/>
                <a:gd name="T4" fmla="*/ 148 w 155"/>
                <a:gd name="T5" fmla="*/ 22 h 153"/>
                <a:gd name="T6" fmla="*/ 147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3 w 155"/>
                <a:gd name="T31" fmla="*/ 8 h 153"/>
                <a:gd name="T32" fmla="*/ 11 w 155"/>
                <a:gd name="T33" fmla="*/ 11 h 153"/>
                <a:gd name="T34" fmla="*/ 7 w 155"/>
                <a:gd name="T35" fmla="*/ 16 h 153"/>
                <a:gd name="T36" fmla="*/ 6 w 155"/>
                <a:gd name="T37" fmla="*/ 22 h 153"/>
                <a:gd name="T38" fmla="*/ 6 w 155"/>
                <a:gd name="T39" fmla="*/ 28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8"/>
                  </a:moveTo>
                  <a:lnTo>
                    <a:pt x="149" y="28"/>
                  </a:lnTo>
                  <a:lnTo>
                    <a:pt x="148" y="22"/>
                  </a:lnTo>
                  <a:lnTo>
                    <a:pt x="147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1" y="11"/>
                  </a:lnTo>
                  <a:lnTo>
                    <a:pt x="7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88">
              <a:extLst>
                <a:ext uri="{FF2B5EF4-FFF2-40B4-BE49-F238E27FC236}">
                  <a16:creationId xmlns:a16="http://schemas.microsoft.com/office/drawing/2014/main" id="{CB834014-EDF0-4AFF-9628-A635E5023F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6813" y="374808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8 w 155"/>
                <a:gd name="T7" fmla="*/ 15 h 56"/>
                <a:gd name="T8" fmla="*/ 146 w 155"/>
                <a:gd name="T9" fmla="*/ 10 h 56"/>
                <a:gd name="T10" fmla="*/ 142 w 155"/>
                <a:gd name="T11" fmla="*/ 7 h 56"/>
                <a:gd name="T12" fmla="*/ 139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5 w 155"/>
                <a:gd name="T25" fmla="*/ 1 h 56"/>
                <a:gd name="T26" fmla="*/ 20 w 155"/>
                <a:gd name="T27" fmla="*/ 2 h 56"/>
                <a:gd name="T28" fmla="*/ 15 w 155"/>
                <a:gd name="T29" fmla="*/ 4 h 56"/>
                <a:gd name="T30" fmla="*/ 12 w 155"/>
                <a:gd name="T31" fmla="*/ 7 h 56"/>
                <a:gd name="T32" fmla="*/ 8 w 155"/>
                <a:gd name="T33" fmla="*/ 10 h 56"/>
                <a:gd name="T34" fmla="*/ 6 w 155"/>
                <a:gd name="T35" fmla="*/ 15 h 56"/>
                <a:gd name="T36" fmla="*/ 4 w 155"/>
                <a:gd name="T37" fmla="*/ 19 h 56"/>
                <a:gd name="T38" fmla="*/ 3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8" y="15"/>
                  </a:lnTo>
                  <a:lnTo>
                    <a:pt x="146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5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89">
              <a:extLst>
                <a:ext uri="{FF2B5EF4-FFF2-40B4-BE49-F238E27FC236}">
                  <a16:creationId xmlns:a16="http://schemas.microsoft.com/office/drawing/2014/main" id="{E888CE73-2E8C-4E7A-A135-4D3D7D8AA3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788" y="3748088"/>
              <a:ext cx="122238" cy="122238"/>
            </a:xfrm>
            <a:custGeom>
              <a:avLst/>
              <a:gdLst>
                <a:gd name="T0" fmla="*/ 149 w 155"/>
                <a:gd name="T1" fmla="*/ 28 h 153"/>
                <a:gd name="T2" fmla="*/ 149 w 155"/>
                <a:gd name="T3" fmla="*/ 28 h 153"/>
                <a:gd name="T4" fmla="*/ 148 w 155"/>
                <a:gd name="T5" fmla="*/ 22 h 153"/>
                <a:gd name="T6" fmla="*/ 146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7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3 w 155"/>
                <a:gd name="T31" fmla="*/ 8 h 153"/>
                <a:gd name="T32" fmla="*/ 11 w 155"/>
                <a:gd name="T33" fmla="*/ 11 h 153"/>
                <a:gd name="T34" fmla="*/ 7 w 155"/>
                <a:gd name="T35" fmla="*/ 16 h 153"/>
                <a:gd name="T36" fmla="*/ 6 w 155"/>
                <a:gd name="T37" fmla="*/ 22 h 153"/>
                <a:gd name="T38" fmla="*/ 6 w 155"/>
                <a:gd name="T39" fmla="*/ 28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8"/>
                  </a:moveTo>
                  <a:lnTo>
                    <a:pt x="149" y="28"/>
                  </a:lnTo>
                  <a:lnTo>
                    <a:pt x="148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1" y="11"/>
                  </a:lnTo>
                  <a:lnTo>
                    <a:pt x="7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0">
              <a:extLst>
                <a:ext uri="{FF2B5EF4-FFF2-40B4-BE49-F238E27FC236}">
                  <a16:creationId xmlns:a16="http://schemas.microsoft.com/office/drawing/2014/main" id="{84A71A3D-FDED-4957-896A-F22C16F55E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788" y="374808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8 w 155"/>
                <a:gd name="T7" fmla="*/ 15 h 56"/>
                <a:gd name="T8" fmla="*/ 145 w 155"/>
                <a:gd name="T9" fmla="*/ 10 h 56"/>
                <a:gd name="T10" fmla="*/ 142 w 155"/>
                <a:gd name="T11" fmla="*/ 7 h 56"/>
                <a:gd name="T12" fmla="*/ 138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4 w 155"/>
                <a:gd name="T25" fmla="*/ 1 h 56"/>
                <a:gd name="T26" fmla="*/ 20 w 155"/>
                <a:gd name="T27" fmla="*/ 2 h 56"/>
                <a:gd name="T28" fmla="*/ 15 w 155"/>
                <a:gd name="T29" fmla="*/ 4 h 56"/>
                <a:gd name="T30" fmla="*/ 12 w 155"/>
                <a:gd name="T31" fmla="*/ 7 h 56"/>
                <a:gd name="T32" fmla="*/ 8 w 155"/>
                <a:gd name="T33" fmla="*/ 10 h 56"/>
                <a:gd name="T34" fmla="*/ 6 w 155"/>
                <a:gd name="T35" fmla="*/ 15 h 56"/>
                <a:gd name="T36" fmla="*/ 4 w 155"/>
                <a:gd name="T37" fmla="*/ 19 h 56"/>
                <a:gd name="T38" fmla="*/ 3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8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20" y="2"/>
                  </a:lnTo>
                  <a:lnTo>
                    <a:pt x="15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1">
              <a:extLst>
                <a:ext uri="{FF2B5EF4-FFF2-40B4-BE49-F238E27FC236}">
                  <a16:creationId xmlns:a16="http://schemas.microsoft.com/office/drawing/2014/main" id="{3E9B02CC-3720-4C54-BF12-17BCF5621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6838" y="3748088"/>
              <a:ext cx="122238" cy="122238"/>
            </a:xfrm>
            <a:custGeom>
              <a:avLst/>
              <a:gdLst>
                <a:gd name="T0" fmla="*/ 148 w 154"/>
                <a:gd name="T1" fmla="*/ 28 h 153"/>
                <a:gd name="T2" fmla="*/ 148 w 154"/>
                <a:gd name="T3" fmla="*/ 28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6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3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5 w 154"/>
                <a:gd name="T37" fmla="*/ 22 h 153"/>
                <a:gd name="T38" fmla="*/ 5 w 154"/>
                <a:gd name="T39" fmla="*/ 28 h 153"/>
                <a:gd name="T40" fmla="*/ 0 w 154"/>
                <a:gd name="T41" fmla="*/ 56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8"/>
                  </a:moveTo>
                  <a:lnTo>
                    <a:pt x="148" y="28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6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3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5" y="22"/>
                  </a:lnTo>
                  <a:lnTo>
                    <a:pt x="5" y="28"/>
                  </a:lnTo>
                  <a:lnTo>
                    <a:pt x="0" y="56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2">
              <a:extLst>
                <a:ext uri="{FF2B5EF4-FFF2-40B4-BE49-F238E27FC236}">
                  <a16:creationId xmlns:a16="http://schemas.microsoft.com/office/drawing/2014/main" id="{E5FB3911-6135-4210-9C1F-B095BFB0B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6838" y="3748088"/>
              <a:ext cx="122238" cy="46038"/>
            </a:xfrm>
            <a:custGeom>
              <a:avLst/>
              <a:gdLst>
                <a:gd name="T0" fmla="*/ 150 w 154"/>
                <a:gd name="T1" fmla="*/ 24 h 56"/>
                <a:gd name="T2" fmla="*/ 150 w 154"/>
                <a:gd name="T3" fmla="*/ 24 h 56"/>
                <a:gd name="T4" fmla="*/ 149 w 154"/>
                <a:gd name="T5" fmla="*/ 19 h 56"/>
                <a:gd name="T6" fmla="*/ 147 w 154"/>
                <a:gd name="T7" fmla="*/ 15 h 56"/>
                <a:gd name="T8" fmla="*/ 145 w 154"/>
                <a:gd name="T9" fmla="*/ 10 h 56"/>
                <a:gd name="T10" fmla="*/ 141 w 154"/>
                <a:gd name="T11" fmla="*/ 7 h 56"/>
                <a:gd name="T12" fmla="*/ 138 w 154"/>
                <a:gd name="T13" fmla="*/ 4 h 56"/>
                <a:gd name="T14" fmla="*/ 133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19 w 154"/>
                <a:gd name="T27" fmla="*/ 2 h 56"/>
                <a:gd name="T28" fmla="*/ 15 w 154"/>
                <a:gd name="T29" fmla="*/ 4 h 56"/>
                <a:gd name="T30" fmla="*/ 11 w 154"/>
                <a:gd name="T31" fmla="*/ 7 h 56"/>
                <a:gd name="T32" fmla="*/ 8 w 154"/>
                <a:gd name="T33" fmla="*/ 10 h 56"/>
                <a:gd name="T34" fmla="*/ 5 w 154"/>
                <a:gd name="T35" fmla="*/ 15 h 56"/>
                <a:gd name="T36" fmla="*/ 3 w 154"/>
                <a:gd name="T37" fmla="*/ 19 h 56"/>
                <a:gd name="T38" fmla="*/ 2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0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0" y="24"/>
                  </a:moveTo>
                  <a:lnTo>
                    <a:pt x="150" y="24"/>
                  </a:lnTo>
                  <a:lnTo>
                    <a:pt x="149" y="19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5" y="15"/>
                  </a:lnTo>
                  <a:lnTo>
                    <a:pt x="3" y="19"/>
                  </a:lnTo>
                  <a:lnTo>
                    <a:pt x="2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0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3">
              <a:extLst>
                <a:ext uri="{FF2B5EF4-FFF2-40B4-BE49-F238E27FC236}">
                  <a16:creationId xmlns:a16="http://schemas.microsoft.com/office/drawing/2014/main" id="{921211D0-E30C-4FD6-A0CD-455A777FD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6863" y="3748088"/>
              <a:ext cx="122238" cy="122238"/>
            </a:xfrm>
            <a:custGeom>
              <a:avLst/>
              <a:gdLst>
                <a:gd name="T0" fmla="*/ 148 w 154"/>
                <a:gd name="T1" fmla="*/ 28 h 153"/>
                <a:gd name="T2" fmla="*/ 148 w 154"/>
                <a:gd name="T3" fmla="*/ 28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7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2 h 153"/>
                <a:gd name="T38" fmla="*/ 6 w 154"/>
                <a:gd name="T39" fmla="*/ 28 h 153"/>
                <a:gd name="T40" fmla="*/ 0 w 154"/>
                <a:gd name="T41" fmla="*/ 56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8"/>
                  </a:moveTo>
                  <a:lnTo>
                    <a:pt x="148" y="28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4">
              <a:extLst>
                <a:ext uri="{FF2B5EF4-FFF2-40B4-BE49-F238E27FC236}">
                  <a16:creationId xmlns:a16="http://schemas.microsoft.com/office/drawing/2014/main" id="{4EF7071D-7029-420A-94C4-2C3392B58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6863" y="3748088"/>
              <a:ext cx="122238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0 w 154"/>
                <a:gd name="T5" fmla="*/ 19 h 56"/>
                <a:gd name="T6" fmla="*/ 147 w 154"/>
                <a:gd name="T7" fmla="*/ 15 h 56"/>
                <a:gd name="T8" fmla="*/ 145 w 154"/>
                <a:gd name="T9" fmla="*/ 10 h 56"/>
                <a:gd name="T10" fmla="*/ 141 w 154"/>
                <a:gd name="T11" fmla="*/ 7 h 56"/>
                <a:gd name="T12" fmla="*/ 138 w 154"/>
                <a:gd name="T13" fmla="*/ 4 h 56"/>
                <a:gd name="T14" fmla="*/ 133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19 w 154"/>
                <a:gd name="T27" fmla="*/ 2 h 56"/>
                <a:gd name="T28" fmla="*/ 15 w 154"/>
                <a:gd name="T29" fmla="*/ 4 h 56"/>
                <a:gd name="T30" fmla="*/ 11 w 154"/>
                <a:gd name="T31" fmla="*/ 7 h 56"/>
                <a:gd name="T32" fmla="*/ 8 w 154"/>
                <a:gd name="T33" fmla="*/ 10 h 56"/>
                <a:gd name="T34" fmla="*/ 6 w 154"/>
                <a:gd name="T35" fmla="*/ 15 h 56"/>
                <a:gd name="T36" fmla="*/ 3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3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5">
              <a:extLst>
                <a:ext uri="{FF2B5EF4-FFF2-40B4-BE49-F238E27FC236}">
                  <a16:creationId xmlns:a16="http://schemas.microsoft.com/office/drawing/2014/main" id="{007DD647-57FC-44B7-B95E-2C63683BF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6888" y="3748088"/>
              <a:ext cx="122238" cy="122238"/>
            </a:xfrm>
            <a:custGeom>
              <a:avLst/>
              <a:gdLst>
                <a:gd name="T0" fmla="*/ 149 w 154"/>
                <a:gd name="T1" fmla="*/ 28 h 153"/>
                <a:gd name="T2" fmla="*/ 149 w 154"/>
                <a:gd name="T3" fmla="*/ 28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1 h 153"/>
                <a:gd name="T10" fmla="*/ 141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7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7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2 h 153"/>
                <a:gd name="T38" fmla="*/ 6 w 154"/>
                <a:gd name="T39" fmla="*/ 28 h 153"/>
                <a:gd name="T40" fmla="*/ 0 w 154"/>
                <a:gd name="T41" fmla="*/ 56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6 h 153"/>
                <a:gd name="T48" fmla="*/ 149 w 154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8"/>
                  </a:moveTo>
                  <a:lnTo>
                    <a:pt x="149" y="28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6">
              <a:extLst>
                <a:ext uri="{FF2B5EF4-FFF2-40B4-BE49-F238E27FC236}">
                  <a16:creationId xmlns:a16="http://schemas.microsoft.com/office/drawing/2014/main" id="{0543082C-0869-44D5-8994-AC2CED8241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6888" y="3748088"/>
              <a:ext cx="122238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0 w 154"/>
                <a:gd name="T5" fmla="*/ 19 h 56"/>
                <a:gd name="T6" fmla="*/ 147 w 154"/>
                <a:gd name="T7" fmla="*/ 15 h 56"/>
                <a:gd name="T8" fmla="*/ 145 w 154"/>
                <a:gd name="T9" fmla="*/ 10 h 56"/>
                <a:gd name="T10" fmla="*/ 142 w 154"/>
                <a:gd name="T11" fmla="*/ 7 h 56"/>
                <a:gd name="T12" fmla="*/ 138 w 154"/>
                <a:gd name="T13" fmla="*/ 4 h 56"/>
                <a:gd name="T14" fmla="*/ 134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20 w 154"/>
                <a:gd name="T27" fmla="*/ 2 h 56"/>
                <a:gd name="T28" fmla="*/ 15 w 154"/>
                <a:gd name="T29" fmla="*/ 4 h 56"/>
                <a:gd name="T30" fmla="*/ 12 w 154"/>
                <a:gd name="T31" fmla="*/ 7 h 56"/>
                <a:gd name="T32" fmla="*/ 8 w 154"/>
                <a:gd name="T33" fmla="*/ 10 h 56"/>
                <a:gd name="T34" fmla="*/ 6 w 154"/>
                <a:gd name="T35" fmla="*/ 15 h 56"/>
                <a:gd name="T36" fmla="*/ 3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20" y="2"/>
                  </a:lnTo>
                  <a:lnTo>
                    <a:pt x="15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3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97">
              <a:extLst>
                <a:ext uri="{FF2B5EF4-FFF2-40B4-BE49-F238E27FC236}">
                  <a16:creationId xmlns:a16="http://schemas.microsoft.com/office/drawing/2014/main" id="{E9B34F0A-C95B-42EF-BF1B-AB81C2CBEA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748088"/>
              <a:ext cx="122238" cy="122238"/>
            </a:xfrm>
            <a:custGeom>
              <a:avLst/>
              <a:gdLst>
                <a:gd name="T0" fmla="*/ 149 w 155"/>
                <a:gd name="T1" fmla="*/ 28 h 153"/>
                <a:gd name="T2" fmla="*/ 149 w 155"/>
                <a:gd name="T3" fmla="*/ 28 h 153"/>
                <a:gd name="T4" fmla="*/ 148 w 155"/>
                <a:gd name="T5" fmla="*/ 22 h 153"/>
                <a:gd name="T6" fmla="*/ 146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7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1 h 153"/>
                <a:gd name="T34" fmla="*/ 8 w 155"/>
                <a:gd name="T35" fmla="*/ 16 h 153"/>
                <a:gd name="T36" fmla="*/ 6 w 155"/>
                <a:gd name="T37" fmla="*/ 22 h 153"/>
                <a:gd name="T38" fmla="*/ 6 w 155"/>
                <a:gd name="T39" fmla="*/ 28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8"/>
                  </a:moveTo>
                  <a:lnTo>
                    <a:pt x="149" y="28"/>
                  </a:lnTo>
                  <a:lnTo>
                    <a:pt x="148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8">
              <a:extLst>
                <a:ext uri="{FF2B5EF4-FFF2-40B4-BE49-F238E27FC236}">
                  <a16:creationId xmlns:a16="http://schemas.microsoft.com/office/drawing/2014/main" id="{BCF16A1E-0D9A-4192-AE57-5D589DAD56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74808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8 w 155"/>
                <a:gd name="T7" fmla="*/ 15 h 56"/>
                <a:gd name="T8" fmla="*/ 145 w 155"/>
                <a:gd name="T9" fmla="*/ 10 h 56"/>
                <a:gd name="T10" fmla="*/ 142 w 155"/>
                <a:gd name="T11" fmla="*/ 7 h 56"/>
                <a:gd name="T12" fmla="*/ 138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4 w 155"/>
                <a:gd name="T25" fmla="*/ 1 h 56"/>
                <a:gd name="T26" fmla="*/ 20 w 155"/>
                <a:gd name="T27" fmla="*/ 2 h 56"/>
                <a:gd name="T28" fmla="*/ 16 w 155"/>
                <a:gd name="T29" fmla="*/ 4 h 56"/>
                <a:gd name="T30" fmla="*/ 12 w 155"/>
                <a:gd name="T31" fmla="*/ 7 h 56"/>
                <a:gd name="T32" fmla="*/ 8 w 155"/>
                <a:gd name="T33" fmla="*/ 10 h 56"/>
                <a:gd name="T34" fmla="*/ 6 w 155"/>
                <a:gd name="T35" fmla="*/ 15 h 56"/>
                <a:gd name="T36" fmla="*/ 4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8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4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99">
              <a:extLst>
                <a:ext uri="{FF2B5EF4-FFF2-40B4-BE49-F238E27FC236}">
                  <a16:creationId xmlns:a16="http://schemas.microsoft.com/office/drawing/2014/main" id="{E4826894-C668-40D7-AE14-27B395B313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3748088"/>
              <a:ext cx="122238" cy="122238"/>
            </a:xfrm>
            <a:custGeom>
              <a:avLst/>
              <a:gdLst>
                <a:gd name="T0" fmla="*/ 149 w 155"/>
                <a:gd name="T1" fmla="*/ 28 h 153"/>
                <a:gd name="T2" fmla="*/ 149 w 155"/>
                <a:gd name="T3" fmla="*/ 28 h 153"/>
                <a:gd name="T4" fmla="*/ 148 w 155"/>
                <a:gd name="T5" fmla="*/ 22 h 153"/>
                <a:gd name="T6" fmla="*/ 147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1 h 153"/>
                <a:gd name="T34" fmla="*/ 8 w 155"/>
                <a:gd name="T35" fmla="*/ 16 h 153"/>
                <a:gd name="T36" fmla="*/ 6 w 155"/>
                <a:gd name="T37" fmla="*/ 22 h 153"/>
                <a:gd name="T38" fmla="*/ 6 w 155"/>
                <a:gd name="T39" fmla="*/ 28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8"/>
                  </a:moveTo>
                  <a:lnTo>
                    <a:pt x="149" y="28"/>
                  </a:lnTo>
                  <a:lnTo>
                    <a:pt x="148" y="22"/>
                  </a:lnTo>
                  <a:lnTo>
                    <a:pt x="147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0">
              <a:extLst>
                <a:ext uri="{FF2B5EF4-FFF2-40B4-BE49-F238E27FC236}">
                  <a16:creationId xmlns:a16="http://schemas.microsoft.com/office/drawing/2014/main" id="{F84B6BCC-0E78-47B8-AAB4-7CB506C3E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374808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8 w 155"/>
                <a:gd name="T7" fmla="*/ 15 h 56"/>
                <a:gd name="T8" fmla="*/ 146 w 155"/>
                <a:gd name="T9" fmla="*/ 10 h 56"/>
                <a:gd name="T10" fmla="*/ 142 w 155"/>
                <a:gd name="T11" fmla="*/ 7 h 56"/>
                <a:gd name="T12" fmla="*/ 139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5 w 155"/>
                <a:gd name="T25" fmla="*/ 1 h 56"/>
                <a:gd name="T26" fmla="*/ 20 w 155"/>
                <a:gd name="T27" fmla="*/ 2 h 56"/>
                <a:gd name="T28" fmla="*/ 17 w 155"/>
                <a:gd name="T29" fmla="*/ 4 h 56"/>
                <a:gd name="T30" fmla="*/ 12 w 155"/>
                <a:gd name="T31" fmla="*/ 7 h 56"/>
                <a:gd name="T32" fmla="*/ 8 w 155"/>
                <a:gd name="T33" fmla="*/ 10 h 56"/>
                <a:gd name="T34" fmla="*/ 6 w 155"/>
                <a:gd name="T35" fmla="*/ 15 h 56"/>
                <a:gd name="T36" fmla="*/ 4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8" y="15"/>
                  </a:lnTo>
                  <a:lnTo>
                    <a:pt x="146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7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4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1">
              <a:extLst>
                <a:ext uri="{FF2B5EF4-FFF2-40B4-BE49-F238E27FC236}">
                  <a16:creationId xmlns:a16="http://schemas.microsoft.com/office/drawing/2014/main" id="{2E178AEC-87CB-40A8-8030-4FA155C3F5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6963" y="3748088"/>
              <a:ext cx="122238" cy="122238"/>
            </a:xfrm>
            <a:custGeom>
              <a:avLst/>
              <a:gdLst>
                <a:gd name="T0" fmla="*/ 148 w 154"/>
                <a:gd name="T1" fmla="*/ 28 h 153"/>
                <a:gd name="T2" fmla="*/ 148 w 154"/>
                <a:gd name="T3" fmla="*/ 28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6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3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5 w 154"/>
                <a:gd name="T37" fmla="*/ 22 h 153"/>
                <a:gd name="T38" fmla="*/ 5 w 154"/>
                <a:gd name="T39" fmla="*/ 28 h 153"/>
                <a:gd name="T40" fmla="*/ 0 w 154"/>
                <a:gd name="T41" fmla="*/ 56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8"/>
                  </a:moveTo>
                  <a:lnTo>
                    <a:pt x="148" y="28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6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3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5" y="22"/>
                  </a:lnTo>
                  <a:lnTo>
                    <a:pt x="5" y="28"/>
                  </a:lnTo>
                  <a:lnTo>
                    <a:pt x="0" y="56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2">
              <a:extLst>
                <a:ext uri="{FF2B5EF4-FFF2-40B4-BE49-F238E27FC236}">
                  <a16:creationId xmlns:a16="http://schemas.microsoft.com/office/drawing/2014/main" id="{FCB70E35-48C2-4B63-85D3-5BC19CF2D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6963" y="3748088"/>
              <a:ext cx="122238" cy="46038"/>
            </a:xfrm>
            <a:custGeom>
              <a:avLst/>
              <a:gdLst>
                <a:gd name="T0" fmla="*/ 150 w 154"/>
                <a:gd name="T1" fmla="*/ 24 h 56"/>
                <a:gd name="T2" fmla="*/ 150 w 154"/>
                <a:gd name="T3" fmla="*/ 24 h 56"/>
                <a:gd name="T4" fmla="*/ 149 w 154"/>
                <a:gd name="T5" fmla="*/ 19 h 56"/>
                <a:gd name="T6" fmla="*/ 147 w 154"/>
                <a:gd name="T7" fmla="*/ 15 h 56"/>
                <a:gd name="T8" fmla="*/ 145 w 154"/>
                <a:gd name="T9" fmla="*/ 10 h 56"/>
                <a:gd name="T10" fmla="*/ 141 w 154"/>
                <a:gd name="T11" fmla="*/ 7 h 56"/>
                <a:gd name="T12" fmla="*/ 138 w 154"/>
                <a:gd name="T13" fmla="*/ 4 h 56"/>
                <a:gd name="T14" fmla="*/ 133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19 w 154"/>
                <a:gd name="T27" fmla="*/ 2 h 56"/>
                <a:gd name="T28" fmla="*/ 16 w 154"/>
                <a:gd name="T29" fmla="*/ 4 h 56"/>
                <a:gd name="T30" fmla="*/ 11 w 154"/>
                <a:gd name="T31" fmla="*/ 7 h 56"/>
                <a:gd name="T32" fmla="*/ 8 w 154"/>
                <a:gd name="T33" fmla="*/ 10 h 56"/>
                <a:gd name="T34" fmla="*/ 5 w 154"/>
                <a:gd name="T35" fmla="*/ 15 h 56"/>
                <a:gd name="T36" fmla="*/ 3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0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0" y="24"/>
                  </a:moveTo>
                  <a:lnTo>
                    <a:pt x="150" y="24"/>
                  </a:lnTo>
                  <a:lnTo>
                    <a:pt x="149" y="19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5" y="15"/>
                  </a:lnTo>
                  <a:lnTo>
                    <a:pt x="3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0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3">
              <a:extLst>
                <a:ext uri="{FF2B5EF4-FFF2-40B4-BE49-F238E27FC236}">
                  <a16:creationId xmlns:a16="http://schemas.microsoft.com/office/drawing/2014/main" id="{88289121-3C0B-4688-99C3-4A9DC64AD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6988" y="3748088"/>
              <a:ext cx="123825" cy="122238"/>
            </a:xfrm>
            <a:custGeom>
              <a:avLst/>
              <a:gdLst>
                <a:gd name="T0" fmla="*/ 148 w 154"/>
                <a:gd name="T1" fmla="*/ 28 h 153"/>
                <a:gd name="T2" fmla="*/ 148 w 154"/>
                <a:gd name="T3" fmla="*/ 28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2 w 154"/>
                <a:gd name="T15" fmla="*/ 2 h 153"/>
                <a:gd name="T16" fmla="*/ 127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2 h 153"/>
                <a:gd name="T38" fmla="*/ 6 w 154"/>
                <a:gd name="T39" fmla="*/ 28 h 153"/>
                <a:gd name="T40" fmla="*/ 0 w 154"/>
                <a:gd name="T41" fmla="*/ 56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8"/>
                  </a:moveTo>
                  <a:lnTo>
                    <a:pt x="148" y="28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4">
              <a:extLst>
                <a:ext uri="{FF2B5EF4-FFF2-40B4-BE49-F238E27FC236}">
                  <a16:creationId xmlns:a16="http://schemas.microsoft.com/office/drawing/2014/main" id="{5CF8B850-51BA-4769-AEBD-42C16D24D7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6988" y="3748088"/>
              <a:ext cx="123825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0 w 154"/>
                <a:gd name="T5" fmla="*/ 19 h 56"/>
                <a:gd name="T6" fmla="*/ 147 w 154"/>
                <a:gd name="T7" fmla="*/ 15 h 56"/>
                <a:gd name="T8" fmla="*/ 145 w 154"/>
                <a:gd name="T9" fmla="*/ 10 h 56"/>
                <a:gd name="T10" fmla="*/ 141 w 154"/>
                <a:gd name="T11" fmla="*/ 7 h 56"/>
                <a:gd name="T12" fmla="*/ 138 w 154"/>
                <a:gd name="T13" fmla="*/ 4 h 56"/>
                <a:gd name="T14" fmla="*/ 133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19 w 154"/>
                <a:gd name="T27" fmla="*/ 2 h 56"/>
                <a:gd name="T28" fmla="*/ 16 w 154"/>
                <a:gd name="T29" fmla="*/ 4 h 56"/>
                <a:gd name="T30" fmla="*/ 11 w 154"/>
                <a:gd name="T31" fmla="*/ 7 h 56"/>
                <a:gd name="T32" fmla="*/ 8 w 154"/>
                <a:gd name="T33" fmla="*/ 10 h 56"/>
                <a:gd name="T34" fmla="*/ 6 w 154"/>
                <a:gd name="T35" fmla="*/ 15 h 56"/>
                <a:gd name="T36" fmla="*/ 4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5">
              <a:extLst>
                <a:ext uri="{FF2B5EF4-FFF2-40B4-BE49-F238E27FC236}">
                  <a16:creationId xmlns:a16="http://schemas.microsoft.com/office/drawing/2014/main" id="{034BCBC7-808E-4A6E-899B-5B5F2D7E70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8601" y="3748088"/>
              <a:ext cx="122238" cy="122238"/>
            </a:xfrm>
            <a:custGeom>
              <a:avLst/>
              <a:gdLst>
                <a:gd name="T0" fmla="*/ 149 w 154"/>
                <a:gd name="T1" fmla="*/ 28 h 153"/>
                <a:gd name="T2" fmla="*/ 149 w 154"/>
                <a:gd name="T3" fmla="*/ 28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1 h 153"/>
                <a:gd name="T10" fmla="*/ 141 w 154"/>
                <a:gd name="T11" fmla="*/ 8 h 153"/>
                <a:gd name="T12" fmla="*/ 137 w 154"/>
                <a:gd name="T13" fmla="*/ 4 h 153"/>
                <a:gd name="T14" fmla="*/ 132 w 154"/>
                <a:gd name="T15" fmla="*/ 2 h 153"/>
                <a:gd name="T16" fmla="*/ 127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8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2 h 153"/>
                <a:gd name="T38" fmla="*/ 6 w 154"/>
                <a:gd name="T39" fmla="*/ 28 h 153"/>
                <a:gd name="T40" fmla="*/ 0 w 154"/>
                <a:gd name="T41" fmla="*/ 56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6 h 153"/>
                <a:gd name="T48" fmla="*/ 149 w 154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8"/>
                  </a:moveTo>
                  <a:lnTo>
                    <a:pt x="149" y="28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6">
              <a:extLst>
                <a:ext uri="{FF2B5EF4-FFF2-40B4-BE49-F238E27FC236}">
                  <a16:creationId xmlns:a16="http://schemas.microsoft.com/office/drawing/2014/main" id="{4931710C-EB14-437D-98DE-B18E29737A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8601" y="3748088"/>
              <a:ext cx="122238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0 w 154"/>
                <a:gd name="T5" fmla="*/ 19 h 56"/>
                <a:gd name="T6" fmla="*/ 149 w 154"/>
                <a:gd name="T7" fmla="*/ 15 h 56"/>
                <a:gd name="T8" fmla="*/ 145 w 154"/>
                <a:gd name="T9" fmla="*/ 10 h 56"/>
                <a:gd name="T10" fmla="*/ 142 w 154"/>
                <a:gd name="T11" fmla="*/ 7 h 56"/>
                <a:gd name="T12" fmla="*/ 138 w 154"/>
                <a:gd name="T13" fmla="*/ 4 h 56"/>
                <a:gd name="T14" fmla="*/ 134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5 w 154"/>
                <a:gd name="T25" fmla="*/ 1 h 56"/>
                <a:gd name="T26" fmla="*/ 20 w 154"/>
                <a:gd name="T27" fmla="*/ 2 h 56"/>
                <a:gd name="T28" fmla="*/ 16 w 154"/>
                <a:gd name="T29" fmla="*/ 4 h 56"/>
                <a:gd name="T30" fmla="*/ 12 w 154"/>
                <a:gd name="T31" fmla="*/ 7 h 56"/>
                <a:gd name="T32" fmla="*/ 8 w 154"/>
                <a:gd name="T33" fmla="*/ 10 h 56"/>
                <a:gd name="T34" fmla="*/ 6 w 154"/>
                <a:gd name="T35" fmla="*/ 15 h 56"/>
                <a:gd name="T36" fmla="*/ 5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7">
              <a:extLst>
                <a:ext uri="{FF2B5EF4-FFF2-40B4-BE49-F238E27FC236}">
                  <a16:creationId xmlns:a16="http://schemas.microsoft.com/office/drawing/2014/main" id="{825B8CDF-D6FD-417E-AFE3-E55F45B0C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626" y="3748088"/>
              <a:ext cx="122238" cy="122238"/>
            </a:xfrm>
            <a:custGeom>
              <a:avLst/>
              <a:gdLst>
                <a:gd name="T0" fmla="*/ 149 w 155"/>
                <a:gd name="T1" fmla="*/ 28 h 153"/>
                <a:gd name="T2" fmla="*/ 149 w 155"/>
                <a:gd name="T3" fmla="*/ 28 h 153"/>
                <a:gd name="T4" fmla="*/ 148 w 155"/>
                <a:gd name="T5" fmla="*/ 22 h 153"/>
                <a:gd name="T6" fmla="*/ 146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7 w 155"/>
                <a:gd name="T13" fmla="*/ 4 h 153"/>
                <a:gd name="T14" fmla="*/ 133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8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1 h 153"/>
                <a:gd name="T34" fmla="*/ 8 w 155"/>
                <a:gd name="T35" fmla="*/ 16 h 153"/>
                <a:gd name="T36" fmla="*/ 6 w 155"/>
                <a:gd name="T37" fmla="*/ 22 h 153"/>
                <a:gd name="T38" fmla="*/ 6 w 155"/>
                <a:gd name="T39" fmla="*/ 28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8"/>
                  </a:moveTo>
                  <a:lnTo>
                    <a:pt x="149" y="28"/>
                  </a:lnTo>
                  <a:lnTo>
                    <a:pt x="148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8">
              <a:extLst>
                <a:ext uri="{FF2B5EF4-FFF2-40B4-BE49-F238E27FC236}">
                  <a16:creationId xmlns:a16="http://schemas.microsoft.com/office/drawing/2014/main" id="{C3850C78-963F-4106-B114-40DFE5A365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626" y="374808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9 w 155"/>
                <a:gd name="T7" fmla="*/ 15 h 56"/>
                <a:gd name="T8" fmla="*/ 145 w 155"/>
                <a:gd name="T9" fmla="*/ 10 h 56"/>
                <a:gd name="T10" fmla="*/ 142 w 155"/>
                <a:gd name="T11" fmla="*/ 7 h 56"/>
                <a:gd name="T12" fmla="*/ 138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6 w 155"/>
                <a:gd name="T25" fmla="*/ 1 h 56"/>
                <a:gd name="T26" fmla="*/ 20 w 155"/>
                <a:gd name="T27" fmla="*/ 2 h 56"/>
                <a:gd name="T28" fmla="*/ 16 w 155"/>
                <a:gd name="T29" fmla="*/ 4 h 56"/>
                <a:gd name="T30" fmla="*/ 12 w 155"/>
                <a:gd name="T31" fmla="*/ 7 h 56"/>
                <a:gd name="T32" fmla="*/ 8 w 155"/>
                <a:gd name="T33" fmla="*/ 10 h 56"/>
                <a:gd name="T34" fmla="*/ 6 w 155"/>
                <a:gd name="T35" fmla="*/ 15 h 56"/>
                <a:gd name="T36" fmla="*/ 5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9">
              <a:extLst>
                <a:ext uri="{FF2B5EF4-FFF2-40B4-BE49-F238E27FC236}">
                  <a16:creationId xmlns:a16="http://schemas.microsoft.com/office/drawing/2014/main" id="{80D3D378-9C60-4C1F-978B-366504503A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3151" y="3883025"/>
              <a:ext cx="122238" cy="120650"/>
            </a:xfrm>
            <a:custGeom>
              <a:avLst/>
              <a:gdLst>
                <a:gd name="T0" fmla="*/ 149 w 154"/>
                <a:gd name="T1" fmla="*/ 27 h 153"/>
                <a:gd name="T2" fmla="*/ 149 w 154"/>
                <a:gd name="T3" fmla="*/ 27 h 153"/>
                <a:gd name="T4" fmla="*/ 149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5 h 153"/>
                <a:gd name="T14" fmla="*/ 132 w 154"/>
                <a:gd name="T15" fmla="*/ 2 h 153"/>
                <a:gd name="T16" fmla="*/ 127 w 154"/>
                <a:gd name="T17" fmla="*/ 0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8 w 154"/>
                <a:gd name="T25" fmla="*/ 0 h 153"/>
                <a:gd name="T26" fmla="*/ 22 w 154"/>
                <a:gd name="T27" fmla="*/ 2 h 153"/>
                <a:gd name="T28" fmla="*/ 17 w 154"/>
                <a:gd name="T29" fmla="*/ 5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6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5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5 h 153"/>
                <a:gd name="T48" fmla="*/ 149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5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0">
              <a:extLst>
                <a:ext uri="{FF2B5EF4-FFF2-40B4-BE49-F238E27FC236}">
                  <a16:creationId xmlns:a16="http://schemas.microsoft.com/office/drawing/2014/main" id="{4AA2B42E-DD3B-438B-9E32-0D692614D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3151" y="3883025"/>
              <a:ext cx="122238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0 w 154"/>
                <a:gd name="T5" fmla="*/ 20 h 55"/>
                <a:gd name="T6" fmla="*/ 149 w 154"/>
                <a:gd name="T7" fmla="*/ 15 h 55"/>
                <a:gd name="T8" fmla="*/ 146 w 154"/>
                <a:gd name="T9" fmla="*/ 10 h 55"/>
                <a:gd name="T10" fmla="*/ 143 w 154"/>
                <a:gd name="T11" fmla="*/ 7 h 55"/>
                <a:gd name="T12" fmla="*/ 138 w 154"/>
                <a:gd name="T13" fmla="*/ 4 h 55"/>
                <a:gd name="T14" fmla="*/ 135 w 154"/>
                <a:gd name="T15" fmla="*/ 2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21 w 154"/>
                <a:gd name="T27" fmla="*/ 2 h 55"/>
                <a:gd name="T28" fmla="*/ 16 w 154"/>
                <a:gd name="T29" fmla="*/ 4 h 55"/>
                <a:gd name="T30" fmla="*/ 13 w 154"/>
                <a:gd name="T31" fmla="*/ 7 h 55"/>
                <a:gd name="T32" fmla="*/ 9 w 154"/>
                <a:gd name="T33" fmla="*/ 10 h 55"/>
                <a:gd name="T34" fmla="*/ 6 w 154"/>
                <a:gd name="T35" fmla="*/ 15 h 55"/>
                <a:gd name="T36" fmla="*/ 5 w 154"/>
                <a:gd name="T37" fmla="*/ 20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0" y="20"/>
                  </a:lnTo>
                  <a:lnTo>
                    <a:pt x="149" y="15"/>
                  </a:lnTo>
                  <a:lnTo>
                    <a:pt x="146" y="10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5" y="20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1">
              <a:extLst>
                <a:ext uri="{FF2B5EF4-FFF2-40B4-BE49-F238E27FC236}">
                  <a16:creationId xmlns:a16="http://schemas.microsoft.com/office/drawing/2014/main" id="{30014C63-FF7B-46C5-B142-5C52E81E89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883025"/>
              <a:ext cx="122238" cy="120650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8 w 155"/>
                <a:gd name="T5" fmla="*/ 22 h 153"/>
                <a:gd name="T6" fmla="*/ 146 w 155"/>
                <a:gd name="T7" fmla="*/ 16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5 h 153"/>
                <a:gd name="T14" fmla="*/ 133 w 155"/>
                <a:gd name="T15" fmla="*/ 2 h 153"/>
                <a:gd name="T16" fmla="*/ 127 w 155"/>
                <a:gd name="T17" fmla="*/ 0 h 153"/>
                <a:gd name="T18" fmla="*/ 122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8 w 155"/>
                <a:gd name="T25" fmla="*/ 0 h 153"/>
                <a:gd name="T26" fmla="*/ 22 w 155"/>
                <a:gd name="T27" fmla="*/ 2 h 153"/>
                <a:gd name="T28" fmla="*/ 18 w 155"/>
                <a:gd name="T29" fmla="*/ 5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6 h 153"/>
                <a:gd name="T36" fmla="*/ 6 w 155"/>
                <a:gd name="T37" fmla="*/ 22 h 153"/>
                <a:gd name="T38" fmla="*/ 6 w 155"/>
                <a:gd name="T39" fmla="*/ 27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8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5"/>
                  </a:lnTo>
                  <a:lnTo>
                    <a:pt x="133" y="2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12">
              <a:extLst>
                <a:ext uri="{FF2B5EF4-FFF2-40B4-BE49-F238E27FC236}">
                  <a16:creationId xmlns:a16="http://schemas.microsoft.com/office/drawing/2014/main" id="{EFC5FFFB-BAD6-4212-9D5D-46E9F730DB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88302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20 h 55"/>
                <a:gd name="T6" fmla="*/ 149 w 155"/>
                <a:gd name="T7" fmla="*/ 15 h 55"/>
                <a:gd name="T8" fmla="*/ 145 w 155"/>
                <a:gd name="T9" fmla="*/ 10 h 55"/>
                <a:gd name="T10" fmla="*/ 142 w 155"/>
                <a:gd name="T11" fmla="*/ 7 h 55"/>
                <a:gd name="T12" fmla="*/ 138 w 155"/>
                <a:gd name="T13" fmla="*/ 4 h 55"/>
                <a:gd name="T14" fmla="*/ 134 w 155"/>
                <a:gd name="T15" fmla="*/ 2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6 w 155"/>
                <a:gd name="T25" fmla="*/ 0 h 55"/>
                <a:gd name="T26" fmla="*/ 20 w 155"/>
                <a:gd name="T27" fmla="*/ 2 h 55"/>
                <a:gd name="T28" fmla="*/ 16 w 155"/>
                <a:gd name="T29" fmla="*/ 4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5 h 55"/>
                <a:gd name="T36" fmla="*/ 5 w 155"/>
                <a:gd name="T37" fmla="*/ 20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20"/>
                  </a:lnTo>
                  <a:lnTo>
                    <a:pt x="149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5" y="20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13">
              <a:extLst>
                <a:ext uri="{FF2B5EF4-FFF2-40B4-BE49-F238E27FC236}">
                  <a16:creationId xmlns:a16="http://schemas.microsoft.com/office/drawing/2014/main" id="{E741F7A4-9B72-4522-94DA-E543416F4F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1" y="3883025"/>
              <a:ext cx="123825" cy="120650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8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5 h 153"/>
                <a:gd name="T14" fmla="*/ 132 w 154"/>
                <a:gd name="T15" fmla="*/ 2 h 153"/>
                <a:gd name="T16" fmla="*/ 128 w 154"/>
                <a:gd name="T17" fmla="*/ 0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7 w 154"/>
                <a:gd name="T25" fmla="*/ 0 h 153"/>
                <a:gd name="T26" fmla="*/ 23 w 154"/>
                <a:gd name="T27" fmla="*/ 2 h 153"/>
                <a:gd name="T28" fmla="*/ 18 w 154"/>
                <a:gd name="T29" fmla="*/ 5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6 h 153"/>
                <a:gd name="T36" fmla="*/ 7 w 154"/>
                <a:gd name="T37" fmla="*/ 22 h 153"/>
                <a:gd name="T38" fmla="*/ 5 w 154"/>
                <a:gd name="T39" fmla="*/ 27 h 153"/>
                <a:gd name="T40" fmla="*/ 0 w 154"/>
                <a:gd name="T41" fmla="*/ 55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8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5"/>
                  </a:lnTo>
                  <a:lnTo>
                    <a:pt x="132" y="2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5" y="27"/>
                  </a:lnTo>
                  <a:lnTo>
                    <a:pt x="0" y="55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14">
              <a:extLst>
                <a:ext uri="{FF2B5EF4-FFF2-40B4-BE49-F238E27FC236}">
                  <a16:creationId xmlns:a16="http://schemas.microsoft.com/office/drawing/2014/main" id="{87629EEF-83BA-4DA5-A240-84493DF04E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1" y="3883025"/>
              <a:ext cx="123825" cy="42863"/>
            </a:xfrm>
            <a:custGeom>
              <a:avLst/>
              <a:gdLst>
                <a:gd name="T0" fmla="*/ 152 w 154"/>
                <a:gd name="T1" fmla="*/ 24 h 55"/>
                <a:gd name="T2" fmla="*/ 152 w 154"/>
                <a:gd name="T3" fmla="*/ 24 h 55"/>
                <a:gd name="T4" fmla="*/ 151 w 154"/>
                <a:gd name="T5" fmla="*/ 20 h 55"/>
                <a:gd name="T6" fmla="*/ 148 w 154"/>
                <a:gd name="T7" fmla="*/ 15 h 55"/>
                <a:gd name="T8" fmla="*/ 146 w 154"/>
                <a:gd name="T9" fmla="*/ 10 h 55"/>
                <a:gd name="T10" fmla="*/ 143 w 154"/>
                <a:gd name="T11" fmla="*/ 7 h 55"/>
                <a:gd name="T12" fmla="*/ 139 w 154"/>
                <a:gd name="T13" fmla="*/ 4 h 55"/>
                <a:gd name="T14" fmla="*/ 134 w 154"/>
                <a:gd name="T15" fmla="*/ 2 h 55"/>
                <a:gd name="T16" fmla="*/ 130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20 w 154"/>
                <a:gd name="T27" fmla="*/ 2 h 55"/>
                <a:gd name="T28" fmla="*/ 16 w 154"/>
                <a:gd name="T29" fmla="*/ 4 h 55"/>
                <a:gd name="T30" fmla="*/ 12 w 154"/>
                <a:gd name="T31" fmla="*/ 7 h 55"/>
                <a:gd name="T32" fmla="*/ 9 w 154"/>
                <a:gd name="T33" fmla="*/ 10 h 55"/>
                <a:gd name="T34" fmla="*/ 7 w 154"/>
                <a:gd name="T35" fmla="*/ 15 h 55"/>
                <a:gd name="T36" fmla="*/ 4 w 154"/>
                <a:gd name="T37" fmla="*/ 20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2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2" y="24"/>
                  </a:moveTo>
                  <a:lnTo>
                    <a:pt x="152" y="24"/>
                  </a:lnTo>
                  <a:lnTo>
                    <a:pt x="151" y="20"/>
                  </a:lnTo>
                  <a:lnTo>
                    <a:pt x="148" y="15"/>
                  </a:lnTo>
                  <a:lnTo>
                    <a:pt x="146" y="10"/>
                  </a:lnTo>
                  <a:lnTo>
                    <a:pt x="143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9" y="10"/>
                  </a:lnTo>
                  <a:lnTo>
                    <a:pt x="7" y="15"/>
                  </a:lnTo>
                  <a:lnTo>
                    <a:pt x="4" y="20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5">
              <a:extLst>
                <a:ext uri="{FF2B5EF4-FFF2-40B4-BE49-F238E27FC236}">
                  <a16:creationId xmlns:a16="http://schemas.microsoft.com/office/drawing/2014/main" id="{C130735B-D1AB-430D-8F3E-A3B062972F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438" y="3883025"/>
              <a:ext cx="122238" cy="120650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0 w 154"/>
                <a:gd name="T11" fmla="*/ 8 h 153"/>
                <a:gd name="T12" fmla="*/ 136 w 154"/>
                <a:gd name="T13" fmla="*/ 5 h 153"/>
                <a:gd name="T14" fmla="*/ 131 w 154"/>
                <a:gd name="T15" fmla="*/ 2 h 153"/>
                <a:gd name="T16" fmla="*/ 126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0 h 153"/>
                <a:gd name="T26" fmla="*/ 21 w 154"/>
                <a:gd name="T27" fmla="*/ 2 h 153"/>
                <a:gd name="T28" fmla="*/ 17 w 154"/>
                <a:gd name="T29" fmla="*/ 5 h 153"/>
                <a:gd name="T30" fmla="*/ 12 w 154"/>
                <a:gd name="T31" fmla="*/ 8 h 153"/>
                <a:gd name="T32" fmla="*/ 10 w 154"/>
                <a:gd name="T33" fmla="*/ 12 h 153"/>
                <a:gd name="T34" fmla="*/ 7 w 154"/>
                <a:gd name="T35" fmla="*/ 16 h 153"/>
                <a:gd name="T36" fmla="*/ 5 w 154"/>
                <a:gd name="T37" fmla="*/ 22 h 153"/>
                <a:gd name="T38" fmla="*/ 5 w 154"/>
                <a:gd name="T39" fmla="*/ 27 h 153"/>
                <a:gd name="T40" fmla="*/ 0 w 154"/>
                <a:gd name="T41" fmla="*/ 55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6" y="5"/>
                  </a:lnTo>
                  <a:lnTo>
                    <a:pt x="131" y="2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7" y="5"/>
                  </a:lnTo>
                  <a:lnTo>
                    <a:pt x="12" y="8"/>
                  </a:lnTo>
                  <a:lnTo>
                    <a:pt x="10" y="12"/>
                  </a:lnTo>
                  <a:lnTo>
                    <a:pt x="7" y="16"/>
                  </a:lnTo>
                  <a:lnTo>
                    <a:pt x="5" y="22"/>
                  </a:lnTo>
                  <a:lnTo>
                    <a:pt x="5" y="27"/>
                  </a:lnTo>
                  <a:lnTo>
                    <a:pt x="0" y="55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16">
              <a:extLst>
                <a:ext uri="{FF2B5EF4-FFF2-40B4-BE49-F238E27FC236}">
                  <a16:creationId xmlns:a16="http://schemas.microsoft.com/office/drawing/2014/main" id="{400DBEF6-2D22-437C-ACAE-0F1C07229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438" y="3883025"/>
              <a:ext cx="122238" cy="42863"/>
            </a:xfrm>
            <a:custGeom>
              <a:avLst/>
              <a:gdLst>
                <a:gd name="T0" fmla="*/ 150 w 154"/>
                <a:gd name="T1" fmla="*/ 24 h 55"/>
                <a:gd name="T2" fmla="*/ 150 w 154"/>
                <a:gd name="T3" fmla="*/ 24 h 55"/>
                <a:gd name="T4" fmla="*/ 149 w 154"/>
                <a:gd name="T5" fmla="*/ 20 h 55"/>
                <a:gd name="T6" fmla="*/ 147 w 154"/>
                <a:gd name="T7" fmla="*/ 15 h 55"/>
                <a:gd name="T8" fmla="*/ 145 w 154"/>
                <a:gd name="T9" fmla="*/ 10 h 55"/>
                <a:gd name="T10" fmla="*/ 141 w 154"/>
                <a:gd name="T11" fmla="*/ 7 h 55"/>
                <a:gd name="T12" fmla="*/ 138 w 154"/>
                <a:gd name="T13" fmla="*/ 4 h 55"/>
                <a:gd name="T14" fmla="*/ 133 w 154"/>
                <a:gd name="T15" fmla="*/ 2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4 w 154"/>
                <a:gd name="T25" fmla="*/ 0 h 55"/>
                <a:gd name="T26" fmla="*/ 19 w 154"/>
                <a:gd name="T27" fmla="*/ 2 h 55"/>
                <a:gd name="T28" fmla="*/ 15 w 154"/>
                <a:gd name="T29" fmla="*/ 4 h 55"/>
                <a:gd name="T30" fmla="*/ 11 w 154"/>
                <a:gd name="T31" fmla="*/ 7 h 55"/>
                <a:gd name="T32" fmla="*/ 8 w 154"/>
                <a:gd name="T33" fmla="*/ 10 h 55"/>
                <a:gd name="T34" fmla="*/ 5 w 154"/>
                <a:gd name="T35" fmla="*/ 15 h 55"/>
                <a:gd name="T36" fmla="*/ 3 w 154"/>
                <a:gd name="T37" fmla="*/ 20 h 55"/>
                <a:gd name="T38" fmla="*/ 2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0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0" y="24"/>
                  </a:moveTo>
                  <a:lnTo>
                    <a:pt x="150" y="24"/>
                  </a:lnTo>
                  <a:lnTo>
                    <a:pt x="149" y="20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5" y="15"/>
                  </a:lnTo>
                  <a:lnTo>
                    <a:pt x="3" y="20"/>
                  </a:lnTo>
                  <a:lnTo>
                    <a:pt x="2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0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7">
              <a:extLst>
                <a:ext uri="{FF2B5EF4-FFF2-40B4-BE49-F238E27FC236}">
                  <a16:creationId xmlns:a16="http://schemas.microsoft.com/office/drawing/2014/main" id="{E1A7ECE9-C294-4C3E-9C2C-211111623B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6876" y="3883025"/>
              <a:ext cx="122238" cy="120650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8 w 155"/>
                <a:gd name="T5" fmla="*/ 22 h 153"/>
                <a:gd name="T6" fmla="*/ 147 w 155"/>
                <a:gd name="T7" fmla="*/ 16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5 h 153"/>
                <a:gd name="T14" fmla="*/ 133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8 w 155"/>
                <a:gd name="T25" fmla="*/ 0 h 153"/>
                <a:gd name="T26" fmla="*/ 22 w 155"/>
                <a:gd name="T27" fmla="*/ 2 h 153"/>
                <a:gd name="T28" fmla="*/ 18 w 155"/>
                <a:gd name="T29" fmla="*/ 5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6 h 153"/>
                <a:gd name="T36" fmla="*/ 6 w 155"/>
                <a:gd name="T37" fmla="*/ 22 h 153"/>
                <a:gd name="T38" fmla="*/ 6 w 155"/>
                <a:gd name="T39" fmla="*/ 27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8" y="22"/>
                  </a:lnTo>
                  <a:lnTo>
                    <a:pt x="147" y="16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5"/>
                  </a:lnTo>
                  <a:lnTo>
                    <a:pt x="133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8">
              <a:extLst>
                <a:ext uri="{FF2B5EF4-FFF2-40B4-BE49-F238E27FC236}">
                  <a16:creationId xmlns:a16="http://schemas.microsoft.com/office/drawing/2014/main" id="{CA56EB9F-66C2-43A2-9183-EE73F507F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6876" y="388302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20 h 55"/>
                <a:gd name="T6" fmla="*/ 149 w 155"/>
                <a:gd name="T7" fmla="*/ 15 h 55"/>
                <a:gd name="T8" fmla="*/ 145 w 155"/>
                <a:gd name="T9" fmla="*/ 10 h 55"/>
                <a:gd name="T10" fmla="*/ 142 w 155"/>
                <a:gd name="T11" fmla="*/ 7 h 55"/>
                <a:gd name="T12" fmla="*/ 139 w 155"/>
                <a:gd name="T13" fmla="*/ 4 h 55"/>
                <a:gd name="T14" fmla="*/ 134 w 155"/>
                <a:gd name="T15" fmla="*/ 2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6 w 155"/>
                <a:gd name="T25" fmla="*/ 0 h 55"/>
                <a:gd name="T26" fmla="*/ 20 w 155"/>
                <a:gd name="T27" fmla="*/ 2 h 55"/>
                <a:gd name="T28" fmla="*/ 16 w 155"/>
                <a:gd name="T29" fmla="*/ 4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5 h 55"/>
                <a:gd name="T36" fmla="*/ 5 w 155"/>
                <a:gd name="T37" fmla="*/ 20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20"/>
                  </a:lnTo>
                  <a:lnTo>
                    <a:pt x="149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5" y="20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19">
              <a:extLst>
                <a:ext uri="{FF2B5EF4-FFF2-40B4-BE49-F238E27FC236}">
                  <a16:creationId xmlns:a16="http://schemas.microsoft.com/office/drawing/2014/main" id="{2303FCAB-C395-44CA-851E-F8B2B611C6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6" y="3883025"/>
              <a:ext cx="122238" cy="120650"/>
            </a:xfrm>
            <a:custGeom>
              <a:avLst/>
              <a:gdLst>
                <a:gd name="T0" fmla="*/ 149 w 154"/>
                <a:gd name="T1" fmla="*/ 27 h 153"/>
                <a:gd name="T2" fmla="*/ 149 w 154"/>
                <a:gd name="T3" fmla="*/ 27 h 153"/>
                <a:gd name="T4" fmla="*/ 149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1 w 154"/>
                <a:gd name="T11" fmla="*/ 8 h 153"/>
                <a:gd name="T12" fmla="*/ 137 w 154"/>
                <a:gd name="T13" fmla="*/ 5 h 153"/>
                <a:gd name="T14" fmla="*/ 133 w 154"/>
                <a:gd name="T15" fmla="*/ 2 h 153"/>
                <a:gd name="T16" fmla="*/ 127 w 154"/>
                <a:gd name="T17" fmla="*/ 0 h 153"/>
                <a:gd name="T18" fmla="*/ 122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8 w 154"/>
                <a:gd name="T25" fmla="*/ 0 h 153"/>
                <a:gd name="T26" fmla="*/ 22 w 154"/>
                <a:gd name="T27" fmla="*/ 2 h 153"/>
                <a:gd name="T28" fmla="*/ 17 w 154"/>
                <a:gd name="T29" fmla="*/ 5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6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5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5 h 153"/>
                <a:gd name="T48" fmla="*/ 149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5"/>
                  </a:lnTo>
                  <a:lnTo>
                    <a:pt x="133" y="2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20">
              <a:extLst>
                <a:ext uri="{FF2B5EF4-FFF2-40B4-BE49-F238E27FC236}">
                  <a16:creationId xmlns:a16="http://schemas.microsoft.com/office/drawing/2014/main" id="{94292C7D-F0D4-4775-8A3B-CBFD02D06B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6" y="3883025"/>
              <a:ext cx="122238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0 w 154"/>
                <a:gd name="T5" fmla="*/ 20 h 55"/>
                <a:gd name="T6" fmla="*/ 149 w 154"/>
                <a:gd name="T7" fmla="*/ 15 h 55"/>
                <a:gd name="T8" fmla="*/ 145 w 154"/>
                <a:gd name="T9" fmla="*/ 10 h 55"/>
                <a:gd name="T10" fmla="*/ 143 w 154"/>
                <a:gd name="T11" fmla="*/ 7 h 55"/>
                <a:gd name="T12" fmla="*/ 138 w 154"/>
                <a:gd name="T13" fmla="*/ 4 h 55"/>
                <a:gd name="T14" fmla="*/ 135 w 154"/>
                <a:gd name="T15" fmla="*/ 2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21 w 154"/>
                <a:gd name="T27" fmla="*/ 2 h 55"/>
                <a:gd name="T28" fmla="*/ 16 w 154"/>
                <a:gd name="T29" fmla="*/ 4 h 55"/>
                <a:gd name="T30" fmla="*/ 13 w 154"/>
                <a:gd name="T31" fmla="*/ 7 h 55"/>
                <a:gd name="T32" fmla="*/ 9 w 154"/>
                <a:gd name="T33" fmla="*/ 10 h 55"/>
                <a:gd name="T34" fmla="*/ 6 w 154"/>
                <a:gd name="T35" fmla="*/ 15 h 55"/>
                <a:gd name="T36" fmla="*/ 5 w 154"/>
                <a:gd name="T37" fmla="*/ 20 h 55"/>
                <a:gd name="T38" fmla="*/ 4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0" y="20"/>
                  </a:lnTo>
                  <a:lnTo>
                    <a:pt x="149" y="15"/>
                  </a:lnTo>
                  <a:lnTo>
                    <a:pt x="145" y="10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5" y="20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1">
              <a:extLst>
                <a:ext uri="{FF2B5EF4-FFF2-40B4-BE49-F238E27FC236}">
                  <a16:creationId xmlns:a16="http://schemas.microsoft.com/office/drawing/2014/main" id="{1303F8D3-EE5C-48B1-96AA-0723978A2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00576" y="3883025"/>
              <a:ext cx="123825" cy="120650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8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5 h 153"/>
                <a:gd name="T14" fmla="*/ 132 w 154"/>
                <a:gd name="T15" fmla="*/ 2 h 153"/>
                <a:gd name="T16" fmla="*/ 128 w 154"/>
                <a:gd name="T17" fmla="*/ 0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7 w 154"/>
                <a:gd name="T25" fmla="*/ 0 h 153"/>
                <a:gd name="T26" fmla="*/ 23 w 154"/>
                <a:gd name="T27" fmla="*/ 2 h 153"/>
                <a:gd name="T28" fmla="*/ 18 w 154"/>
                <a:gd name="T29" fmla="*/ 5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6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5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8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5"/>
                  </a:lnTo>
                  <a:lnTo>
                    <a:pt x="132" y="2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22">
              <a:extLst>
                <a:ext uri="{FF2B5EF4-FFF2-40B4-BE49-F238E27FC236}">
                  <a16:creationId xmlns:a16="http://schemas.microsoft.com/office/drawing/2014/main" id="{90952A6D-F560-4160-B90A-D02B8D4789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00576" y="3883025"/>
              <a:ext cx="123825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1 w 154"/>
                <a:gd name="T5" fmla="*/ 20 h 55"/>
                <a:gd name="T6" fmla="*/ 148 w 154"/>
                <a:gd name="T7" fmla="*/ 15 h 55"/>
                <a:gd name="T8" fmla="*/ 146 w 154"/>
                <a:gd name="T9" fmla="*/ 10 h 55"/>
                <a:gd name="T10" fmla="*/ 143 w 154"/>
                <a:gd name="T11" fmla="*/ 7 h 55"/>
                <a:gd name="T12" fmla="*/ 139 w 154"/>
                <a:gd name="T13" fmla="*/ 4 h 55"/>
                <a:gd name="T14" fmla="*/ 135 w 154"/>
                <a:gd name="T15" fmla="*/ 2 h 55"/>
                <a:gd name="T16" fmla="*/ 130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21 w 154"/>
                <a:gd name="T27" fmla="*/ 2 h 55"/>
                <a:gd name="T28" fmla="*/ 16 w 154"/>
                <a:gd name="T29" fmla="*/ 4 h 55"/>
                <a:gd name="T30" fmla="*/ 13 w 154"/>
                <a:gd name="T31" fmla="*/ 7 h 55"/>
                <a:gd name="T32" fmla="*/ 9 w 154"/>
                <a:gd name="T33" fmla="*/ 10 h 55"/>
                <a:gd name="T34" fmla="*/ 7 w 154"/>
                <a:gd name="T35" fmla="*/ 15 h 55"/>
                <a:gd name="T36" fmla="*/ 4 w 154"/>
                <a:gd name="T37" fmla="*/ 20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1" y="20"/>
                  </a:lnTo>
                  <a:lnTo>
                    <a:pt x="148" y="15"/>
                  </a:lnTo>
                  <a:lnTo>
                    <a:pt x="146" y="10"/>
                  </a:lnTo>
                  <a:lnTo>
                    <a:pt x="143" y="7"/>
                  </a:lnTo>
                  <a:lnTo>
                    <a:pt x="139" y="4"/>
                  </a:lnTo>
                  <a:lnTo>
                    <a:pt x="135" y="2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7" y="15"/>
                  </a:lnTo>
                  <a:lnTo>
                    <a:pt x="4" y="20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23">
              <a:extLst>
                <a:ext uri="{FF2B5EF4-FFF2-40B4-BE49-F238E27FC236}">
                  <a16:creationId xmlns:a16="http://schemas.microsoft.com/office/drawing/2014/main" id="{1474F481-FEC9-4B0A-BECD-92C660185A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9013" y="3883025"/>
              <a:ext cx="123825" cy="120650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0 w 154"/>
                <a:gd name="T11" fmla="*/ 8 h 153"/>
                <a:gd name="T12" fmla="*/ 136 w 154"/>
                <a:gd name="T13" fmla="*/ 5 h 153"/>
                <a:gd name="T14" fmla="*/ 131 w 154"/>
                <a:gd name="T15" fmla="*/ 2 h 153"/>
                <a:gd name="T16" fmla="*/ 126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0 h 153"/>
                <a:gd name="T26" fmla="*/ 22 w 154"/>
                <a:gd name="T27" fmla="*/ 2 h 153"/>
                <a:gd name="T28" fmla="*/ 17 w 154"/>
                <a:gd name="T29" fmla="*/ 5 h 153"/>
                <a:gd name="T30" fmla="*/ 12 w 154"/>
                <a:gd name="T31" fmla="*/ 8 h 153"/>
                <a:gd name="T32" fmla="*/ 10 w 154"/>
                <a:gd name="T33" fmla="*/ 12 h 153"/>
                <a:gd name="T34" fmla="*/ 7 w 154"/>
                <a:gd name="T35" fmla="*/ 16 h 153"/>
                <a:gd name="T36" fmla="*/ 6 w 154"/>
                <a:gd name="T37" fmla="*/ 22 h 153"/>
                <a:gd name="T38" fmla="*/ 6 w 154"/>
                <a:gd name="T39" fmla="*/ 27 h 153"/>
                <a:gd name="T40" fmla="*/ 0 w 154"/>
                <a:gd name="T41" fmla="*/ 55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6" y="5"/>
                  </a:lnTo>
                  <a:lnTo>
                    <a:pt x="131" y="2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2" y="8"/>
                  </a:lnTo>
                  <a:lnTo>
                    <a:pt x="10" y="12"/>
                  </a:lnTo>
                  <a:lnTo>
                    <a:pt x="7" y="16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24">
              <a:extLst>
                <a:ext uri="{FF2B5EF4-FFF2-40B4-BE49-F238E27FC236}">
                  <a16:creationId xmlns:a16="http://schemas.microsoft.com/office/drawing/2014/main" id="{A734F82C-3E0F-42D2-B9D6-E8F23DADB3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9013" y="3883025"/>
              <a:ext cx="123825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49 w 154"/>
                <a:gd name="T5" fmla="*/ 20 h 55"/>
                <a:gd name="T6" fmla="*/ 147 w 154"/>
                <a:gd name="T7" fmla="*/ 15 h 55"/>
                <a:gd name="T8" fmla="*/ 145 w 154"/>
                <a:gd name="T9" fmla="*/ 10 h 55"/>
                <a:gd name="T10" fmla="*/ 141 w 154"/>
                <a:gd name="T11" fmla="*/ 7 h 55"/>
                <a:gd name="T12" fmla="*/ 138 w 154"/>
                <a:gd name="T13" fmla="*/ 4 h 55"/>
                <a:gd name="T14" fmla="*/ 133 w 154"/>
                <a:gd name="T15" fmla="*/ 2 h 55"/>
                <a:gd name="T16" fmla="*/ 129 w 154"/>
                <a:gd name="T17" fmla="*/ 0 h 55"/>
                <a:gd name="T18" fmla="*/ 123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4 w 154"/>
                <a:gd name="T25" fmla="*/ 0 h 55"/>
                <a:gd name="T26" fmla="*/ 19 w 154"/>
                <a:gd name="T27" fmla="*/ 2 h 55"/>
                <a:gd name="T28" fmla="*/ 15 w 154"/>
                <a:gd name="T29" fmla="*/ 4 h 55"/>
                <a:gd name="T30" fmla="*/ 11 w 154"/>
                <a:gd name="T31" fmla="*/ 7 h 55"/>
                <a:gd name="T32" fmla="*/ 8 w 154"/>
                <a:gd name="T33" fmla="*/ 10 h 55"/>
                <a:gd name="T34" fmla="*/ 6 w 154"/>
                <a:gd name="T35" fmla="*/ 15 h 55"/>
                <a:gd name="T36" fmla="*/ 3 w 154"/>
                <a:gd name="T37" fmla="*/ 20 h 55"/>
                <a:gd name="T38" fmla="*/ 2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49" y="20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0"/>
                  </a:lnTo>
                  <a:lnTo>
                    <a:pt x="1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3" y="20"/>
                  </a:lnTo>
                  <a:lnTo>
                    <a:pt x="2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25">
              <a:extLst>
                <a:ext uri="{FF2B5EF4-FFF2-40B4-BE49-F238E27FC236}">
                  <a16:creationId xmlns:a16="http://schemas.microsoft.com/office/drawing/2014/main" id="{AF448089-D2B9-4BFC-AC5C-38034AC1CB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7451" y="3883025"/>
              <a:ext cx="122238" cy="120650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8 w 155"/>
                <a:gd name="T5" fmla="*/ 22 h 153"/>
                <a:gd name="T6" fmla="*/ 147 w 155"/>
                <a:gd name="T7" fmla="*/ 16 h 153"/>
                <a:gd name="T8" fmla="*/ 144 w 155"/>
                <a:gd name="T9" fmla="*/ 12 h 153"/>
                <a:gd name="T10" fmla="*/ 141 w 155"/>
                <a:gd name="T11" fmla="*/ 8 h 153"/>
                <a:gd name="T12" fmla="*/ 136 w 155"/>
                <a:gd name="T13" fmla="*/ 5 h 153"/>
                <a:gd name="T14" fmla="*/ 133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0 h 153"/>
                <a:gd name="T26" fmla="*/ 22 w 155"/>
                <a:gd name="T27" fmla="*/ 2 h 153"/>
                <a:gd name="T28" fmla="*/ 18 w 155"/>
                <a:gd name="T29" fmla="*/ 5 h 153"/>
                <a:gd name="T30" fmla="*/ 14 w 155"/>
                <a:gd name="T31" fmla="*/ 8 h 153"/>
                <a:gd name="T32" fmla="*/ 11 w 155"/>
                <a:gd name="T33" fmla="*/ 12 h 153"/>
                <a:gd name="T34" fmla="*/ 9 w 155"/>
                <a:gd name="T35" fmla="*/ 16 h 153"/>
                <a:gd name="T36" fmla="*/ 6 w 155"/>
                <a:gd name="T37" fmla="*/ 22 h 153"/>
                <a:gd name="T38" fmla="*/ 6 w 155"/>
                <a:gd name="T39" fmla="*/ 27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8" y="22"/>
                  </a:lnTo>
                  <a:lnTo>
                    <a:pt x="147" y="16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6" y="5"/>
                  </a:lnTo>
                  <a:lnTo>
                    <a:pt x="133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9" y="16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26">
              <a:extLst>
                <a:ext uri="{FF2B5EF4-FFF2-40B4-BE49-F238E27FC236}">
                  <a16:creationId xmlns:a16="http://schemas.microsoft.com/office/drawing/2014/main" id="{45869F59-4351-4448-A282-24D1C221BE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7451" y="388302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20 h 55"/>
                <a:gd name="T6" fmla="*/ 148 w 155"/>
                <a:gd name="T7" fmla="*/ 15 h 55"/>
                <a:gd name="T8" fmla="*/ 146 w 155"/>
                <a:gd name="T9" fmla="*/ 10 h 55"/>
                <a:gd name="T10" fmla="*/ 142 w 155"/>
                <a:gd name="T11" fmla="*/ 7 h 55"/>
                <a:gd name="T12" fmla="*/ 139 w 155"/>
                <a:gd name="T13" fmla="*/ 4 h 55"/>
                <a:gd name="T14" fmla="*/ 134 w 155"/>
                <a:gd name="T15" fmla="*/ 2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5 w 155"/>
                <a:gd name="T25" fmla="*/ 0 h 55"/>
                <a:gd name="T26" fmla="*/ 20 w 155"/>
                <a:gd name="T27" fmla="*/ 2 h 55"/>
                <a:gd name="T28" fmla="*/ 17 w 155"/>
                <a:gd name="T29" fmla="*/ 4 h 55"/>
                <a:gd name="T30" fmla="*/ 12 w 155"/>
                <a:gd name="T31" fmla="*/ 7 h 55"/>
                <a:gd name="T32" fmla="*/ 9 w 155"/>
                <a:gd name="T33" fmla="*/ 10 h 55"/>
                <a:gd name="T34" fmla="*/ 6 w 155"/>
                <a:gd name="T35" fmla="*/ 15 h 55"/>
                <a:gd name="T36" fmla="*/ 5 w 155"/>
                <a:gd name="T37" fmla="*/ 20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20"/>
                  </a:lnTo>
                  <a:lnTo>
                    <a:pt x="148" y="15"/>
                  </a:lnTo>
                  <a:lnTo>
                    <a:pt x="146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7" y="4"/>
                  </a:lnTo>
                  <a:lnTo>
                    <a:pt x="12" y="7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5" y="20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27">
              <a:extLst>
                <a:ext uri="{FF2B5EF4-FFF2-40B4-BE49-F238E27FC236}">
                  <a16:creationId xmlns:a16="http://schemas.microsoft.com/office/drawing/2014/main" id="{ED10E391-E92D-410E-8A73-620302EBD3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1" y="3883025"/>
              <a:ext cx="122238" cy="120650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9 w 155"/>
                <a:gd name="T5" fmla="*/ 22 h 153"/>
                <a:gd name="T6" fmla="*/ 146 w 155"/>
                <a:gd name="T7" fmla="*/ 16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5 h 153"/>
                <a:gd name="T14" fmla="*/ 133 w 155"/>
                <a:gd name="T15" fmla="*/ 2 h 153"/>
                <a:gd name="T16" fmla="*/ 127 w 155"/>
                <a:gd name="T17" fmla="*/ 0 h 153"/>
                <a:gd name="T18" fmla="*/ 122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8 w 155"/>
                <a:gd name="T25" fmla="*/ 0 h 153"/>
                <a:gd name="T26" fmla="*/ 22 w 155"/>
                <a:gd name="T27" fmla="*/ 2 h 153"/>
                <a:gd name="T28" fmla="*/ 18 w 155"/>
                <a:gd name="T29" fmla="*/ 5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6 h 153"/>
                <a:gd name="T36" fmla="*/ 7 w 155"/>
                <a:gd name="T37" fmla="*/ 22 h 153"/>
                <a:gd name="T38" fmla="*/ 6 w 155"/>
                <a:gd name="T39" fmla="*/ 27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5"/>
                  </a:lnTo>
                  <a:lnTo>
                    <a:pt x="133" y="2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28">
              <a:extLst>
                <a:ext uri="{FF2B5EF4-FFF2-40B4-BE49-F238E27FC236}">
                  <a16:creationId xmlns:a16="http://schemas.microsoft.com/office/drawing/2014/main" id="{4CD6FB6F-D7AA-45D6-A0EE-B9236F6A67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1" y="388302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20 h 55"/>
                <a:gd name="T6" fmla="*/ 149 w 155"/>
                <a:gd name="T7" fmla="*/ 15 h 55"/>
                <a:gd name="T8" fmla="*/ 145 w 155"/>
                <a:gd name="T9" fmla="*/ 10 h 55"/>
                <a:gd name="T10" fmla="*/ 143 w 155"/>
                <a:gd name="T11" fmla="*/ 7 h 55"/>
                <a:gd name="T12" fmla="*/ 138 w 155"/>
                <a:gd name="T13" fmla="*/ 4 h 55"/>
                <a:gd name="T14" fmla="*/ 134 w 155"/>
                <a:gd name="T15" fmla="*/ 2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6 w 155"/>
                <a:gd name="T25" fmla="*/ 0 h 55"/>
                <a:gd name="T26" fmla="*/ 21 w 155"/>
                <a:gd name="T27" fmla="*/ 2 h 55"/>
                <a:gd name="T28" fmla="*/ 16 w 155"/>
                <a:gd name="T29" fmla="*/ 4 h 55"/>
                <a:gd name="T30" fmla="*/ 12 w 155"/>
                <a:gd name="T31" fmla="*/ 7 h 55"/>
                <a:gd name="T32" fmla="*/ 9 w 155"/>
                <a:gd name="T33" fmla="*/ 10 h 55"/>
                <a:gd name="T34" fmla="*/ 6 w 155"/>
                <a:gd name="T35" fmla="*/ 15 h 55"/>
                <a:gd name="T36" fmla="*/ 5 w 155"/>
                <a:gd name="T37" fmla="*/ 20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20"/>
                  </a:lnTo>
                  <a:lnTo>
                    <a:pt x="149" y="15"/>
                  </a:lnTo>
                  <a:lnTo>
                    <a:pt x="145" y="10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5" y="20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29">
              <a:extLst>
                <a:ext uri="{FF2B5EF4-FFF2-40B4-BE49-F238E27FC236}">
                  <a16:creationId xmlns:a16="http://schemas.microsoft.com/office/drawing/2014/main" id="{312B05D3-C9F2-467A-B8BF-043342141D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1" y="3883025"/>
              <a:ext cx="123825" cy="120650"/>
            </a:xfrm>
            <a:custGeom>
              <a:avLst/>
              <a:gdLst>
                <a:gd name="T0" fmla="*/ 149 w 154"/>
                <a:gd name="T1" fmla="*/ 27 h 153"/>
                <a:gd name="T2" fmla="*/ 149 w 154"/>
                <a:gd name="T3" fmla="*/ 27 h 153"/>
                <a:gd name="T4" fmla="*/ 149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5 h 153"/>
                <a:gd name="T14" fmla="*/ 132 w 154"/>
                <a:gd name="T15" fmla="*/ 2 h 153"/>
                <a:gd name="T16" fmla="*/ 128 w 154"/>
                <a:gd name="T17" fmla="*/ 0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8 w 154"/>
                <a:gd name="T25" fmla="*/ 0 h 153"/>
                <a:gd name="T26" fmla="*/ 23 w 154"/>
                <a:gd name="T27" fmla="*/ 2 h 153"/>
                <a:gd name="T28" fmla="*/ 18 w 154"/>
                <a:gd name="T29" fmla="*/ 5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6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5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5 h 153"/>
                <a:gd name="T48" fmla="*/ 149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5"/>
                  </a:lnTo>
                  <a:lnTo>
                    <a:pt x="132" y="2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30">
              <a:extLst>
                <a:ext uri="{FF2B5EF4-FFF2-40B4-BE49-F238E27FC236}">
                  <a16:creationId xmlns:a16="http://schemas.microsoft.com/office/drawing/2014/main" id="{AA89FE1B-0EFE-4E42-899A-F9014BF4D6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1" y="3883025"/>
              <a:ext cx="123825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1 w 154"/>
                <a:gd name="T5" fmla="*/ 20 h 55"/>
                <a:gd name="T6" fmla="*/ 149 w 154"/>
                <a:gd name="T7" fmla="*/ 15 h 55"/>
                <a:gd name="T8" fmla="*/ 146 w 154"/>
                <a:gd name="T9" fmla="*/ 10 h 55"/>
                <a:gd name="T10" fmla="*/ 143 w 154"/>
                <a:gd name="T11" fmla="*/ 7 h 55"/>
                <a:gd name="T12" fmla="*/ 138 w 154"/>
                <a:gd name="T13" fmla="*/ 4 h 55"/>
                <a:gd name="T14" fmla="*/ 135 w 154"/>
                <a:gd name="T15" fmla="*/ 2 h 55"/>
                <a:gd name="T16" fmla="*/ 130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21 w 154"/>
                <a:gd name="T27" fmla="*/ 2 h 55"/>
                <a:gd name="T28" fmla="*/ 16 w 154"/>
                <a:gd name="T29" fmla="*/ 4 h 55"/>
                <a:gd name="T30" fmla="*/ 13 w 154"/>
                <a:gd name="T31" fmla="*/ 7 h 55"/>
                <a:gd name="T32" fmla="*/ 9 w 154"/>
                <a:gd name="T33" fmla="*/ 10 h 55"/>
                <a:gd name="T34" fmla="*/ 7 w 154"/>
                <a:gd name="T35" fmla="*/ 15 h 55"/>
                <a:gd name="T36" fmla="*/ 5 w 154"/>
                <a:gd name="T37" fmla="*/ 20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1" y="20"/>
                  </a:lnTo>
                  <a:lnTo>
                    <a:pt x="149" y="15"/>
                  </a:lnTo>
                  <a:lnTo>
                    <a:pt x="146" y="10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5" y="2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7" y="15"/>
                  </a:lnTo>
                  <a:lnTo>
                    <a:pt x="5" y="20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31">
              <a:extLst>
                <a:ext uri="{FF2B5EF4-FFF2-40B4-BE49-F238E27FC236}">
                  <a16:creationId xmlns:a16="http://schemas.microsoft.com/office/drawing/2014/main" id="{060E8FBD-1223-4B24-B92B-0ACE54970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9588" y="3883025"/>
              <a:ext cx="123825" cy="120650"/>
            </a:xfrm>
            <a:custGeom>
              <a:avLst/>
              <a:gdLst>
                <a:gd name="T0" fmla="*/ 148 w 155"/>
                <a:gd name="T1" fmla="*/ 27 h 153"/>
                <a:gd name="T2" fmla="*/ 148 w 155"/>
                <a:gd name="T3" fmla="*/ 27 h 153"/>
                <a:gd name="T4" fmla="*/ 148 w 155"/>
                <a:gd name="T5" fmla="*/ 22 h 153"/>
                <a:gd name="T6" fmla="*/ 147 w 155"/>
                <a:gd name="T7" fmla="*/ 16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5 h 153"/>
                <a:gd name="T14" fmla="*/ 132 w 155"/>
                <a:gd name="T15" fmla="*/ 2 h 153"/>
                <a:gd name="T16" fmla="*/ 128 w 155"/>
                <a:gd name="T17" fmla="*/ 0 h 153"/>
                <a:gd name="T18" fmla="*/ 122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0 h 153"/>
                <a:gd name="T26" fmla="*/ 23 w 155"/>
                <a:gd name="T27" fmla="*/ 2 h 153"/>
                <a:gd name="T28" fmla="*/ 18 w 155"/>
                <a:gd name="T29" fmla="*/ 5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6 h 153"/>
                <a:gd name="T36" fmla="*/ 7 w 155"/>
                <a:gd name="T37" fmla="*/ 22 h 153"/>
                <a:gd name="T38" fmla="*/ 7 w 155"/>
                <a:gd name="T39" fmla="*/ 27 h 153"/>
                <a:gd name="T40" fmla="*/ 0 w 155"/>
                <a:gd name="T41" fmla="*/ 55 h 153"/>
                <a:gd name="T42" fmla="*/ 7 w 155"/>
                <a:gd name="T43" fmla="*/ 153 h 153"/>
                <a:gd name="T44" fmla="*/ 148 w 155"/>
                <a:gd name="T45" fmla="*/ 153 h 153"/>
                <a:gd name="T46" fmla="*/ 155 w 155"/>
                <a:gd name="T47" fmla="*/ 55 h 153"/>
                <a:gd name="T48" fmla="*/ 148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8" y="27"/>
                  </a:moveTo>
                  <a:lnTo>
                    <a:pt x="148" y="27"/>
                  </a:lnTo>
                  <a:lnTo>
                    <a:pt x="148" y="22"/>
                  </a:lnTo>
                  <a:lnTo>
                    <a:pt x="147" y="16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5"/>
                  </a:lnTo>
                  <a:lnTo>
                    <a:pt x="132" y="2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7" y="27"/>
                  </a:lnTo>
                  <a:lnTo>
                    <a:pt x="0" y="55"/>
                  </a:lnTo>
                  <a:lnTo>
                    <a:pt x="7" y="153"/>
                  </a:lnTo>
                  <a:lnTo>
                    <a:pt x="148" y="153"/>
                  </a:lnTo>
                  <a:lnTo>
                    <a:pt x="155" y="55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32">
              <a:extLst>
                <a:ext uri="{FF2B5EF4-FFF2-40B4-BE49-F238E27FC236}">
                  <a16:creationId xmlns:a16="http://schemas.microsoft.com/office/drawing/2014/main" id="{94DAF37E-61C6-423D-BD01-0E9DCDF677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9588" y="3883025"/>
              <a:ext cx="123825" cy="42863"/>
            </a:xfrm>
            <a:custGeom>
              <a:avLst/>
              <a:gdLst>
                <a:gd name="T0" fmla="*/ 152 w 155"/>
                <a:gd name="T1" fmla="*/ 24 h 55"/>
                <a:gd name="T2" fmla="*/ 152 w 155"/>
                <a:gd name="T3" fmla="*/ 24 h 55"/>
                <a:gd name="T4" fmla="*/ 151 w 155"/>
                <a:gd name="T5" fmla="*/ 20 h 55"/>
                <a:gd name="T6" fmla="*/ 148 w 155"/>
                <a:gd name="T7" fmla="*/ 15 h 55"/>
                <a:gd name="T8" fmla="*/ 146 w 155"/>
                <a:gd name="T9" fmla="*/ 10 h 55"/>
                <a:gd name="T10" fmla="*/ 143 w 155"/>
                <a:gd name="T11" fmla="*/ 7 h 55"/>
                <a:gd name="T12" fmla="*/ 139 w 155"/>
                <a:gd name="T13" fmla="*/ 4 h 55"/>
                <a:gd name="T14" fmla="*/ 134 w 155"/>
                <a:gd name="T15" fmla="*/ 2 h 55"/>
                <a:gd name="T16" fmla="*/ 130 w 155"/>
                <a:gd name="T17" fmla="*/ 0 h 55"/>
                <a:gd name="T18" fmla="*/ 124 w 155"/>
                <a:gd name="T19" fmla="*/ 0 h 55"/>
                <a:gd name="T20" fmla="*/ 31 w 155"/>
                <a:gd name="T21" fmla="*/ 0 h 55"/>
                <a:gd name="T22" fmla="*/ 31 w 155"/>
                <a:gd name="T23" fmla="*/ 0 h 55"/>
                <a:gd name="T24" fmla="*/ 25 w 155"/>
                <a:gd name="T25" fmla="*/ 0 h 55"/>
                <a:gd name="T26" fmla="*/ 20 w 155"/>
                <a:gd name="T27" fmla="*/ 2 h 55"/>
                <a:gd name="T28" fmla="*/ 16 w 155"/>
                <a:gd name="T29" fmla="*/ 4 h 55"/>
                <a:gd name="T30" fmla="*/ 12 w 155"/>
                <a:gd name="T31" fmla="*/ 7 h 55"/>
                <a:gd name="T32" fmla="*/ 9 w 155"/>
                <a:gd name="T33" fmla="*/ 10 h 55"/>
                <a:gd name="T34" fmla="*/ 7 w 155"/>
                <a:gd name="T35" fmla="*/ 15 h 55"/>
                <a:gd name="T36" fmla="*/ 4 w 155"/>
                <a:gd name="T37" fmla="*/ 20 h 55"/>
                <a:gd name="T38" fmla="*/ 3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2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2" y="24"/>
                  </a:moveTo>
                  <a:lnTo>
                    <a:pt x="152" y="24"/>
                  </a:lnTo>
                  <a:lnTo>
                    <a:pt x="151" y="20"/>
                  </a:lnTo>
                  <a:lnTo>
                    <a:pt x="148" y="15"/>
                  </a:lnTo>
                  <a:lnTo>
                    <a:pt x="146" y="10"/>
                  </a:lnTo>
                  <a:lnTo>
                    <a:pt x="143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9" y="10"/>
                  </a:lnTo>
                  <a:lnTo>
                    <a:pt x="7" y="15"/>
                  </a:lnTo>
                  <a:lnTo>
                    <a:pt x="4" y="20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33">
              <a:extLst>
                <a:ext uri="{FF2B5EF4-FFF2-40B4-BE49-F238E27FC236}">
                  <a16:creationId xmlns:a16="http://schemas.microsoft.com/office/drawing/2014/main" id="{A67B8C96-5A48-42EA-9E92-7DADEDC003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3001" y="4056063"/>
              <a:ext cx="1770063" cy="92075"/>
            </a:xfrm>
            <a:custGeom>
              <a:avLst/>
              <a:gdLst>
                <a:gd name="T0" fmla="*/ 2231 w 2231"/>
                <a:gd name="T1" fmla="*/ 53 h 116"/>
                <a:gd name="T2" fmla="*/ 2231 w 2231"/>
                <a:gd name="T3" fmla="*/ 116 h 116"/>
                <a:gd name="T4" fmla="*/ 0 w 2231"/>
                <a:gd name="T5" fmla="*/ 116 h 116"/>
                <a:gd name="T6" fmla="*/ 0 w 2231"/>
                <a:gd name="T7" fmla="*/ 53 h 116"/>
                <a:gd name="T8" fmla="*/ 11 w 2231"/>
                <a:gd name="T9" fmla="*/ 0 h 116"/>
                <a:gd name="T10" fmla="*/ 2221 w 2231"/>
                <a:gd name="T11" fmla="*/ 0 h 116"/>
                <a:gd name="T12" fmla="*/ 2231 w 2231"/>
                <a:gd name="T13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1" h="116">
                  <a:moveTo>
                    <a:pt x="2231" y="53"/>
                  </a:moveTo>
                  <a:lnTo>
                    <a:pt x="2231" y="116"/>
                  </a:lnTo>
                  <a:lnTo>
                    <a:pt x="0" y="116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2221" y="0"/>
                  </a:lnTo>
                  <a:lnTo>
                    <a:pt x="2231" y="53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34">
              <a:extLst>
                <a:ext uri="{FF2B5EF4-FFF2-40B4-BE49-F238E27FC236}">
                  <a16:creationId xmlns:a16="http://schemas.microsoft.com/office/drawing/2014/main" id="{2C6EDF04-D3AA-41CC-9DEA-71C0849606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3001" y="4056063"/>
              <a:ext cx="1770063" cy="42863"/>
            </a:xfrm>
            <a:custGeom>
              <a:avLst/>
              <a:gdLst>
                <a:gd name="T0" fmla="*/ 2231 w 2231"/>
                <a:gd name="T1" fmla="*/ 53 h 53"/>
                <a:gd name="T2" fmla="*/ 0 w 2231"/>
                <a:gd name="T3" fmla="*/ 53 h 53"/>
                <a:gd name="T4" fmla="*/ 11 w 2231"/>
                <a:gd name="T5" fmla="*/ 0 h 53"/>
                <a:gd name="T6" fmla="*/ 2221 w 2231"/>
                <a:gd name="T7" fmla="*/ 0 h 53"/>
                <a:gd name="T8" fmla="*/ 2231 w 223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1" h="53">
                  <a:moveTo>
                    <a:pt x="2231" y="53"/>
                  </a:moveTo>
                  <a:lnTo>
                    <a:pt x="0" y="53"/>
                  </a:lnTo>
                  <a:lnTo>
                    <a:pt x="11" y="0"/>
                  </a:lnTo>
                  <a:lnTo>
                    <a:pt x="2221" y="0"/>
                  </a:lnTo>
                  <a:lnTo>
                    <a:pt x="2231" y="53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135">
              <a:extLst>
                <a:ext uri="{FF2B5EF4-FFF2-40B4-BE49-F238E27FC236}">
                  <a16:creationId xmlns:a16="http://schemas.microsoft.com/office/drawing/2014/main" id="{B6117D3B-AC2B-4147-A194-2A703F69F4E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83001" y="409892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136">
              <a:extLst>
                <a:ext uri="{FF2B5EF4-FFF2-40B4-BE49-F238E27FC236}">
                  <a16:creationId xmlns:a16="http://schemas.microsoft.com/office/drawing/2014/main" id="{EC94898D-B114-4E24-9269-50684A96F05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83001" y="409892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37">
              <a:extLst>
                <a:ext uri="{FF2B5EF4-FFF2-40B4-BE49-F238E27FC236}">
                  <a16:creationId xmlns:a16="http://schemas.microsoft.com/office/drawing/2014/main" id="{5FB85F36-3BE6-42F6-AA29-0AABB8AB9E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8463" y="3125788"/>
              <a:ext cx="715963" cy="141288"/>
            </a:xfrm>
            <a:custGeom>
              <a:avLst/>
              <a:gdLst>
                <a:gd name="T0" fmla="*/ 900 w 900"/>
                <a:gd name="T1" fmla="*/ 89 h 178"/>
                <a:gd name="T2" fmla="*/ 898 w 900"/>
                <a:gd name="T3" fmla="*/ 98 h 178"/>
                <a:gd name="T4" fmla="*/ 892 w 900"/>
                <a:gd name="T5" fmla="*/ 107 h 178"/>
                <a:gd name="T6" fmla="*/ 881 w 900"/>
                <a:gd name="T7" fmla="*/ 115 h 178"/>
                <a:gd name="T8" fmla="*/ 846 w 900"/>
                <a:gd name="T9" fmla="*/ 132 h 178"/>
                <a:gd name="T10" fmla="*/ 798 w 900"/>
                <a:gd name="T11" fmla="*/ 145 h 178"/>
                <a:gd name="T12" fmla="*/ 737 w 900"/>
                <a:gd name="T13" fmla="*/ 157 h 178"/>
                <a:gd name="T14" fmla="*/ 665 w 900"/>
                <a:gd name="T15" fmla="*/ 167 h 178"/>
                <a:gd name="T16" fmla="*/ 585 w 900"/>
                <a:gd name="T17" fmla="*/ 174 h 178"/>
                <a:gd name="T18" fmla="*/ 496 w 900"/>
                <a:gd name="T19" fmla="*/ 178 h 178"/>
                <a:gd name="T20" fmla="*/ 450 w 900"/>
                <a:gd name="T21" fmla="*/ 178 h 178"/>
                <a:gd name="T22" fmla="*/ 360 w 900"/>
                <a:gd name="T23" fmla="*/ 175 h 178"/>
                <a:gd name="T24" fmla="*/ 275 w 900"/>
                <a:gd name="T25" fmla="*/ 171 h 178"/>
                <a:gd name="T26" fmla="*/ 199 w 900"/>
                <a:gd name="T27" fmla="*/ 163 h 178"/>
                <a:gd name="T28" fmla="*/ 132 w 900"/>
                <a:gd name="T29" fmla="*/ 152 h 178"/>
                <a:gd name="T30" fmla="*/ 77 w 900"/>
                <a:gd name="T31" fmla="*/ 139 h 178"/>
                <a:gd name="T32" fmla="*/ 36 w 900"/>
                <a:gd name="T33" fmla="*/ 124 h 178"/>
                <a:gd name="T34" fmla="*/ 15 w 900"/>
                <a:gd name="T35" fmla="*/ 111 h 178"/>
                <a:gd name="T36" fmla="*/ 6 w 900"/>
                <a:gd name="T37" fmla="*/ 103 h 178"/>
                <a:gd name="T38" fmla="*/ 1 w 900"/>
                <a:gd name="T39" fmla="*/ 94 h 178"/>
                <a:gd name="T40" fmla="*/ 0 w 900"/>
                <a:gd name="T41" fmla="*/ 89 h 178"/>
                <a:gd name="T42" fmla="*/ 2 w 900"/>
                <a:gd name="T43" fmla="*/ 80 h 178"/>
                <a:gd name="T44" fmla="*/ 9 w 900"/>
                <a:gd name="T45" fmla="*/ 72 h 178"/>
                <a:gd name="T46" fmla="*/ 21 w 900"/>
                <a:gd name="T47" fmla="*/ 62 h 178"/>
                <a:gd name="T48" fmla="*/ 55 w 900"/>
                <a:gd name="T49" fmla="*/ 47 h 178"/>
                <a:gd name="T50" fmla="*/ 103 w 900"/>
                <a:gd name="T51" fmla="*/ 32 h 178"/>
                <a:gd name="T52" fmla="*/ 164 w 900"/>
                <a:gd name="T53" fmla="*/ 21 h 178"/>
                <a:gd name="T54" fmla="*/ 236 w 900"/>
                <a:gd name="T55" fmla="*/ 12 h 178"/>
                <a:gd name="T56" fmla="*/ 317 w 900"/>
                <a:gd name="T57" fmla="*/ 5 h 178"/>
                <a:gd name="T58" fmla="*/ 404 w 900"/>
                <a:gd name="T59" fmla="*/ 1 h 178"/>
                <a:gd name="T60" fmla="*/ 450 w 900"/>
                <a:gd name="T61" fmla="*/ 0 h 178"/>
                <a:gd name="T62" fmla="*/ 541 w 900"/>
                <a:gd name="T63" fmla="*/ 3 h 178"/>
                <a:gd name="T64" fmla="*/ 626 w 900"/>
                <a:gd name="T65" fmla="*/ 8 h 178"/>
                <a:gd name="T66" fmla="*/ 702 w 900"/>
                <a:gd name="T67" fmla="*/ 16 h 178"/>
                <a:gd name="T68" fmla="*/ 769 w 900"/>
                <a:gd name="T69" fmla="*/ 27 h 178"/>
                <a:gd name="T70" fmla="*/ 824 w 900"/>
                <a:gd name="T71" fmla="*/ 39 h 178"/>
                <a:gd name="T72" fmla="*/ 866 w 900"/>
                <a:gd name="T73" fmla="*/ 54 h 178"/>
                <a:gd name="T74" fmla="*/ 887 w 900"/>
                <a:gd name="T75" fmla="*/ 67 h 178"/>
                <a:gd name="T76" fmla="*/ 896 w 900"/>
                <a:gd name="T77" fmla="*/ 76 h 178"/>
                <a:gd name="T78" fmla="*/ 900 w 900"/>
                <a:gd name="T79" fmla="*/ 84 h 178"/>
                <a:gd name="T80" fmla="*/ 900 w 900"/>
                <a:gd name="T81" fmla="*/ 8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00" h="178">
                  <a:moveTo>
                    <a:pt x="900" y="89"/>
                  </a:moveTo>
                  <a:lnTo>
                    <a:pt x="900" y="89"/>
                  </a:lnTo>
                  <a:lnTo>
                    <a:pt x="900" y="94"/>
                  </a:lnTo>
                  <a:lnTo>
                    <a:pt x="898" y="98"/>
                  </a:lnTo>
                  <a:lnTo>
                    <a:pt x="896" y="103"/>
                  </a:lnTo>
                  <a:lnTo>
                    <a:pt x="892" y="107"/>
                  </a:lnTo>
                  <a:lnTo>
                    <a:pt x="887" y="111"/>
                  </a:lnTo>
                  <a:lnTo>
                    <a:pt x="881" y="115"/>
                  </a:lnTo>
                  <a:lnTo>
                    <a:pt x="866" y="124"/>
                  </a:lnTo>
                  <a:lnTo>
                    <a:pt x="846" y="132"/>
                  </a:lnTo>
                  <a:lnTo>
                    <a:pt x="824" y="139"/>
                  </a:lnTo>
                  <a:lnTo>
                    <a:pt x="798" y="145"/>
                  </a:lnTo>
                  <a:lnTo>
                    <a:pt x="769" y="152"/>
                  </a:lnTo>
                  <a:lnTo>
                    <a:pt x="737" y="157"/>
                  </a:lnTo>
                  <a:lnTo>
                    <a:pt x="702" y="163"/>
                  </a:lnTo>
                  <a:lnTo>
                    <a:pt x="665" y="167"/>
                  </a:lnTo>
                  <a:lnTo>
                    <a:pt x="626" y="171"/>
                  </a:lnTo>
                  <a:lnTo>
                    <a:pt x="585" y="174"/>
                  </a:lnTo>
                  <a:lnTo>
                    <a:pt x="541" y="175"/>
                  </a:lnTo>
                  <a:lnTo>
                    <a:pt x="496" y="178"/>
                  </a:lnTo>
                  <a:lnTo>
                    <a:pt x="450" y="178"/>
                  </a:lnTo>
                  <a:lnTo>
                    <a:pt x="450" y="178"/>
                  </a:lnTo>
                  <a:lnTo>
                    <a:pt x="404" y="178"/>
                  </a:lnTo>
                  <a:lnTo>
                    <a:pt x="360" y="175"/>
                  </a:lnTo>
                  <a:lnTo>
                    <a:pt x="317" y="174"/>
                  </a:lnTo>
                  <a:lnTo>
                    <a:pt x="275" y="171"/>
                  </a:lnTo>
                  <a:lnTo>
                    <a:pt x="236" y="167"/>
                  </a:lnTo>
                  <a:lnTo>
                    <a:pt x="199" y="163"/>
                  </a:lnTo>
                  <a:lnTo>
                    <a:pt x="164" y="157"/>
                  </a:lnTo>
                  <a:lnTo>
                    <a:pt x="132" y="152"/>
                  </a:lnTo>
                  <a:lnTo>
                    <a:pt x="103" y="145"/>
                  </a:lnTo>
                  <a:lnTo>
                    <a:pt x="77" y="139"/>
                  </a:lnTo>
                  <a:lnTo>
                    <a:pt x="55" y="132"/>
                  </a:lnTo>
                  <a:lnTo>
                    <a:pt x="36" y="124"/>
                  </a:lnTo>
                  <a:lnTo>
                    <a:pt x="21" y="115"/>
                  </a:lnTo>
                  <a:lnTo>
                    <a:pt x="15" y="111"/>
                  </a:lnTo>
                  <a:lnTo>
                    <a:pt x="9" y="107"/>
                  </a:lnTo>
                  <a:lnTo>
                    <a:pt x="6" y="103"/>
                  </a:lnTo>
                  <a:lnTo>
                    <a:pt x="2" y="98"/>
                  </a:lnTo>
                  <a:lnTo>
                    <a:pt x="1" y="94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1" y="84"/>
                  </a:lnTo>
                  <a:lnTo>
                    <a:pt x="2" y="80"/>
                  </a:lnTo>
                  <a:lnTo>
                    <a:pt x="6" y="76"/>
                  </a:lnTo>
                  <a:lnTo>
                    <a:pt x="9" y="72"/>
                  </a:lnTo>
                  <a:lnTo>
                    <a:pt x="15" y="67"/>
                  </a:lnTo>
                  <a:lnTo>
                    <a:pt x="21" y="62"/>
                  </a:lnTo>
                  <a:lnTo>
                    <a:pt x="36" y="54"/>
                  </a:lnTo>
                  <a:lnTo>
                    <a:pt x="55" y="47"/>
                  </a:lnTo>
                  <a:lnTo>
                    <a:pt x="77" y="39"/>
                  </a:lnTo>
                  <a:lnTo>
                    <a:pt x="103" y="32"/>
                  </a:lnTo>
                  <a:lnTo>
                    <a:pt x="132" y="27"/>
                  </a:lnTo>
                  <a:lnTo>
                    <a:pt x="164" y="21"/>
                  </a:lnTo>
                  <a:lnTo>
                    <a:pt x="199" y="16"/>
                  </a:lnTo>
                  <a:lnTo>
                    <a:pt x="236" y="12"/>
                  </a:lnTo>
                  <a:lnTo>
                    <a:pt x="275" y="8"/>
                  </a:lnTo>
                  <a:lnTo>
                    <a:pt x="317" y="5"/>
                  </a:lnTo>
                  <a:lnTo>
                    <a:pt x="360" y="3"/>
                  </a:lnTo>
                  <a:lnTo>
                    <a:pt x="404" y="1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96" y="1"/>
                  </a:lnTo>
                  <a:lnTo>
                    <a:pt x="541" y="3"/>
                  </a:lnTo>
                  <a:lnTo>
                    <a:pt x="585" y="5"/>
                  </a:lnTo>
                  <a:lnTo>
                    <a:pt x="626" y="8"/>
                  </a:lnTo>
                  <a:lnTo>
                    <a:pt x="665" y="12"/>
                  </a:lnTo>
                  <a:lnTo>
                    <a:pt x="702" y="16"/>
                  </a:lnTo>
                  <a:lnTo>
                    <a:pt x="737" y="21"/>
                  </a:lnTo>
                  <a:lnTo>
                    <a:pt x="769" y="27"/>
                  </a:lnTo>
                  <a:lnTo>
                    <a:pt x="798" y="32"/>
                  </a:lnTo>
                  <a:lnTo>
                    <a:pt x="824" y="39"/>
                  </a:lnTo>
                  <a:lnTo>
                    <a:pt x="846" y="47"/>
                  </a:lnTo>
                  <a:lnTo>
                    <a:pt x="866" y="54"/>
                  </a:lnTo>
                  <a:lnTo>
                    <a:pt x="881" y="62"/>
                  </a:lnTo>
                  <a:lnTo>
                    <a:pt x="887" y="67"/>
                  </a:lnTo>
                  <a:lnTo>
                    <a:pt x="892" y="72"/>
                  </a:lnTo>
                  <a:lnTo>
                    <a:pt x="896" y="76"/>
                  </a:lnTo>
                  <a:lnTo>
                    <a:pt x="898" y="80"/>
                  </a:lnTo>
                  <a:lnTo>
                    <a:pt x="900" y="84"/>
                  </a:lnTo>
                  <a:lnTo>
                    <a:pt x="900" y="89"/>
                  </a:lnTo>
                  <a:lnTo>
                    <a:pt x="900" y="8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38">
              <a:extLst>
                <a:ext uri="{FF2B5EF4-FFF2-40B4-BE49-F238E27FC236}">
                  <a16:creationId xmlns:a16="http://schemas.microsoft.com/office/drawing/2014/main" id="{0D9DB4B6-41E5-4DC4-AEA8-362E016547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7238" y="3125788"/>
              <a:ext cx="357188" cy="141288"/>
            </a:xfrm>
            <a:custGeom>
              <a:avLst/>
              <a:gdLst>
                <a:gd name="T0" fmla="*/ 450 w 450"/>
                <a:gd name="T1" fmla="*/ 89 h 178"/>
                <a:gd name="T2" fmla="*/ 450 w 450"/>
                <a:gd name="T3" fmla="*/ 89 h 178"/>
                <a:gd name="T4" fmla="*/ 450 w 450"/>
                <a:gd name="T5" fmla="*/ 94 h 178"/>
                <a:gd name="T6" fmla="*/ 448 w 450"/>
                <a:gd name="T7" fmla="*/ 98 h 178"/>
                <a:gd name="T8" fmla="*/ 446 w 450"/>
                <a:gd name="T9" fmla="*/ 103 h 178"/>
                <a:gd name="T10" fmla="*/ 442 w 450"/>
                <a:gd name="T11" fmla="*/ 107 h 178"/>
                <a:gd name="T12" fmla="*/ 437 w 450"/>
                <a:gd name="T13" fmla="*/ 111 h 178"/>
                <a:gd name="T14" fmla="*/ 431 w 450"/>
                <a:gd name="T15" fmla="*/ 115 h 178"/>
                <a:gd name="T16" fmla="*/ 416 w 450"/>
                <a:gd name="T17" fmla="*/ 124 h 178"/>
                <a:gd name="T18" fmla="*/ 396 w 450"/>
                <a:gd name="T19" fmla="*/ 132 h 178"/>
                <a:gd name="T20" fmla="*/ 374 w 450"/>
                <a:gd name="T21" fmla="*/ 139 h 178"/>
                <a:gd name="T22" fmla="*/ 348 w 450"/>
                <a:gd name="T23" fmla="*/ 145 h 178"/>
                <a:gd name="T24" fmla="*/ 319 w 450"/>
                <a:gd name="T25" fmla="*/ 152 h 178"/>
                <a:gd name="T26" fmla="*/ 287 w 450"/>
                <a:gd name="T27" fmla="*/ 157 h 178"/>
                <a:gd name="T28" fmla="*/ 252 w 450"/>
                <a:gd name="T29" fmla="*/ 163 h 178"/>
                <a:gd name="T30" fmla="*/ 215 w 450"/>
                <a:gd name="T31" fmla="*/ 167 h 178"/>
                <a:gd name="T32" fmla="*/ 176 w 450"/>
                <a:gd name="T33" fmla="*/ 171 h 178"/>
                <a:gd name="T34" fmla="*/ 135 w 450"/>
                <a:gd name="T35" fmla="*/ 174 h 178"/>
                <a:gd name="T36" fmla="*/ 91 w 450"/>
                <a:gd name="T37" fmla="*/ 175 h 178"/>
                <a:gd name="T38" fmla="*/ 46 w 450"/>
                <a:gd name="T39" fmla="*/ 178 h 178"/>
                <a:gd name="T40" fmla="*/ 0 w 450"/>
                <a:gd name="T41" fmla="*/ 178 h 178"/>
                <a:gd name="T42" fmla="*/ 0 w 450"/>
                <a:gd name="T43" fmla="*/ 0 h 178"/>
                <a:gd name="T44" fmla="*/ 0 w 450"/>
                <a:gd name="T45" fmla="*/ 0 h 178"/>
                <a:gd name="T46" fmla="*/ 46 w 450"/>
                <a:gd name="T47" fmla="*/ 1 h 178"/>
                <a:gd name="T48" fmla="*/ 91 w 450"/>
                <a:gd name="T49" fmla="*/ 3 h 178"/>
                <a:gd name="T50" fmla="*/ 135 w 450"/>
                <a:gd name="T51" fmla="*/ 5 h 178"/>
                <a:gd name="T52" fmla="*/ 176 w 450"/>
                <a:gd name="T53" fmla="*/ 8 h 178"/>
                <a:gd name="T54" fmla="*/ 215 w 450"/>
                <a:gd name="T55" fmla="*/ 12 h 178"/>
                <a:gd name="T56" fmla="*/ 252 w 450"/>
                <a:gd name="T57" fmla="*/ 16 h 178"/>
                <a:gd name="T58" fmla="*/ 287 w 450"/>
                <a:gd name="T59" fmla="*/ 21 h 178"/>
                <a:gd name="T60" fmla="*/ 319 w 450"/>
                <a:gd name="T61" fmla="*/ 27 h 178"/>
                <a:gd name="T62" fmla="*/ 348 w 450"/>
                <a:gd name="T63" fmla="*/ 32 h 178"/>
                <a:gd name="T64" fmla="*/ 374 w 450"/>
                <a:gd name="T65" fmla="*/ 39 h 178"/>
                <a:gd name="T66" fmla="*/ 396 w 450"/>
                <a:gd name="T67" fmla="*/ 47 h 178"/>
                <a:gd name="T68" fmla="*/ 416 w 450"/>
                <a:gd name="T69" fmla="*/ 54 h 178"/>
                <a:gd name="T70" fmla="*/ 431 w 450"/>
                <a:gd name="T71" fmla="*/ 62 h 178"/>
                <a:gd name="T72" fmla="*/ 437 w 450"/>
                <a:gd name="T73" fmla="*/ 67 h 178"/>
                <a:gd name="T74" fmla="*/ 442 w 450"/>
                <a:gd name="T75" fmla="*/ 72 h 178"/>
                <a:gd name="T76" fmla="*/ 446 w 450"/>
                <a:gd name="T77" fmla="*/ 76 h 178"/>
                <a:gd name="T78" fmla="*/ 448 w 450"/>
                <a:gd name="T79" fmla="*/ 80 h 178"/>
                <a:gd name="T80" fmla="*/ 450 w 450"/>
                <a:gd name="T81" fmla="*/ 84 h 178"/>
                <a:gd name="T82" fmla="*/ 450 w 450"/>
                <a:gd name="T83" fmla="*/ 89 h 178"/>
                <a:gd name="T84" fmla="*/ 450 w 450"/>
                <a:gd name="T85" fmla="*/ 8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0" h="178">
                  <a:moveTo>
                    <a:pt x="450" y="89"/>
                  </a:moveTo>
                  <a:lnTo>
                    <a:pt x="450" y="89"/>
                  </a:lnTo>
                  <a:lnTo>
                    <a:pt x="450" y="94"/>
                  </a:lnTo>
                  <a:lnTo>
                    <a:pt x="448" y="98"/>
                  </a:lnTo>
                  <a:lnTo>
                    <a:pt x="446" y="103"/>
                  </a:lnTo>
                  <a:lnTo>
                    <a:pt x="442" y="107"/>
                  </a:lnTo>
                  <a:lnTo>
                    <a:pt x="437" y="111"/>
                  </a:lnTo>
                  <a:lnTo>
                    <a:pt x="431" y="115"/>
                  </a:lnTo>
                  <a:lnTo>
                    <a:pt x="416" y="124"/>
                  </a:lnTo>
                  <a:lnTo>
                    <a:pt x="396" y="132"/>
                  </a:lnTo>
                  <a:lnTo>
                    <a:pt x="374" y="139"/>
                  </a:lnTo>
                  <a:lnTo>
                    <a:pt x="348" y="145"/>
                  </a:lnTo>
                  <a:lnTo>
                    <a:pt x="319" y="152"/>
                  </a:lnTo>
                  <a:lnTo>
                    <a:pt x="287" y="157"/>
                  </a:lnTo>
                  <a:lnTo>
                    <a:pt x="252" y="163"/>
                  </a:lnTo>
                  <a:lnTo>
                    <a:pt x="215" y="167"/>
                  </a:lnTo>
                  <a:lnTo>
                    <a:pt x="176" y="171"/>
                  </a:lnTo>
                  <a:lnTo>
                    <a:pt x="135" y="174"/>
                  </a:lnTo>
                  <a:lnTo>
                    <a:pt x="91" y="175"/>
                  </a:lnTo>
                  <a:lnTo>
                    <a:pt x="46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6" y="1"/>
                  </a:lnTo>
                  <a:lnTo>
                    <a:pt x="91" y="3"/>
                  </a:lnTo>
                  <a:lnTo>
                    <a:pt x="135" y="5"/>
                  </a:lnTo>
                  <a:lnTo>
                    <a:pt x="176" y="8"/>
                  </a:lnTo>
                  <a:lnTo>
                    <a:pt x="215" y="12"/>
                  </a:lnTo>
                  <a:lnTo>
                    <a:pt x="252" y="16"/>
                  </a:lnTo>
                  <a:lnTo>
                    <a:pt x="287" y="21"/>
                  </a:lnTo>
                  <a:lnTo>
                    <a:pt x="319" y="27"/>
                  </a:lnTo>
                  <a:lnTo>
                    <a:pt x="348" y="32"/>
                  </a:lnTo>
                  <a:lnTo>
                    <a:pt x="374" y="39"/>
                  </a:lnTo>
                  <a:lnTo>
                    <a:pt x="396" y="47"/>
                  </a:lnTo>
                  <a:lnTo>
                    <a:pt x="416" y="54"/>
                  </a:lnTo>
                  <a:lnTo>
                    <a:pt x="431" y="62"/>
                  </a:lnTo>
                  <a:lnTo>
                    <a:pt x="437" y="67"/>
                  </a:lnTo>
                  <a:lnTo>
                    <a:pt x="442" y="72"/>
                  </a:lnTo>
                  <a:lnTo>
                    <a:pt x="446" y="76"/>
                  </a:lnTo>
                  <a:lnTo>
                    <a:pt x="448" y="80"/>
                  </a:lnTo>
                  <a:lnTo>
                    <a:pt x="450" y="84"/>
                  </a:lnTo>
                  <a:lnTo>
                    <a:pt x="450" y="89"/>
                  </a:lnTo>
                  <a:lnTo>
                    <a:pt x="450" y="89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39">
              <a:extLst>
                <a:ext uri="{FF2B5EF4-FFF2-40B4-BE49-F238E27FC236}">
                  <a16:creationId xmlns:a16="http://schemas.microsoft.com/office/drawing/2014/main" id="{1551AA40-7D9D-43A3-B8CD-49DAB74B67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2101" y="4494213"/>
              <a:ext cx="3470275" cy="79375"/>
            </a:xfrm>
            <a:custGeom>
              <a:avLst/>
              <a:gdLst>
                <a:gd name="T0" fmla="*/ 4371 w 4371"/>
                <a:gd name="T1" fmla="*/ 0 h 99"/>
                <a:gd name="T2" fmla="*/ 4371 w 4371"/>
                <a:gd name="T3" fmla="*/ 73 h 99"/>
                <a:gd name="T4" fmla="*/ 4371 w 4371"/>
                <a:gd name="T5" fmla="*/ 73 h 99"/>
                <a:gd name="T6" fmla="*/ 4371 w 4371"/>
                <a:gd name="T7" fmla="*/ 78 h 99"/>
                <a:gd name="T8" fmla="*/ 4369 w 4371"/>
                <a:gd name="T9" fmla="*/ 83 h 99"/>
                <a:gd name="T10" fmla="*/ 4366 w 4371"/>
                <a:gd name="T11" fmla="*/ 88 h 99"/>
                <a:gd name="T12" fmla="*/ 4364 w 4371"/>
                <a:gd name="T13" fmla="*/ 91 h 99"/>
                <a:gd name="T14" fmla="*/ 4359 w 4371"/>
                <a:gd name="T15" fmla="*/ 94 h 99"/>
                <a:gd name="T16" fmla="*/ 4355 w 4371"/>
                <a:gd name="T17" fmla="*/ 97 h 99"/>
                <a:gd name="T18" fmla="*/ 4350 w 4371"/>
                <a:gd name="T19" fmla="*/ 98 h 99"/>
                <a:gd name="T20" fmla="*/ 4346 w 4371"/>
                <a:gd name="T21" fmla="*/ 99 h 99"/>
                <a:gd name="T22" fmla="*/ 26 w 4371"/>
                <a:gd name="T23" fmla="*/ 99 h 99"/>
                <a:gd name="T24" fmla="*/ 26 w 4371"/>
                <a:gd name="T25" fmla="*/ 99 h 99"/>
                <a:gd name="T26" fmla="*/ 20 w 4371"/>
                <a:gd name="T27" fmla="*/ 98 h 99"/>
                <a:gd name="T28" fmla="*/ 16 w 4371"/>
                <a:gd name="T29" fmla="*/ 97 h 99"/>
                <a:gd name="T30" fmla="*/ 11 w 4371"/>
                <a:gd name="T31" fmla="*/ 94 h 99"/>
                <a:gd name="T32" fmla="*/ 8 w 4371"/>
                <a:gd name="T33" fmla="*/ 91 h 99"/>
                <a:gd name="T34" fmla="*/ 4 w 4371"/>
                <a:gd name="T35" fmla="*/ 88 h 99"/>
                <a:gd name="T36" fmla="*/ 2 w 4371"/>
                <a:gd name="T37" fmla="*/ 83 h 99"/>
                <a:gd name="T38" fmla="*/ 1 w 4371"/>
                <a:gd name="T39" fmla="*/ 78 h 99"/>
                <a:gd name="T40" fmla="*/ 0 w 4371"/>
                <a:gd name="T41" fmla="*/ 73 h 99"/>
                <a:gd name="T42" fmla="*/ 0 w 4371"/>
                <a:gd name="T43" fmla="*/ 0 h 99"/>
                <a:gd name="T44" fmla="*/ 4371 w 4371"/>
                <a:gd name="T4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71" h="99">
                  <a:moveTo>
                    <a:pt x="4371" y="0"/>
                  </a:moveTo>
                  <a:lnTo>
                    <a:pt x="4371" y="73"/>
                  </a:lnTo>
                  <a:lnTo>
                    <a:pt x="4371" y="73"/>
                  </a:lnTo>
                  <a:lnTo>
                    <a:pt x="4371" y="78"/>
                  </a:lnTo>
                  <a:lnTo>
                    <a:pt x="4369" y="83"/>
                  </a:lnTo>
                  <a:lnTo>
                    <a:pt x="4366" y="88"/>
                  </a:lnTo>
                  <a:lnTo>
                    <a:pt x="4364" y="91"/>
                  </a:lnTo>
                  <a:lnTo>
                    <a:pt x="4359" y="94"/>
                  </a:lnTo>
                  <a:lnTo>
                    <a:pt x="4355" y="97"/>
                  </a:lnTo>
                  <a:lnTo>
                    <a:pt x="4350" y="98"/>
                  </a:lnTo>
                  <a:lnTo>
                    <a:pt x="4346" y="99"/>
                  </a:lnTo>
                  <a:lnTo>
                    <a:pt x="26" y="99"/>
                  </a:lnTo>
                  <a:lnTo>
                    <a:pt x="26" y="99"/>
                  </a:lnTo>
                  <a:lnTo>
                    <a:pt x="20" y="98"/>
                  </a:lnTo>
                  <a:lnTo>
                    <a:pt x="16" y="97"/>
                  </a:lnTo>
                  <a:lnTo>
                    <a:pt x="11" y="94"/>
                  </a:lnTo>
                  <a:lnTo>
                    <a:pt x="8" y="91"/>
                  </a:lnTo>
                  <a:lnTo>
                    <a:pt x="4" y="88"/>
                  </a:lnTo>
                  <a:lnTo>
                    <a:pt x="2" y="83"/>
                  </a:lnTo>
                  <a:lnTo>
                    <a:pt x="1" y="78"/>
                  </a:lnTo>
                  <a:lnTo>
                    <a:pt x="0" y="73"/>
                  </a:lnTo>
                  <a:lnTo>
                    <a:pt x="0" y="0"/>
                  </a:lnTo>
                  <a:lnTo>
                    <a:pt x="4371" y="0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40">
              <a:extLst>
                <a:ext uri="{FF2B5EF4-FFF2-40B4-BE49-F238E27FC236}">
                  <a16:creationId xmlns:a16="http://schemas.microsoft.com/office/drawing/2014/main" id="{AB8E267E-ABF2-4430-B95C-9C70827DD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8863" y="2773363"/>
              <a:ext cx="1936750" cy="149225"/>
            </a:xfrm>
            <a:custGeom>
              <a:avLst/>
              <a:gdLst>
                <a:gd name="T0" fmla="*/ 2439 w 2439"/>
                <a:gd name="T1" fmla="*/ 148 h 187"/>
                <a:gd name="T2" fmla="*/ 2438 w 2439"/>
                <a:gd name="T3" fmla="*/ 155 h 187"/>
                <a:gd name="T4" fmla="*/ 2433 w 2439"/>
                <a:gd name="T5" fmla="*/ 168 h 187"/>
                <a:gd name="T6" fmla="*/ 2424 w 2439"/>
                <a:gd name="T7" fmla="*/ 178 h 187"/>
                <a:gd name="T8" fmla="*/ 2412 w 2439"/>
                <a:gd name="T9" fmla="*/ 185 h 187"/>
                <a:gd name="T10" fmla="*/ 34 w 2439"/>
                <a:gd name="T11" fmla="*/ 187 h 187"/>
                <a:gd name="T12" fmla="*/ 26 w 2439"/>
                <a:gd name="T13" fmla="*/ 185 h 187"/>
                <a:gd name="T14" fmla="*/ 15 w 2439"/>
                <a:gd name="T15" fmla="*/ 178 h 187"/>
                <a:gd name="T16" fmla="*/ 5 w 2439"/>
                <a:gd name="T17" fmla="*/ 168 h 187"/>
                <a:gd name="T18" fmla="*/ 1 w 2439"/>
                <a:gd name="T19" fmla="*/ 155 h 187"/>
                <a:gd name="T20" fmla="*/ 0 w 2439"/>
                <a:gd name="T21" fmla="*/ 118 h 187"/>
                <a:gd name="T22" fmla="*/ 1 w 2439"/>
                <a:gd name="T23" fmla="*/ 110 h 187"/>
                <a:gd name="T24" fmla="*/ 7 w 2439"/>
                <a:gd name="T25" fmla="*/ 95 h 187"/>
                <a:gd name="T26" fmla="*/ 18 w 2439"/>
                <a:gd name="T27" fmla="*/ 85 h 187"/>
                <a:gd name="T28" fmla="*/ 32 w 2439"/>
                <a:gd name="T29" fmla="*/ 79 h 187"/>
                <a:gd name="T30" fmla="*/ 805 w 2439"/>
                <a:gd name="T31" fmla="*/ 78 h 187"/>
                <a:gd name="T32" fmla="*/ 813 w 2439"/>
                <a:gd name="T33" fmla="*/ 78 h 187"/>
                <a:gd name="T34" fmla="*/ 828 w 2439"/>
                <a:gd name="T35" fmla="*/ 75 h 187"/>
                <a:gd name="T36" fmla="*/ 842 w 2439"/>
                <a:gd name="T37" fmla="*/ 69 h 187"/>
                <a:gd name="T38" fmla="*/ 854 w 2439"/>
                <a:gd name="T39" fmla="*/ 61 h 187"/>
                <a:gd name="T40" fmla="*/ 865 w 2439"/>
                <a:gd name="T41" fmla="*/ 49 h 187"/>
                <a:gd name="T42" fmla="*/ 873 w 2439"/>
                <a:gd name="T43" fmla="*/ 38 h 187"/>
                <a:gd name="T44" fmla="*/ 880 w 2439"/>
                <a:gd name="T45" fmla="*/ 24 h 187"/>
                <a:gd name="T46" fmla="*/ 882 w 2439"/>
                <a:gd name="T47" fmla="*/ 8 h 187"/>
                <a:gd name="T48" fmla="*/ 1557 w 2439"/>
                <a:gd name="T49" fmla="*/ 0 h 187"/>
                <a:gd name="T50" fmla="*/ 1557 w 2439"/>
                <a:gd name="T51" fmla="*/ 8 h 187"/>
                <a:gd name="T52" fmla="*/ 1560 w 2439"/>
                <a:gd name="T53" fmla="*/ 24 h 187"/>
                <a:gd name="T54" fmla="*/ 1566 w 2439"/>
                <a:gd name="T55" fmla="*/ 38 h 187"/>
                <a:gd name="T56" fmla="*/ 1574 w 2439"/>
                <a:gd name="T57" fmla="*/ 49 h 187"/>
                <a:gd name="T58" fmla="*/ 1584 w 2439"/>
                <a:gd name="T59" fmla="*/ 61 h 187"/>
                <a:gd name="T60" fmla="*/ 1597 w 2439"/>
                <a:gd name="T61" fmla="*/ 69 h 187"/>
                <a:gd name="T62" fmla="*/ 1611 w 2439"/>
                <a:gd name="T63" fmla="*/ 75 h 187"/>
                <a:gd name="T64" fmla="*/ 1626 w 2439"/>
                <a:gd name="T65" fmla="*/ 78 h 187"/>
                <a:gd name="T66" fmla="*/ 2398 w 2439"/>
                <a:gd name="T67" fmla="*/ 78 h 187"/>
                <a:gd name="T68" fmla="*/ 2407 w 2439"/>
                <a:gd name="T69" fmla="*/ 79 h 187"/>
                <a:gd name="T70" fmla="*/ 2422 w 2439"/>
                <a:gd name="T71" fmla="*/ 85 h 187"/>
                <a:gd name="T72" fmla="*/ 2432 w 2439"/>
                <a:gd name="T73" fmla="*/ 95 h 187"/>
                <a:gd name="T74" fmla="*/ 2438 w 2439"/>
                <a:gd name="T75" fmla="*/ 110 h 187"/>
                <a:gd name="T76" fmla="*/ 2439 w 2439"/>
                <a:gd name="T77" fmla="*/ 11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39" h="187">
                  <a:moveTo>
                    <a:pt x="2439" y="118"/>
                  </a:moveTo>
                  <a:lnTo>
                    <a:pt x="2439" y="148"/>
                  </a:lnTo>
                  <a:lnTo>
                    <a:pt x="2439" y="148"/>
                  </a:lnTo>
                  <a:lnTo>
                    <a:pt x="2438" y="155"/>
                  </a:lnTo>
                  <a:lnTo>
                    <a:pt x="2436" y="162"/>
                  </a:lnTo>
                  <a:lnTo>
                    <a:pt x="2433" y="168"/>
                  </a:lnTo>
                  <a:lnTo>
                    <a:pt x="2430" y="174"/>
                  </a:lnTo>
                  <a:lnTo>
                    <a:pt x="2424" y="178"/>
                  </a:lnTo>
                  <a:lnTo>
                    <a:pt x="2418" y="183"/>
                  </a:lnTo>
                  <a:lnTo>
                    <a:pt x="2412" y="185"/>
                  </a:lnTo>
                  <a:lnTo>
                    <a:pt x="2405" y="187"/>
                  </a:lnTo>
                  <a:lnTo>
                    <a:pt x="34" y="187"/>
                  </a:lnTo>
                  <a:lnTo>
                    <a:pt x="34" y="187"/>
                  </a:lnTo>
                  <a:lnTo>
                    <a:pt x="26" y="185"/>
                  </a:lnTo>
                  <a:lnTo>
                    <a:pt x="20" y="183"/>
                  </a:lnTo>
                  <a:lnTo>
                    <a:pt x="15" y="178"/>
                  </a:lnTo>
                  <a:lnTo>
                    <a:pt x="10" y="174"/>
                  </a:lnTo>
                  <a:lnTo>
                    <a:pt x="5" y="168"/>
                  </a:lnTo>
                  <a:lnTo>
                    <a:pt x="2" y="162"/>
                  </a:lnTo>
                  <a:lnTo>
                    <a:pt x="1" y="155"/>
                  </a:lnTo>
                  <a:lnTo>
                    <a:pt x="0" y="14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1" y="110"/>
                  </a:lnTo>
                  <a:lnTo>
                    <a:pt x="3" y="102"/>
                  </a:lnTo>
                  <a:lnTo>
                    <a:pt x="7" y="95"/>
                  </a:lnTo>
                  <a:lnTo>
                    <a:pt x="11" y="90"/>
                  </a:lnTo>
                  <a:lnTo>
                    <a:pt x="18" y="85"/>
                  </a:lnTo>
                  <a:lnTo>
                    <a:pt x="24" y="81"/>
                  </a:lnTo>
                  <a:lnTo>
                    <a:pt x="32" y="79"/>
                  </a:lnTo>
                  <a:lnTo>
                    <a:pt x="40" y="78"/>
                  </a:lnTo>
                  <a:lnTo>
                    <a:pt x="805" y="78"/>
                  </a:lnTo>
                  <a:lnTo>
                    <a:pt x="805" y="78"/>
                  </a:lnTo>
                  <a:lnTo>
                    <a:pt x="813" y="78"/>
                  </a:lnTo>
                  <a:lnTo>
                    <a:pt x="821" y="77"/>
                  </a:lnTo>
                  <a:lnTo>
                    <a:pt x="828" y="75"/>
                  </a:lnTo>
                  <a:lnTo>
                    <a:pt x="835" y="72"/>
                  </a:lnTo>
                  <a:lnTo>
                    <a:pt x="842" y="69"/>
                  </a:lnTo>
                  <a:lnTo>
                    <a:pt x="848" y="65"/>
                  </a:lnTo>
                  <a:lnTo>
                    <a:pt x="854" y="61"/>
                  </a:lnTo>
                  <a:lnTo>
                    <a:pt x="860" y="55"/>
                  </a:lnTo>
                  <a:lnTo>
                    <a:pt x="865" y="49"/>
                  </a:lnTo>
                  <a:lnTo>
                    <a:pt x="869" y="43"/>
                  </a:lnTo>
                  <a:lnTo>
                    <a:pt x="873" y="38"/>
                  </a:lnTo>
                  <a:lnTo>
                    <a:pt x="876" y="31"/>
                  </a:lnTo>
                  <a:lnTo>
                    <a:pt x="880" y="24"/>
                  </a:lnTo>
                  <a:lnTo>
                    <a:pt x="881" y="16"/>
                  </a:lnTo>
                  <a:lnTo>
                    <a:pt x="882" y="8"/>
                  </a:lnTo>
                  <a:lnTo>
                    <a:pt x="883" y="0"/>
                  </a:lnTo>
                  <a:lnTo>
                    <a:pt x="1557" y="0"/>
                  </a:lnTo>
                  <a:lnTo>
                    <a:pt x="1557" y="0"/>
                  </a:lnTo>
                  <a:lnTo>
                    <a:pt x="1557" y="8"/>
                  </a:lnTo>
                  <a:lnTo>
                    <a:pt x="1558" y="16"/>
                  </a:lnTo>
                  <a:lnTo>
                    <a:pt x="1560" y="24"/>
                  </a:lnTo>
                  <a:lnTo>
                    <a:pt x="1562" y="31"/>
                  </a:lnTo>
                  <a:lnTo>
                    <a:pt x="1566" y="38"/>
                  </a:lnTo>
                  <a:lnTo>
                    <a:pt x="1569" y="43"/>
                  </a:lnTo>
                  <a:lnTo>
                    <a:pt x="1574" y="49"/>
                  </a:lnTo>
                  <a:lnTo>
                    <a:pt x="1580" y="55"/>
                  </a:lnTo>
                  <a:lnTo>
                    <a:pt x="1584" y="61"/>
                  </a:lnTo>
                  <a:lnTo>
                    <a:pt x="1591" y="65"/>
                  </a:lnTo>
                  <a:lnTo>
                    <a:pt x="1597" y="69"/>
                  </a:lnTo>
                  <a:lnTo>
                    <a:pt x="1604" y="72"/>
                  </a:lnTo>
                  <a:lnTo>
                    <a:pt x="1611" y="75"/>
                  </a:lnTo>
                  <a:lnTo>
                    <a:pt x="1619" y="77"/>
                  </a:lnTo>
                  <a:lnTo>
                    <a:pt x="1626" y="78"/>
                  </a:lnTo>
                  <a:lnTo>
                    <a:pt x="1634" y="78"/>
                  </a:lnTo>
                  <a:lnTo>
                    <a:pt x="2398" y="78"/>
                  </a:lnTo>
                  <a:lnTo>
                    <a:pt x="2398" y="78"/>
                  </a:lnTo>
                  <a:lnTo>
                    <a:pt x="2407" y="79"/>
                  </a:lnTo>
                  <a:lnTo>
                    <a:pt x="2415" y="81"/>
                  </a:lnTo>
                  <a:lnTo>
                    <a:pt x="2422" y="85"/>
                  </a:lnTo>
                  <a:lnTo>
                    <a:pt x="2427" y="90"/>
                  </a:lnTo>
                  <a:lnTo>
                    <a:pt x="2432" y="95"/>
                  </a:lnTo>
                  <a:lnTo>
                    <a:pt x="2435" y="102"/>
                  </a:lnTo>
                  <a:lnTo>
                    <a:pt x="2438" y="110"/>
                  </a:lnTo>
                  <a:lnTo>
                    <a:pt x="2439" y="118"/>
                  </a:lnTo>
                  <a:lnTo>
                    <a:pt x="2439" y="118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41">
              <a:extLst>
                <a:ext uri="{FF2B5EF4-FFF2-40B4-BE49-F238E27FC236}">
                  <a16:creationId xmlns:a16="http://schemas.microsoft.com/office/drawing/2014/main" id="{3879F2DE-030D-44B8-8045-1598CD291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2878138"/>
              <a:ext cx="31750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0 w 39"/>
                <a:gd name="T11" fmla="*/ 16 h 56"/>
                <a:gd name="T12" fmla="*/ 1 w 39"/>
                <a:gd name="T13" fmla="*/ 13 h 56"/>
                <a:gd name="T14" fmla="*/ 3 w 39"/>
                <a:gd name="T15" fmla="*/ 9 h 56"/>
                <a:gd name="T16" fmla="*/ 6 w 39"/>
                <a:gd name="T17" fmla="*/ 6 h 56"/>
                <a:gd name="T18" fmla="*/ 9 w 39"/>
                <a:gd name="T19" fmla="*/ 3 h 56"/>
                <a:gd name="T20" fmla="*/ 11 w 39"/>
                <a:gd name="T21" fmla="*/ 2 h 56"/>
                <a:gd name="T22" fmla="*/ 15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23 w 39"/>
                <a:gd name="T29" fmla="*/ 1 h 56"/>
                <a:gd name="T30" fmla="*/ 26 w 39"/>
                <a:gd name="T31" fmla="*/ 2 h 56"/>
                <a:gd name="T32" fmla="*/ 30 w 39"/>
                <a:gd name="T33" fmla="*/ 3 h 56"/>
                <a:gd name="T34" fmla="*/ 33 w 39"/>
                <a:gd name="T35" fmla="*/ 6 h 56"/>
                <a:gd name="T36" fmla="*/ 33 w 39"/>
                <a:gd name="T37" fmla="*/ 6 h 56"/>
                <a:gd name="T38" fmla="*/ 36 w 39"/>
                <a:gd name="T39" fmla="*/ 9 h 56"/>
                <a:gd name="T40" fmla="*/ 37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42">
              <a:extLst>
                <a:ext uri="{FF2B5EF4-FFF2-40B4-BE49-F238E27FC236}">
                  <a16:creationId xmlns:a16="http://schemas.microsoft.com/office/drawing/2014/main" id="{9A19390F-6DED-492B-9F78-C1F7C2BFD8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3001" y="2878138"/>
              <a:ext cx="31750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1 w 39"/>
                <a:gd name="T11" fmla="*/ 16 h 56"/>
                <a:gd name="T12" fmla="*/ 2 w 39"/>
                <a:gd name="T13" fmla="*/ 13 h 56"/>
                <a:gd name="T14" fmla="*/ 3 w 39"/>
                <a:gd name="T15" fmla="*/ 9 h 56"/>
                <a:gd name="T16" fmla="*/ 5 w 39"/>
                <a:gd name="T17" fmla="*/ 6 h 56"/>
                <a:gd name="T18" fmla="*/ 9 w 39"/>
                <a:gd name="T19" fmla="*/ 3 h 56"/>
                <a:gd name="T20" fmla="*/ 12 w 39"/>
                <a:gd name="T21" fmla="*/ 2 h 56"/>
                <a:gd name="T22" fmla="*/ 16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24 w 39"/>
                <a:gd name="T29" fmla="*/ 1 h 56"/>
                <a:gd name="T30" fmla="*/ 27 w 39"/>
                <a:gd name="T31" fmla="*/ 2 h 56"/>
                <a:gd name="T32" fmla="*/ 30 w 39"/>
                <a:gd name="T33" fmla="*/ 3 h 56"/>
                <a:gd name="T34" fmla="*/ 33 w 39"/>
                <a:gd name="T35" fmla="*/ 6 h 56"/>
                <a:gd name="T36" fmla="*/ 33 w 39"/>
                <a:gd name="T37" fmla="*/ 6 h 56"/>
                <a:gd name="T38" fmla="*/ 35 w 39"/>
                <a:gd name="T39" fmla="*/ 9 h 56"/>
                <a:gd name="T40" fmla="*/ 38 w 39"/>
                <a:gd name="T41" fmla="*/ 13 h 56"/>
                <a:gd name="T42" fmla="*/ 39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8" y="13"/>
                  </a:lnTo>
                  <a:lnTo>
                    <a:pt x="39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43">
              <a:extLst>
                <a:ext uri="{FF2B5EF4-FFF2-40B4-BE49-F238E27FC236}">
                  <a16:creationId xmlns:a16="http://schemas.microsoft.com/office/drawing/2014/main" id="{C66EF82B-134E-469B-954F-D80338A727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24276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2 w 38"/>
                <a:gd name="T13" fmla="*/ 13 h 56"/>
                <a:gd name="T14" fmla="*/ 4 w 38"/>
                <a:gd name="T15" fmla="*/ 9 h 56"/>
                <a:gd name="T16" fmla="*/ 6 w 38"/>
                <a:gd name="T17" fmla="*/ 6 h 56"/>
                <a:gd name="T18" fmla="*/ 9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3 w 38"/>
                <a:gd name="T35" fmla="*/ 6 h 56"/>
                <a:gd name="T36" fmla="*/ 33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44">
              <a:extLst>
                <a:ext uri="{FF2B5EF4-FFF2-40B4-BE49-F238E27FC236}">
                  <a16:creationId xmlns:a16="http://schemas.microsoft.com/office/drawing/2014/main" id="{98ABAAA8-7766-4B93-B8F5-8EB4FAB4DD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5551" y="2878138"/>
              <a:ext cx="30163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0 w 39"/>
                <a:gd name="T11" fmla="*/ 16 h 56"/>
                <a:gd name="T12" fmla="*/ 1 w 39"/>
                <a:gd name="T13" fmla="*/ 13 h 56"/>
                <a:gd name="T14" fmla="*/ 4 w 39"/>
                <a:gd name="T15" fmla="*/ 9 h 56"/>
                <a:gd name="T16" fmla="*/ 6 w 39"/>
                <a:gd name="T17" fmla="*/ 6 h 56"/>
                <a:gd name="T18" fmla="*/ 9 w 39"/>
                <a:gd name="T19" fmla="*/ 3 h 56"/>
                <a:gd name="T20" fmla="*/ 12 w 39"/>
                <a:gd name="T21" fmla="*/ 2 h 56"/>
                <a:gd name="T22" fmla="*/ 15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23 w 39"/>
                <a:gd name="T29" fmla="*/ 1 h 56"/>
                <a:gd name="T30" fmla="*/ 27 w 39"/>
                <a:gd name="T31" fmla="*/ 2 h 56"/>
                <a:gd name="T32" fmla="*/ 30 w 39"/>
                <a:gd name="T33" fmla="*/ 3 h 56"/>
                <a:gd name="T34" fmla="*/ 34 w 39"/>
                <a:gd name="T35" fmla="*/ 6 h 56"/>
                <a:gd name="T36" fmla="*/ 34 w 39"/>
                <a:gd name="T37" fmla="*/ 6 h 56"/>
                <a:gd name="T38" fmla="*/ 36 w 39"/>
                <a:gd name="T39" fmla="*/ 9 h 56"/>
                <a:gd name="T40" fmla="*/ 37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45">
              <a:extLst>
                <a:ext uri="{FF2B5EF4-FFF2-40B4-BE49-F238E27FC236}">
                  <a16:creationId xmlns:a16="http://schemas.microsoft.com/office/drawing/2014/main" id="{D586D768-C90F-4B28-B1BA-5B4B2B67D1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5238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2 w 38"/>
                <a:gd name="T15" fmla="*/ 9 h 56"/>
                <a:gd name="T16" fmla="*/ 5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29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2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46">
              <a:extLst>
                <a:ext uri="{FF2B5EF4-FFF2-40B4-BE49-F238E27FC236}">
                  <a16:creationId xmlns:a16="http://schemas.microsoft.com/office/drawing/2014/main" id="{EBDD9BBF-8B20-48EC-BAED-D49B331BCA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6513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3 w 38"/>
                <a:gd name="T15" fmla="*/ 9 h 56"/>
                <a:gd name="T16" fmla="*/ 5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4 w 38"/>
                <a:gd name="T39" fmla="*/ 9 h 56"/>
                <a:gd name="T40" fmla="*/ 36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47">
              <a:extLst>
                <a:ext uri="{FF2B5EF4-FFF2-40B4-BE49-F238E27FC236}">
                  <a16:creationId xmlns:a16="http://schemas.microsoft.com/office/drawing/2014/main" id="{FDFD987E-4AD9-4959-96FE-9DA4F9CA95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6201" y="2878138"/>
              <a:ext cx="31750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1 w 39"/>
                <a:gd name="T11" fmla="*/ 16 h 56"/>
                <a:gd name="T12" fmla="*/ 1 w 39"/>
                <a:gd name="T13" fmla="*/ 13 h 56"/>
                <a:gd name="T14" fmla="*/ 4 w 39"/>
                <a:gd name="T15" fmla="*/ 9 h 56"/>
                <a:gd name="T16" fmla="*/ 6 w 39"/>
                <a:gd name="T17" fmla="*/ 6 h 56"/>
                <a:gd name="T18" fmla="*/ 10 w 39"/>
                <a:gd name="T19" fmla="*/ 3 h 56"/>
                <a:gd name="T20" fmla="*/ 12 w 39"/>
                <a:gd name="T21" fmla="*/ 2 h 56"/>
                <a:gd name="T22" fmla="*/ 16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23 w 39"/>
                <a:gd name="T29" fmla="*/ 1 h 56"/>
                <a:gd name="T30" fmla="*/ 27 w 39"/>
                <a:gd name="T31" fmla="*/ 2 h 56"/>
                <a:gd name="T32" fmla="*/ 30 w 39"/>
                <a:gd name="T33" fmla="*/ 3 h 56"/>
                <a:gd name="T34" fmla="*/ 34 w 39"/>
                <a:gd name="T35" fmla="*/ 6 h 56"/>
                <a:gd name="T36" fmla="*/ 34 w 39"/>
                <a:gd name="T37" fmla="*/ 6 h 56"/>
                <a:gd name="T38" fmla="*/ 36 w 39"/>
                <a:gd name="T39" fmla="*/ 9 h 56"/>
                <a:gd name="T40" fmla="*/ 37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1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48">
              <a:extLst>
                <a:ext uri="{FF2B5EF4-FFF2-40B4-BE49-F238E27FC236}">
                  <a16:creationId xmlns:a16="http://schemas.microsoft.com/office/drawing/2014/main" id="{31AB057B-A652-42C0-882D-5E5E374681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7476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2 w 38"/>
                <a:gd name="T15" fmla="*/ 9 h 56"/>
                <a:gd name="T16" fmla="*/ 5 w 38"/>
                <a:gd name="T17" fmla="*/ 6 h 56"/>
                <a:gd name="T18" fmla="*/ 8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2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49">
              <a:extLst>
                <a:ext uri="{FF2B5EF4-FFF2-40B4-BE49-F238E27FC236}">
                  <a16:creationId xmlns:a16="http://schemas.microsoft.com/office/drawing/2014/main" id="{1DC1FC3E-A8C3-4AEA-BABA-BE691F551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7163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3 w 38"/>
                <a:gd name="T15" fmla="*/ 9 h 56"/>
                <a:gd name="T16" fmla="*/ 6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4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50">
              <a:extLst>
                <a:ext uri="{FF2B5EF4-FFF2-40B4-BE49-F238E27FC236}">
                  <a16:creationId xmlns:a16="http://schemas.microsoft.com/office/drawing/2014/main" id="{F07874D6-A2D7-4B69-9486-98840DD0A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438" y="2878138"/>
              <a:ext cx="30163" cy="44450"/>
            </a:xfrm>
            <a:custGeom>
              <a:avLst/>
              <a:gdLst>
                <a:gd name="T0" fmla="*/ 40 w 40"/>
                <a:gd name="T1" fmla="*/ 2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0 h 56"/>
                <a:gd name="T8" fmla="*/ 0 w 40"/>
                <a:gd name="T9" fmla="*/ 20 h 56"/>
                <a:gd name="T10" fmla="*/ 2 w 40"/>
                <a:gd name="T11" fmla="*/ 16 h 56"/>
                <a:gd name="T12" fmla="*/ 3 w 40"/>
                <a:gd name="T13" fmla="*/ 13 h 56"/>
                <a:gd name="T14" fmla="*/ 4 w 40"/>
                <a:gd name="T15" fmla="*/ 9 h 56"/>
                <a:gd name="T16" fmla="*/ 6 w 40"/>
                <a:gd name="T17" fmla="*/ 6 h 56"/>
                <a:gd name="T18" fmla="*/ 10 w 40"/>
                <a:gd name="T19" fmla="*/ 3 h 56"/>
                <a:gd name="T20" fmla="*/ 12 w 40"/>
                <a:gd name="T21" fmla="*/ 2 h 56"/>
                <a:gd name="T22" fmla="*/ 17 w 40"/>
                <a:gd name="T23" fmla="*/ 1 h 56"/>
                <a:gd name="T24" fmla="*/ 20 w 40"/>
                <a:gd name="T25" fmla="*/ 0 h 56"/>
                <a:gd name="T26" fmla="*/ 20 w 40"/>
                <a:gd name="T27" fmla="*/ 0 h 56"/>
                <a:gd name="T28" fmla="*/ 23 w 40"/>
                <a:gd name="T29" fmla="*/ 1 h 56"/>
                <a:gd name="T30" fmla="*/ 27 w 40"/>
                <a:gd name="T31" fmla="*/ 2 h 56"/>
                <a:gd name="T32" fmla="*/ 30 w 40"/>
                <a:gd name="T33" fmla="*/ 3 h 56"/>
                <a:gd name="T34" fmla="*/ 34 w 40"/>
                <a:gd name="T35" fmla="*/ 6 h 56"/>
                <a:gd name="T36" fmla="*/ 34 w 40"/>
                <a:gd name="T37" fmla="*/ 6 h 56"/>
                <a:gd name="T38" fmla="*/ 36 w 40"/>
                <a:gd name="T39" fmla="*/ 9 h 56"/>
                <a:gd name="T40" fmla="*/ 37 w 40"/>
                <a:gd name="T41" fmla="*/ 13 h 56"/>
                <a:gd name="T42" fmla="*/ 38 w 40"/>
                <a:gd name="T43" fmla="*/ 16 h 56"/>
                <a:gd name="T44" fmla="*/ 40 w 40"/>
                <a:gd name="T45" fmla="*/ 20 h 56"/>
                <a:gd name="T46" fmla="*/ 40 w 40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6">
                  <a:moveTo>
                    <a:pt x="40" y="20"/>
                  </a:moveTo>
                  <a:lnTo>
                    <a:pt x="40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40" y="20"/>
                  </a:lnTo>
                  <a:lnTo>
                    <a:pt x="4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51">
              <a:extLst>
                <a:ext uri="{FF2B5EF4-FFF2-40B4-BE49-F238E27FC236}">
                  <a16:creationId xmlns:a16="http://schemas.microsoft.com/office/drawing/2014/main" id="{E7131259-6F30-432B-BB22-26CD30B9C1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9713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3 w 38"/>
                <a:gd name="T15" fmla="*/ 9 h 56"/>
                <a:gd name="T16" fmla="*/ 5 w 38"/>
                <a:gd name="T17" fmla="*/ 6 h 56"/>
                <a:gd name="T18" fmla="*/ 8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3 w 38"/>
                <a:gd name="T35" fmla="*/ 6 h 56"/>
                <a:gd name="T36" fmla="*/ 33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52">
              <a:extLst>
                <a:ext uri="{FF2B5EF4-FFF2-40B4-BE49-F238E27FC236}">
                  <a16:creationId xmlns:a16="http://schemas.microsoft.com/office/drawing/2014/main" id="{07089451-70E2-41FC-9E02-55B0B74931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9401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3 w 38"/>
                <a:gd name="T15" fmla="*/ 9 h 56"/>
                <a:gd name="T16" fmla="*/ 6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53">
              <a:extLst>
                <a:ext uri="{FF2B5EF4-FFF2-40B4-BE49-F238E27FC236}">
                  <a16:creationId xmlns:a16="http://schemas.microsoft.com/office/drawing/2014/main" id="{347A9E97-C35A-4208-AA6C-4EAB7D65DA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9088" y="2878138"/>
              <a:ext cx="31750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1 w 39"/>
                <a:gd name="T11" fmla="*/ 16 h 56"/>
                <a:gd name="T12" fmla="*/ 2 w 39"/>
                <a:gd name="T13" fmla="*/ 13 h 56"/>
                <a:gd name="T14" fmla="*/ 3 w 39"/>
                <a:gd name="T15" fmla="*/ 9 h 56"/>
                <a:gd name="T16" fmla="*/ 5 w 39"/>
                <a:gd name="T17" fmla="*/ 6 h 56"/>
                <a:gd name="T18" fmla="*/ 9 w 39"/>
                <a:gd name="T19" fmla="*/ 3 h 56"/>
                <a:gd name="T20" fmla="*/ 11 w 39"/>
                <a:gd name="T21" fmla="*/ 2 h 56"/>
                <a:gd name="T22" fmla="*/ 16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23 w 39"/>
                <a:gd name="T29" fmla="*/ 1 h 56"/>
                <a:gd name="T30" fmla="*/ 26 w 39"/>
                <a:gd name="T31" fmla="*/ 2 h 56"/>
                <a:gd name="T32" fmla="*/ 30 w 39"/>
                <a:gd name="T33" fmla="*/ 3 h 56"/>
                <a:gd name="T34" fmla="*/ 33 w 39"/>
                <a:gd name="T35" fmla="*/ 6 h 56"/>
                <a:gd name="T36" fmla="*/ 33 w 39"/>
                <a:gd name="T37" fmla="*/ 6 h 56"/>
                <a:gd name="T38" fmla="*/ 35 w 39"/>
                <a:gd name="T39" fmla="*/ 9 h 56"/>
                <a:gd name="T40" fmla="*/ 36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9" y="3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54">
              <a:extLst>
                <a:ext uri="{FF2B5EF4-FFF2-40B4-BE49-F238E27FC236}">
                  <a16:creationId xmlns:a16="http://schemas.microsoft.com/office/drawing/2014/main" id="{E5738AE8-DA97-4B4B-AB60-DC96FE8055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0363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2 w 38"/>
                <a:gd name="T13" fmla="*/ 13 h 56"/>
                <a:gd name="T14" fmla="*/ 3 w 38"/>
                <a:gd name="T15" fmla="*/ 9 h 56"/>
                <a:gd name="T16" fmla="*/ 5 w 38"/>
                <a:gd name="T17" fmla="*/ 6 h 56"/>
                <a:gd name="T18" fmla="*/ 9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3 w 38"/>
                <a:gd name="T35" fmla="*/ 6 h 56"/>
                <a:gd name="T36" fmla="*/ 33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55">
              <a:extLst>
                <a:ext uri="{FF2B5EF4-FFF2-40B4-BE49-F238E27FC236}">
                  <a16:creationId xmlns:a16="http://schemas.microsoft.com/office/drawing/2014/main" id="{5345543C-145A-41B3-B54D-9827EF2AC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1638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4 w 38"/>
                <a:gd name="T15" fmla="*/ 9 h 56"/>
                <a:gd name="T16" fmla="*/ 6 w 38"/>
                <a:gd name="T17" fmla="*/ 6 h 56"/>
                <a:gd name="T18" fmla="*/ 8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56">
              <a:extLst>
                <a:ext uri="{FF2B5EF4-FFF2-40B4-BE49-F238E27FC236}">
                  <a16:creationId xmlns:a16="http://schemas.microsoft.com/office/drawing/2014/main" id="{7690664E-A90C-44F1-8B92-6C496A3719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1326" y="2878138"/>
              <a:ext cx="30163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1 w 39"/>
                <a:gd name="T11" fmla="*/ 16 h 56"/>
                <a:gd name="T12" fmla="*/ 2 w 39"/>
                <a:gd name="T13" fmla="*/ 13 h 56"/>
                <a:gd name="T14" fmla="*/ 3 w 39"/>
                <a:gd name="T15" fmla="*/ 9 h 56"/>
                <a:gd name="T16" fmla="*/ 6 w 39"/>
                <a:gd name="T17" fmla="*/ 6 h 56"/>
                <a:gd name="T18" fmla="*/ 9 w 39"/>
                <a:gd name="T19" fmla="*/ 3 h 56"/>
                <a:gd name="T20" fmla="*/ 11 w 39"/>
                <a:gd name="T21" fmla="*/ 2 h 56"/>
                <a:gd name="T22" fmla="*/ 16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23 w 39"/>
                <a:gd name="T29" fmla="*/ 1 h 56"/>
                <a:gd name="T30" fmla="*/ 26 w 39"/>
                <a:gd name="T31" fmla="*/ 2 h 56"/>
                <a:gd name="T32" fmla="*/ 30 w 39"/>
                <a:gd name="T33" fmla="*/ 3 h 56"/>
                <a:gd name="T34" fmla="*/ 33 w 39"/>
                <a:gd name="T35" fmla="*/ 6 h 56"/>
                <a:gd name="T36" fmla="*/ 33 w 39"/>
                <a:gd name="T37" fmla="*/ 6 h 56"/>
                <a:gd name="T38" fmla="*/ 35 w 39"/>
                <a:gd name="T39" fmla="*/ 9 h 56"/>
                <a:gd name="T40" fmla="*/ 37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57">
              <a:extLst>
                <a:ext uri="{FF2B5EF4-FFF2-40B4-BE49-F238E27FC236}">
                  <a16:creationId xmlns:a16="http://schemas.microsoft.com/office/drawing/2014/main" id="{7CB81B54-DB68-4962-99D8-B59B3721D2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2601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2 w 38"/>
                <a:gd name="T15" fmla="*/ 9 h 56"/>
                <a:gd name="T16" fmla="*/ 4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4 w 38"/>
                <a:gd name="T39" fmla="*/ 9 h 56"/>
                <a:gd name="T40" fmla="*/ 36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2" y="9"/>
                  </a:lnTo>
                  <a:lnTo>
                    <a:pt x="4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58">
              <a:extLst>
                <a:ext uri="{FF2B5EF4-FFF2-40B4-BE49-F238E27FC236}">
                  <a16:creationId xmlns:a16="http://schemas.microsoft.com/office/drawing/2014/main" id="{9DA1D9D7-6F09-4D90-B837-1E8DFCDDB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2288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4 w 38"/>
                <a:gd name="T15" fmla="*/ 9 h 56"/>
                <a:gd name="T16" fmla="*/ 6 w 38"/>
                <a:gd name="T17" fmla="*/ 6 h 56"/>
                <a:gd name="T18" fmla="*/ 8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3 w 38"/>
                <a:gd name="T35" fmla="*/ 6 h 56"/>
                <a:gd name="T36" fmla="*/ 33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59">
              <a:extLst>
                <a:ext uri="{FF2B5EF4-FFF2-40B4-BE49-F238E27FC236}">
                  <a16:creationId xmlns:a16="http://schemas.microsoft.com/office/drawing/2014/main" id="{A43A0379-9225-4110-979A-832F437436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1976" y="2878138"/>
              <a:ext cx="31750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1 w 39"/>
                <a:gd name="T11" fmla="*/ 16 h 56"/>
                <a:gd name="T12" fmla="*/ 2 w 39"/>
                <a:gd name="T13" fmla="*/ 13 h 56"/>
                <a:gd name="T14" fmla="*/ 3 w 39"/>
                <a:gd name="T15" fmla="*/ 9 h 56"/>
                <a:gd name="T16" fmla="*/ 6 w 39"/>
                <a:gd name="T17" fmla="*/ 6 h 56"/>
                <a:gd name="T18" fmla="*/ 9 w 39"/>
                <a:gd name="T19" fmla="*/ 3 h 56"/>
                <a:gd name="T20" fmla="*/ 11 w 39"/>
                <a:gd name="T21" fmla="*/ 2 h 56"/>
                <a:gd name="T22" fmla="*/ 16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23 w 39"/>
                <a:gd name="T29" fmla="*/ 1 h 56"/>
                <a:gd name="T30" fmla="*/ 26 w 39"/>
                <a:gd name="T31" fmla="*/ 2 h 56"/>
                <a:gd name="T32" fmla="*/ 30 w 39"/>
                <a:gd name="T33" fmla="*/ 3 h 56"/>
                <a:gd name="T34" fmla="*/ 33 w 39"/>
                <a:gd name="T35" fmla="*/ 6 h 56"/>
                <a:gd name="T36" fmla="*/ 33 w 39"/>
                <a:gd name="T37" fmla="*/ 6 h 56"/>
                <a:gd name="T38" fmla="*/ 36 w 39"/>
                <a:gd name="T39" fmla="*/ 9 h 56"/>
                <a:gd name="T40" fmla="*/ 37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60">
              <a:extLst>
                <a:ext uri="{FF2B5EF4-FFF2-40B4-BE49-F238E27FC236}">
                  <a16:creationId xmlns:a16="http://schemas.microsoft.com/office/drawing/2014/main" id="{BE74154F-9B13-43FC-928F-EFDB2A4517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3251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2 w 38"/>
                <a:gd name="T15" fmla="*/ 9 h 56"/>
                <a:gd name="T16" fmla="*/ 4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4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2" y="9"/>
                  </a:lnTo>
                  <a:lnTo>
                    <a:pt x="4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61">
              <a:extLst>
                <a:ext uri="{FF2B5EF4-FFF2-40B4-BE49-F238E27FC236}">
                  <a16:creationId xmlns:a16="http://schemas.microsoft.com/office/drawing/2014/main" id="{D7E52797-2570-4458-A9B8-6903A16DFB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54526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2 w 38"/>
                <a:gd name="T13" fmla="*/ 13 h 56"/>
                <a:gd name="T14" fmla="*/ 4 w 38"/>
                <a:gd name="T15" fmla="*/ 9 h 56"/>
                <a:gd name="T16" fmla="*/ 6 w 38"/>
                <a:gd name="T17" fmla="*/ 6 h 56"/>
                <a:gd name="T18" fmla="*/ 9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3 w 38"/>
                <a:gd name="T35" fmla="*/ 6 h 56"/>
                <a:gd name="T36" fmla="*/ 33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62">
              <a:extLst>
                <a:ext uri="{FF2B5EF4-FFF2-40B4-BE49-F238E27FC236}">
                  <a16:creationId xmlns:a16="http://schemas.microsoft.com/office/drawing/2014/main" id="{E97560F4-B879-4EEB-B56E-A299F88F84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4213" y="2878138"/>
              <a:ext cx="31750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1 w 39"/>
                <a:gd name="T11" fmla="*/ 16 h 56"/>
                <a:gd name="T12" fmla="*/ 2 w 39"/>
                <a:gd name="T13" fmla="*/ 13 h 56"/>
                <a:gd name="T14" fmla="*/ 4 w 39"/>
                <a:gd name="T15" fmla="*/ 9 h 56"/>
                <a:gd name="T16" fmla="*/ 6 w 39"/>
                <a:gd name="T17" fmla="*/ 6 h 56"/>
                <a:gd name="T18" fmla="*/ 9 w 39"/>
                <a:gd name="T19" fmla="*/ 3 h 56"/>
                <a:gd name="T20" fmla="*/ 12 w 39"/>
                <a:gd name="T21" fmla="*/ 2 h 56"/>
                <a:gd name="T22" fmla="*/ 16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23 w 39"/>
                <a:gd name="T29" fmla="*/ 1 h 56"/>
                <a:gd name="T30" fmla="*/ 27 w 39"/>
                <a:gd name="T31" fmla="*/ 2 h 56"/>
                <a:gd name="T32" fmla="*/ 30 w 39"/>
                <a:gd name="T33" fmla="*/ 3 h 56"/>
                <a:gd name="T34" fmla="*/ 34 w 39"/>
                <a:gd name="T35" fmla="*/ 6 h 56"/>
                <a:gd name="T36" fmla="*/ 34 w 39"/>
                <a:gd name="T37" fmla="*/ 6 h 56"/>
                <a:gd name="T38" fmla="*/ 36 w 39"/>
                <a:gd name="T39" fmla="*/ 9 h 56"/>
                <a:gd name="T40" fmla="*/ 37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63">
              <a:extLst>
                <a:ext uri="{FF2B5EF4-FFF2-40B4-BE49-F238E27FC236}">
                  <a16:creationId xmlns:a16="http://schemas.microsoft.com/office/drawing/2014/main" id="{C028E9CD-196F-4A71-B254-2281F0CBC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2 w 38"/>
                <a:gd name="T15" fmla="*/ 9 h 56"/>
                <a:gd name="T16" fmla="*/ 5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4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2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64">
              <a:extLst>
                <a:ext uri="{FF2B5EF4-FFF2-40B4-BE49-F238E27FC236}">
                  <a16:creationId xmlns:a16="http://schemas.microsoft.com/office/drawing/2014/main" id="{E80414E2-D091-426B-BD50-FB2F98CBE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1001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6 w 38"/>
                <a:gd name="T13" fmla="*/ 13 h 56"/>
                <a:gd name="T14" fmla="*/ 34 w 38"/>
                <a:gd name="T15" fmla="*/ 9 h 56"/>
                <a:gd name="T16" fmla="*/ 32 w 38"/>
                <a:gd name="T17" fmla="*/ 6 h 56"/>
                <a:gd name="T18" fmla="*/ 29 w 38"/>
                <a:gd name="T19" fmla="*/ 3 h 56"/>
                <a:gd name="T20" fmla="*/ 26 w 38"/>
                <a:gd name="T21" fmla="*/ 2 h 56"/>
                <a:gd name="T22" fmla="*/ 23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14 w 38"/>
                <a:gd name="T29" fmla="*/ 1 h 56"/>
                <a:gd name="T30" fmla="*/ 11 w 38"/>
                <a:gd name="T31" fmla="*/ 2 h 56"/>
                <a:gd name="T32" fmla="*/ 8 w 38"/>
                <a:gd name="T33" fmla="*/ 3 h 56"/>
                <a:gd name="T34" fmla="*/ 5 w 38"/>
                <a:gd name="T35" fmla="*/ 6 h 56"/>
                <a:gd name="T36" fmla="*/ 5 w 38"/>
                <a:gd name="T37" fmla="*/ 6 h 56"/>
                <a:gd name="T38" fmla="*/ 3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65">
              <a:extLst>
                <a:ext uri="{FF2B5EF4-FFF2-40B4-BE49-F238E27FC236}">
                  <a16:creationId xmlns:a16="http://schemas.microsoft.com/office/drawing/2014/main" id="{63538430-40D3-4CC6-9641-65609C0D6B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1313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4 w 38"/>
                <a:gd name="T15" fmla="*/ 9 h 56"/>
                <a:gd name="T16" fmla="*/ 32 w 38"/>
                <a:gd name="T17" fmla="*/ 6 h 56"/>
                <a:gd name="T18" fmla="*/ 30 w 38"/>
                <a:gd name="T19" fmla="*/ 3 h 56"/>
                <a:gd name="T20" fmla="*/ 26 w 38"/>
                <a:gd name="T21" fmla="*/ 2 h 56"/>
                <a:gd name="T22" fmla="*/ 23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15 w 38"/>
                <a:gd name="T29" fmla="*/ 1 h 56"/>
                <a:gd name="T30" fmla="*/ 11 w 38"/>
                <a:gd name="T31" fmla="*/ 2 h 56"/>
                <a:gd name="T32" fmla="*/ 8 w 38"/>
                <a:gd name="T33" fmla="*/ 3 h 56"/>
                <a:gd name="T34" fmla="*/ 4 w 38"/>
                <a:gd name="T35" fmla="*/ 6 h 56"/>
                <a:gd name="T36" fmla="*/ 4 w 38"/>
                <a:gd name="T37" fmla="*/ 6 h 56"/>
                <a:gd name="T38" fmla="*/ 2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66">
              <a:extLst>
                <a:ext uri="{FF2B5EF4-FFF2-40B4-BE49-F238E27FC236}">
                  <a16:creationId xmlns:a16="http://schemas.microsoft.com/office/drawing/2014/main" id="{C4037BD6-9BCA-4916-B53E-1D3F2ED45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0038" y="2878138"/>
              <a:ext cx="31750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7 w 39"/>
                <a:gd name="T13" fmla="*/ 13 h 56"/>
                <a:gd name="T14" fmla="*/ 36 w 39"/>
                <a:gd name="T15" fmla="*/ 9 h 56"/>
                <a:gd name="T16" fmla="*/ 33 w 39"/>
                <a:gd name="T17" fmla="*/ 6 h 56"/>
                <a:gd name="T18" fmla="*/ 30 w 39"/>
                <a:gd name="T19" fmla="*/ 3 h 56"/>
                <a:gd name="T20" fmla="*/ 27 w 39"/>
                <a:gd name="T21" fmla="*/ 2 h 56"/>
                <a:gd name="T22" fmla="*/ 23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15 w 39"/>
                <a:gd name="T29" fmla="*/ 1 h 56"/>
                <a:gd name="T30" fmla="*/ 12 w 39"/>
                <a:gd name="T31" fmla="*/ 2 h 56"/>
                <a:gd name="T32" fmla="*/ 9 w 39"/>
                <a:gd name="T33" fmla="*/ 3 h 56"/>
                <a:gd name="T34" fmla="*/ 6 w 39"/>
                <a:gd name="T35" fmla="*/ 6 h 56"/>
                <a:gd name="T36" fmla="*/ 6 w 39"/>
                <a:gd name="T37" fmla="*/ 6 h 56"/>
                <a:gd name="T38" fmla="*/ 3 w 39"/>
                <a:gd name="T39" fmla="*/ 9 h 56"/>
                <a:gd name="T40" fmla="*/ 1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6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9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67">
              <a:extLst>
                <a:ext uri="{FF2B5EF4-FFF2-40B4-BE49-F238E27FC236}">
                  <a16:creationId xmlns:a16="http://schemas.microsoft.com/office/drawing/2014/main" id="{D0E707AD-4517-461E-A702-4A49C0B939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5 w 38"/>
                <a:gd name="T15" fmla="*/ 9 h 56"/>
                <a:gd name="T16" fmla="*/ 33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4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68">
              <a:extLst>
                <a:ext uri="{FF2B5EF4-FFF2-40B4-BE49-F238E27FC236}">
                  <a16:creationId xmlns:a16="http://schemas.microsoft.com/office/drawing/2014/main" id="{7BAD0CFD-CAA5-4C43-AAE1-BF6C447C12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99076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4 w 38"/>
                <a:gd name="T15" fmla="*/ 9 h 56"/>
                <a:gd name="T16" fmla="*/ 32 w 38"/>
                <a:gd name="T17" fmla="*/ 6 h 56"/>
                <a:gd name="T18" fmla="*/ 30 w 38"/>
                <a:gd name="T19" fmla="*/ 3 h 56"/>
                <a:gd name="T20" fmla="*/ 26 w 38"/>
                <a:gd name="T21" fmla="*/ 2 h 56"/>
                <a:gd name="T22" fmla="*/ 23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15 w 38"/>
                <a:gd name="T29" fmla="*/ 1 h 56"/>
                <a:gd name="T30" fmla="*/ 11 w 38"/>
                <a:gd name="T31" fmla="*/ 2 h 56"/>
                <a:gd name="T32" fmla="*/ 8 w 38"/>
                <a:gd name="T33" fmla="*/ 3 h 56"/>
                <a:gd name="T34" fmla="*/ 4 w 38"/>
                <a:gd name="T35" fmla="*/ 6 h 56"/>
                <a:gd name="T36" fmla="*/ 4 w 38"/>
                <a:gd name="T37" fmla="*/ 6 h 56"/>
                <a:gd name="T38" fmla="*/ 2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69">
              <a:extLst>
                <a:ext uri="{FF2B5EF4-FFF2-40B4-BE49-F238E27FC236}">
                  <a16:creationId xmlns:a16="http://schemas.microsoft.com/office/drawing/2014/main" id="{F13CDEEE-267E-4D90-AC38-726AB646A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57801" y="2878138"/>
              <a:ext cx="31750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7 w 39"/>
                <a:gd name="T13" fmla="*/ 13 h 56"/>
                <a:gd name="T14" fmla="*/ 36 w 39"/>
                <a:gd name="T15" fmla="*/ 9 h 56"/>
                <a:gd name="T16" fmla="*/ 33 w 39"/>
                <a:gd name="T17" fmla="*/ 6 h 56"/>
                <a:gd name="T18" fmla="*/ 30 w 39"/>
                <a:gd name="T19" fmla="*/ 3 h 56"/>
                <a:gd name="T20" fmla="*/ 26 w 39"/>
                <a:gd name="T21" fmla="*/ 2 h 56"/>
                <a:gd name="T22" fmla="*/ 23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15 w 39"/>
                <a:gd name="T29" fmla="*/ 1 h 56"/>
                <a:gd name="T30" fmla="*/ 11 w 39"/>
                <a:gd name="T31" fmla="*/ 2 h 56"/>
                <a:gd name="T32" fmla="*/ 9 w 39"/>
                <a:gd name="T33" fmla="*/ 3 h 56"/>
                <a:gd name="T34" fmla="*/ 6 w 39"/>
                <a:gd name="T35" fmla="*/ 6 h 56"/>
                <a:gd name="T36" fmla="*/ 6 w 39"/>
                <a:gd name="T37" fmla="*/ 6 h 56"/>
                <a:gd name="T38" fmla="*/ 3 w 39"/>
                <a:gd name="T39" fmla="*/ 9 h 56"/>
                <a:gd name="T40" fmla="*/ 1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6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70">
              <a:extLst>
                <a:ext uri="{FF2B5EF4-FFF2-40B4-BE49-F238E27FC236}">
                  <a16:creationId xmlns:a16="http://schemas.microsoft.com/office/drawing/2014/main" id="{AA50A2CF-1202-4479-9E22-7C1FD3CF88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8113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5 w 38"/>
                <a:gd name="T15" fmla="*/ 9 h 56"/>
                <a:gd name="T16" fmla="*/ 32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4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71">
              <a:extLst>
                <a:ext uri="{FF2B5EF4-FFF2-40B4-BE49-F238E27FC236}">
                  <a16:creationId xmlns:a16="http://schemas.microsoft.com/office/drawing/2014/main" id="{97A91BC6-E3EB-4FD5-AE74-77E6D8D10A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6838" y="2878138"/>
              <a:ext cx="31750" cy="44450"/>
            </a:xfrm>
            <a:custGeom>
              <a:avLst/>
              <a:gdLst>
                <a:gd name="T0" fmla="*/ 0 w 40"/>
                <a:gd name="T1" fmla="*/ 20 h 56"/>
                <a:gd name="T2" fmla="*/ 0 w 40"/>
                <a:gd name="T3" fmla="*/ 56 h 56"/>
                <a:gd name="T4" fmla="*/ 40 w 40"/>
                <a:gd name="T5" fmla="*/ 56 h 56"/>
                <a:gd name="T6" fmla="*/ 40 w 40"/>
                <a:gd name="T7" fmla="*/ 20 h 56"/>
                <a:gd name="T8" fmla="*/ 40 w 40"/>
                <a:gd name="T9" fmla="*/ 20 h 56"/>
                <a:gd name="T10" fmla="*/ 40 w 40"/>
                <a:gd name="T11" fmla="*/ 16 h 56"/>
                <a:gd name="T12" fmla="*/ 38 w 40"/>
                <a:gd name="T13" fmla="*/ 13 h 56"/>
                <a:gd name="T14" fmla="*/ 36 w 40"/>
                <a:gd name="T15" fmla="*/ 9 h 56"/>
                <a:gd name="T16" fmla="*/ 34 w 40"/>
                <a:gd name="T17" fmla="*/ 6 h 56"/>
                <a:gd name="T18" fmla="*/ 30 w 40"/>
                <a:gd name="T19" fmla="*/ 3 h 56"/>
                <a:gd name="T20" fmla="*/ 28 w 40"/>
                <a:gd name="T21" fmla="*/ 2 h 56"/>
                <a:gd name="T22" fmla="*/ 25 w 40"/>
                <a:gd name="T23" fmla="*/ 1 h 56"/>
                <a:gd name="T24" fmla="*/ 20 w 40"/>
                <a:gd name="T25" fmla="*/ 0 h 56"/>
                <a:gd name="T26" fmla="*/ 20 w 40"/>
                <a:gd name="T27" fmla="*/ 0 h 56"/>
                <a:gd name="T28" fmla="*/ 16 w 40"/>
                <a:gd name="T29" fmla="*/ 1 h 56"/>
                <a:gd name="T30" fmla="*/ 13 w 40"/>
                <a:gd name="T31" fmla="*/ 2 h 56"/>
                <a:gd name="T32" fmla="*/ 10 w 40"/>
                <a:gd name="T33" fmla="*/ 3 h 56"/>
                <a:gd name="T34" fmla="*/ 6 w 40"/>
                <a:gd name="T35" fmla="*/ 6 h 56"/>
                <a:gd name="T36" fmla="*/ 6 w 40"/>
                <a:gd name="T37" fmla="*/ 6 h 56"/>
                <a:gd name="T38" fmla="*/ 4 w 40"/>
                <a:gd name="T39" fmla="*/ 9 h 56"/>
                <a:gd name="T40" fmla="*/ 3 w 40"/>
                <a:gd name="T41" fmla="*/ 13 h 56"/>
                <a:gd name="T42" fmla="*/ 2 w 40"/>
                <a:gd name="T43" fmla="*/ 16 h 56"/>
                <a:gd name="T44" fmla="*/ 0 w 40"/>
                <a:gd name="T45" fmla="*/ 20 h 56"/>
                <a:gd name="T46" fmla="*/ 0 w 40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6">
                  <a:moveTo>
                    <a:pt x="0" y="20"/>
                  </a:moveTo>
                  <a:lnTo>
                    <a:pt x="0" y="56"/>
                  </a:lnTo>
                  <a:lnTo>
                    <a:pt x="40" y="56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40" y="16"/>
                  </a:lnTo>
                  <a:lnTo>
                    <a:pt x="38" y="13"/>
                  </a:lnTo>
                  <a:lnTo>
                    <a:pt x="36" y="9"/>
                  </a:lnTo>
                  <a:lnTo>
                    <a:pt x="34" y="6"/>
                  </a:lnTo>
                  <a:lnTo>
                    <a:pt x="30" y="3"/>
                  </a:lnTo>
                  <a:lnTo>
                    <a:pt x="28" y="2"/>
                  </a:lnTo>
                  <a:lnTo>
                    <a:pt x="2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3" y="2"/>
                  </a:lnTo>
                  <a:lnTo>
                    <a:pt x="1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72">
              <a:extLst>
                <a:ext uri="{FF2B5EF4-FFF2-40B4-BE49-F238E27FC236}">
                  <a16:creationId xmlns:a16="http://schemas.microsoft.com/office/drawing/2014/main" id="{DA76A5D5-03DF-4AC6-A5A9-CB07E445E2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7151" y="2878138"/>
              <a:ext cx="30163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7 w 39"/>
                <a:gd name="T13" fmla="*/ 13 h 56"/>
                <a:gd name="T14" fmla="*/ 35 w 39"/>
                <a:gd name="T15" fmla="*/ 9 h 56"/>
                <a:gd name="T16" fmla="*/ 33 w 39"/>
                <a:gd name="T17" fmla="*/ 6 h 56"/>
                <a:gd name="T18" fmla="*/ 30 w 39"/>
                <a:gd name="T19" fmla="*/ 3 h 56"/>
                <a:gd name="T20" fmla="*/ 26 w 39"/>
                <a:gd name="T21" fmla="*/ 2 h 56"/>
                <a:gd name="T22" fmla="*/ 23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15 w 39"/>
                <a:gd name="T29" fmla="*/ 1 h 56"/>
                <a:gd name="T30" fmla="*/ 11 w 39"/>
                <a:gd name="T31" fmla="*/ 2 h 56"/>
                <a:gd name="T32" fmla="*/ 9 w 39"/>
                <a:gd name="T33" fmla="*/ 3 h 56"/>
                <a:gd name="T34" fmla="*/ 5 w 39"/>
                <a:gd name="T35" fmla="*/ 6 h 56"/>
                <a:gd name="T36" fmla="*/ 5 w 39"/>
                <a:gd name="T37" fmla="*/ 6 h 56"/>
                <a:gd name="T38" fmla="*/ 3 w 39"/>
                <a:gd name="T39" fmla="*/ 9 h 56"/>
                <a:gd name="T40" fmla="*/ 1 w 39"/>
                <a:gd name="T41" fmla="*/ 13 h 56"/>
                <a:gd name="T42" fmla="*/ 0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9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73">
              <a:extLst>
                <a:ext uri="{FF2B5EF4-FFF2-40B4-BE49-F238E27FC236}">
                  <a16:creationId xmlns:a16="http://schemas.microsoft.com/office/drawing/2014/main" id="{795AFCF1-0A36-4535-AAB0-914DC4FC8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97463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5 w 38"/>
                <a:gd name="T15" fmla="*/ 9 h 56"/>
                <a:gd name="T16" fmla="*/ 32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3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74">
              <a:extLst>
                <a:ext uri="{FF2B5EF4-FFF2-40B4-BE49-F238E27FC236}">
                  <a16:creationId xmlns:a16="http://schemas.microsoft.com/office/drawing/2014/main" id="{9223C5ED-AC15-44E9-AC08-62BA291EC8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2878138"/>
              <a:ext cx="30163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8 w 39"/>
                <a:gd name="T13" fmla="*/ 13 h 56"/>
                <a:gd name="T14" fmla="*/ 36 w 39"/>
                <a:gd name="T15" fmla="*/ 9 h 56"/>
                <a:gd name="T16" fmla="*/ 34 w 39"/>
                <a:gd name="T17" fmla="*/ 6 h 56"/>
                <a:gd name="T18" fmla="*/ 30 w 39"/>
                <a:gd name="T19" fmla="*/ 3 h 56"/>
                <a:gd name="T20" fmla="*/ 28 w 39"/>
                <a:gd name="T21" fmla="*/ 2 h 56"/>
                <a:gd name="T22" fmla="*/ 24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16 w 39"/>
                <a:gd name="T29" fmla="*/ 1 h 56"/>
                <a:gd name="T30" fmla="*/ 13 w 39"/>
                <a:gd name="T31" fmla="*/ 2 h 56"/>
                <a:gd name="T32" fmla="*/ 9 w 39"/>
                <a:gd name="T33" fmla="*/ 3 h 56"/>
                <a:gd name="T34" fmla="*/ 6 w 39"/>
                <a:gd name="T35" fmla="*/ 6 h 56"/>
                <a:gd name="T36" fmla="*/ 6 w 39"/>
                <a:gd name="T37" fmla="*/ 6 h 56"/>
                <a:gd name="T38" fmla="*/ 4 w 39"/>
                <a:gd name="T39" fmla="*/ 9 h 56"/>
                <a:gd name="T40" fmla="*/ 2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8" y="13"/>
                  </a:lnTo>
                  <a:lnTo>
                    <a:pt x="36" y="9"/>
                  </a:lnTo>
                  <a:lnTo>
                    <a:pt x="34" y="6"/>
                  </a:lnTo>
                  <a:lnTo>
                    <a:pt x="30" y="3"/>
                  </a:lnTo>
                  <a:lnTo>
                    <a:pt x="28" y="2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3" y="2"/>
                  </a:lnTo>
                  <a:lnTo>
                    <a:pt x="9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75">
              <a:extLst>
                <a:ext uri="{FF2B5EF4-FFF2-40B4-BE49-F238E27FC236}">
                  <a16:creationId xmlns:a16="http://schemas.microsoft.com/office/drawing/2014/main" id="{B589F098-C9A3-4168-ABD5-E351C9C200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4913" y="2878138"/>
              <a:ext cx="31750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6 w 39"/>
                <a:gd name="T13" fmla="*/ 13 h 56"/>
                <a:gd name="T14" fmla="*/ 35 w 39"/>
                <a:gd name="T15" fmla="*/ 9 h 56"/>
                <a:gd name="T16" fmla="*/ 33 w 39"/>
                <a:gd name="T17" fmla="*/ 6 h 56"/>
                <a:gd name="T18" fmla="*/ 29 w 39"/>
                <a:gd name="T19" fmla="*/ 3 h 56"/>
                <a:gd name="T20" fmla="*/ 26 w 39"/>
                <a:gd name="T21" fmla="*/ 2 h 56"/>
                <a:gd name="T22" fmla="*/ 23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14 w 39"/>
                <a:gd name="T29" fmla="*/ 1 h 56"/>
                <a:gd name="T30" fmla="*/ 11 w 39"/>
                <a:gd name="T31" fmla="*/ 2 h 56"/>
                <a:gd name="T32" fmla="*/ 8 w 39"/>
                <a:gd name="T33" fmla="*/ 3 h 56"/>
                <a:gd name="T34" fmla="*/ 5 w 39"/>
                <a:gd name="T35" fmla="*/ 6 h 56"/>
                <a:gd name="T36" fmla="*/ 5 w 39"/>
                <a:gd name="T37" fmla="*/ 6 h 56"/>
                <a:gd name="T38" fmla="*/ 3 w 39"/>
                <a:gd name="T39" fmla="*/ 9 h 56"/>
                <a:gd name="T40" fmla="*/ 1 w 39"/>
                <a:gd name="T41" fmla="*/ 13 h 56"/>
                <a:gd name="T42" fmla="*/ 0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6" y="13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76">
              <a:extLst>
                <a:ext uri="{FF2B5EF4-FFF2-40B4-BE49-F238E27FC236}">
                  <a16:creationId xmlns:a16="http://schemas.microsoft.com/office/drawing/2014/main" id="{E9C78E5C-3DD1-47F5-B890-C193A68B85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5226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4 w 38"/>
                <a:gd name="T15" fmla="*/ 9 h 56"/>
                <a:gd name="T16" fmla="*/ 32 w 38"/>
                <a:gd name="T17" fmla="*/ 6 h 56"/>
                <a:gd name="T18" fmla="*/ 30 w 38"/>
                <a:gd name="T19" fmla="*/ 3 h 56"/>
                <a:gd name="T20" fmla="*/ 26 w 38"/>
                <a:gd name="T21" fmla="*/ 2 h 56"/>
                <a:gd name="T22" fmla="*/ 23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15 w 38"/>
                <a:gd name="T29" fmla="*/ 1 h 56"/>
                <a:gd name="T30" fmla="*/ 11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3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77">
              <a:extLst>
                <a:ext uri="{FF2B5EF4-FFF2-40B4-BE49-F238E27FC236}">
                  <a16:creationId xmlns:a16="http://schemas.microsoft.com/office/drawing/2014/main" id="{9B198242-4CFE-4FE1-9D76-079AFD47B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3951" y="2878138"/>
              <a:ext cx="31750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8 w 39"/>
                <a:gd name="T13" fmla="*/ 13 h 56"/>
                <a:gd name="T14" fmla="*/ 36 w 39"/>
                <a:gd name="T15" fmla="*/ 9 h 56"/>
                <a:gd name="T16" fmla="*/ 33 w 39"/>
                <a:gd name="T17" fmla="*/ 6 h 56"/>
                <a:gd name="T18" fmla="*/ 30 w 39"/>
                <a:gd name="T19" fmla="*/ 3 h 56"/>
                <a:gd name="T20" fmla="*/ 28 w 39"/>
                <a:gd name="T21" fmla="*/ 2 h 56"/>
                <a:gd name="T22" fmla="*/ 23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16 w 39"/>
                <a:gd name="T29" fmla="*/ 1 h 56"/>
                <a:gd name="T30" fmla="*/ 13 w 39"/>
                <a:gd name="T31" fmla="*/ 2 h 56"/>
                <a:gd name="T32" fmla="*/ 9 w 39"/>
                <a:gd name="T33" fmla="*/ 3 h 56"/>
                <a:gd name="T34" fmla="*/ 6 w 39"/>
                <a:gd name="T35" fmla="*/ 6 h 56"/>
                <a:gd name="T36" fmla="*/ 6 w 39"/>
                <a:gd name="T37" fmla="*/ 6 h 56"/>
                <a:gd name="T38" fmla="*/ 3 w 39"/>
                <a:gd name="T39" fmla="*/ 9 h 56"/>
                <a:gd name="T40" fmla="*/ 2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8" y="13"/>
                  </a:lnTo>
                  <a:lnTo>
                    <a:pt x="36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8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3" y="2"/>
                  </a:lnTo>
                  <a:lnTo>
                    <a:pt x="9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78">
              <a:extLst>
                <a:ext uri="{FF2B5EF4-FFF2-40B4-BE49-F238E27FC236}">
                  <a16:creationId xmlns:a16="http://schemas.microsoft.com/office/drawing/2014/main" id="{7D96523E-2CE5-4E5B-B20C-6AD3CF2C3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4263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6 w 38"/>
                <a:gd name="T15" fmla="*/ 9 h 56"/>
                <a:gd name="T16" fmla="*/ 34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4 w 38"/>
                <a:gd name="T39" fmla="*/ 9 h 56"/>
                <a:gd name="T40" fmla="*/ 2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6" y="9"/>
                  </a:lnTo>
                  <a:lnTo>
                    <a:pt x="34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79">
              <a:extLst>
                <a:ext uri="{FF2B5EF4-FFF2-40B4-BE49-F238E27FC236}">
                  <a16:creationId xmlns:a16="http://schemas.microsoft.com/office/drawing/2014/main" id="{86DE64D1-F9CF-44C7-BE97-A1786F13A2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2988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4 w 38"/>
                <a:gd name="T15" fmla="*/ 9 h 56"/>
                <a:gd name="T16" fmla="*/ 32 w 38"/>
                <a:gd name="T17" fmla="*/ 6 h 56"/>
                <a:gd name="T18" fmla="*/ 30 w 38"/>
                <a:gd name="T19" fmla="*/ 3 h 56"/>
                <a:gd name="T20" fmla="*/ 26 w 38"/>
                <a:gd name="T21" fmla="*/ 2 h 56"/>
                <a:gd name="T22" fmla="*/ 23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15 w 38"/>
                <a:gd name="T29" fmla="*/ 1 h 56"/>
                <a:gd name="T30" fmla="*/ 11 w 38"/>
                <a:gd name="T31" fmla="*/ 2 h 56"/>
                <a:gd name="T32" fmla="*/ 8 w 38"/>
                <a:gd name="T33" fmla="*/ 3 h 56"/>
                <a:gd name="T34" fmla="*/ 5 w 38"/>
                <a:gd name="T35" fmla="*/ 6 h 56"/>
                <a:gd name="T36" fmla="*/ 5 w 38"/>
                <a:gd name="T37" fmla="*/ 6 h 56"/>
                <a:gd name="T38" fmla="*/ 3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80">
              <a:extLst>
                <a:ext uri="{FF2B5EF4-FFF2-40B4-BE49-F238E27FC236}">
                  <a16:creationId xmlns:a16="http://schemas.microsoft.com/office/drawing/2014/main" id="{CE49DC90-1384-4C55-B264-B01121B1F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2878138"/>
              <a:ext cx="31750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7 w 39"/>
                <a:gd name="T13" fmla="*/ 13 h 56"/>
                <a:gd name="T14" fmla="*/ 36 w 39"/>
                <a:gd name="T15" fmla="*/ 9 h 56"/>
                <a:gd name="T16" fmla="*/ 33 w 39"/>
                <a:gd name="T17" fmla="*/ 6 h 56"/>
                <a:gd name="T18" fmla="*/ 30 w 39"/>
                <a:gd name="T19" fmla="*/ 3 h 56"/>
                <a:gd name="T20" fmla="*/ 28 w 39"/>
                <a:gd name="T21" fmla="*/ 2 h 56"/>
                <a:gd name="T22" fmla="*/ 23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16 w 39"/>
                <a:gd name="T29" fmla="*/ 1 h 56"/>
                <a:gd name="T30" fmla="*/ 13 w 39"/>
                <a:gd name="T31" fmla="*/ 2 h 56"/>
                <a:gd name="T32" fmla="*/ 9 w 39"/>
                <a:gd name="T33" fmla="*/ 3 h 56"/>
                <a:gd name="T34" fmla="*/ 6 w 39"/>
                <a:gd name="T35" fmla="*/ 6 h 56"/>
                <a:gd name="T36" fmla="*/ 6 w 39"/>
                <a:gd name="T37" fmla="*/ 6 h 56"/>
                <a:gd name="T38" fmla="*/ 3 w 39"/>
                <a:gd name="T39" fmla="*/ 9 h 56"/>
                <a:gd name="T40" fmla="*/ 2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6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8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3" y="2"/>
                  </a:lnTo>
                  <a:lnTo>
                    <a:pt x="9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81">
              <a:extLst>
                <a:ext uri="{FF2B5EF4-FFF2-40B4-BE49-F238E27FC236}">
                  <a16:creationId xmlns:a16="http://schemas.microsoft.com/office/drawing/2014/main" id="{FBA98924-49A1-4752-9CB3-E8A148780B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6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6 w 38"/>
                <a:gd name="T15" fmla="*/ 9 h 56"/>
                <a:gd name="T16" fmla="*/ 34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4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6" y="9"/>
                  </a:lnTo>
                  <a:lnTo>
                    <a:pt x="34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82">
              <a:extLst>
                <a:ext uri="{FF2B5EF4-FFF2-40B4-BE49-F238E27FC236}">
                  <a16:creationId xmlns:a16="http://schemas.microsoft.com/office/drawing/2014/main" id="{1D5C8A4B-F74C-48E0-8F0E-9CE42FA4E8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2338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6 w 38"/>
                <a:gd name="T13" fmla="*/ 13 h 56"/>
                <a:gd name="T14" fmla="*/ 34 w 38"/>
                <a:gd name="T15" fmla="*/ 9 h 56"/>
                <a:gd name="T16" fmla="*/ 32 w 38"/>
                <a:gd name="T17" fmla="*/ 6 h 56"/>
                <a:gd name="T18" fmla="*/ 29 w 38"/>
                <a:gd name="T19" fmla="*/ 3 h 56"/>
                <a:gd name="T20" fmla="*/ 26 w 38"/>
                <a:gd name="T21" fmla="*/ 2 h 56"/>
                <a:gd name="T22" fmla="*/ 23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15 w 38"/>
                <a:gd name="T29" fmla="*/ 1 h 56"/>
                <a:gd name="T30" fmla="*/ 11 w 38"/>
                <a:gd name="T31" fmla="*/ 2 h 56"/>
                <a:gd name="T32" fmla="*/ 8 w 38"/>
                <a:gd name="T33" fmla="*/ 3 h 56"/>
                <a:gd name="T34" fmla="*/ 5 w 38"/>
                <a:gd name="T35" fmla="*/ 6 h 56"/>
                <a:gd name="T36" fmla="*/ 5 w 38"/>
                <a:gd name="T37" fmla="*/ 6 h 56"/>
                <a:gd name="T38" fmla="*/ 3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83">
              <a:extLst>
                <a:ext uri="{FF2B5EF4-FFF2-40B4-BE49-F238E27FC236}">
                  <a16:creationId xmlns:a16="http://schemas.microsoft.com/office/drawing/2014/main" id="{9286B97F-17CC-4564-AE3B-5F32F6ED1F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1063" y="2878138"/>
              <a:ext cx="30163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7 w 39"/>
                <a:gd name="T13" fmla="*/ 13 h 56"/>
                <a:gd name="T14" fmla="*/ 35 w 39"/>
                <a:gd name="T15" fmla="*/ 9 h 56"/>
                <a:gd name="T16" fmla="*/ 33 w 39"/>
                <a:gd name="T17" fmla="*/ 6 h 56"/>
                <a:gd name="T18" fmla="*/ 30 w 39"/>
                <a:gd name="T19" fmla="*/ 3 h 56"/>
                <a:gd name="T20" fmla="*/ 27 w 39"/>
                <a:gd name="T21" fmla="*/ 2 h 56"/>
                <a:gd name="T22" fmla="*/ 23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16 w 39"/>
                <a:gd name="T29" fmla="*/ 1 h 56"/>
                <a:gd name="T30" fmla="*/ 12 w 39"/>
                <a:gd name="T31" fmla="*/ 2 h 56"/>
                <a:gd name="T32" fmla="*/ 9 w 39"/>
                <a:gd name="T33" fmla="*/ 3 h 56"/>
                <a:gd name="T34" fmla="*/ 5 w 39"/>
                <a:gd name="T35" fmla="*/ 6 h 56"/>
                <a:gd name="T36" fmla="*/ 5 w 39"/>
                <a:gd name="T37" fmla="*/ 6 h 56"/>
                <a:gd name="T38" fmla="*/ 3 w 39"/>
                <a:gd name="T39" fmla="*/ 9 h 56"/>
                <a:gd name="T40" fmla="*/ 2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2" y="2"/>
                  </a:lnTo>
                  <a:lnTo>
                    <a:pt x="9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84">
              <a:extLst>
                <a:ext uri="{FF2B5EF4-FFF2-40B4-BE49-F238E27FC236}">
                  <a16:creationId xmlns:a16="http://schemas.microsoft.com/office/drawing/2014/main" id="{C2F75740-3754-4B6C-A596-015B9E47FD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1376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6 w 38"/>
                <a:gd name="T15" fmla="*/ 9 h 56"/>
                <a:gd name="T16" fmla="*/ 33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3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6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85">
              <a:extLst>
                <a:ext uri="{FF2B5EF4-FFF2-40B4-BE49-F238E27FC236}">
                  <a16:creationId xmlns:a16="http://schemas.microsoft.com/office/drawing/2014/main" id="{603CD261-53EA-4BD9-9020-E72D6C21B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0101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5 w 38"/>
                <a:gd name="T15" fmla="*/ 9 h 56"/>
                <a:gd name="T16" fmla="*/ 33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4 w 38"/>
                <a:gd name="T39" fmla="*/ 9 h 56"/>
                <a:gd name="T40" fmla="*/ 2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86">
              <a:extLst>
                <a:ext uri="{FF2B5EF4-FFF2-40B4-BE49-F238E27FC236}">
                  <a16:creationId xmlns:a16="http://schemas.microsoft.com/office/drawing/2014/main" id="{15732DA7-75E4-4C56-BCEC-D79B6B4B8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8826" y="2878138"/>
              <a:ext cx="31750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6 w 39"/>
                <a:gd name="T13" fmla="*/ 13 h 56"/>
                <a:gd name="T14" fmla="*/ 35 w 39"/>
                <a:gd name="T15" fmla="*/ 9 h 56"/>
                <a:gd name="T16" fmla="*/ 33 w 39"/>
                <a:gd name="T17" fmla="*/ 6 h 56"/>
                <a:gd name="T18" fmla="*/ 29 w 39"/>
                <a:gd name="T19" fmla="*/ 3 h 56"/>
                <a:gd name="T20" fmla="*/ 27 w 39"/>
                <a:gd name="T21" fmla="*/ 2 h 56"/>
                <a:gd name="T22" fmla="*/ 23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16 w 39"/>
                <a:gd name="T29" fmla="*/ 1 h 56"/>
                <a:gd name="T30" fmla="*/ 12 w 39"/>
                <a:gd name="T31" fmla="*/ 2 h 56"/>
                <a:gd name="T32" fmla="*/ 9 w 39"/>
                <a:gd name="T33" fmla="*/ 3 h 56"/>
                <a:gd name="T34" fmla="*/ 5 w 39"/>
                <a:gd name="T35" fmla="*/ 6 h 56"/>
                <a:gd name="T36" fmla="*/ 5 w 39"/>
                <a:gd name="T37" fmla="*/ 6 h 56"/>
                <a:gd name="T38" fmla="*/ 3 w 39"/>
                <a:gd name="T39" fmla="*/ 9 h 56"/>
                <a:gd name="T40" fmla="*/ 2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6" y="13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2" y="2"/>
                  </a:lnTo>
                  <a:lnTo>
                    <a:pt x="9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87">
              <a:extLst>
                <a:ext uri="{FF2B5EF4-FFF2-40B4-BE49-F238E27FC236}">
                  <a16:creationId xmlns:a16="http://schemas.microsoft.com/office/drawing/2014/main" id="{5687DACB-5171-4EA7-BFA0-BABE2A3D0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728913"/>
              <a:ext cx="123825" cy="193675"/>
            </a:xfrm>
            <a:custGeom>
              <a:avLst/>
              <a:gdLst>
                <a:gd name="T0" fmla="*/ 0 w 155"/>
                <a:gd name="T1" fmla="*/ 244 h 244"/>
                <a:gd name="T2" fmla="*/ 155 w 155"/>
                <a:gd name="T3" fmla="*/ 244 h 244"/>
                <a:gd name="T4" fmla="*/ 123 w 155"/>
                <a:gd name="T5" fmla="*/ 137 h 244"/>
                <a:gd name="T6" fmla="*/ 123 w 155"/>
                <a:gd name="T7" fmla="*/ 70 h 244"/>
                <a:gd name="T8" fmla="*/ 127 w 155"/>
                <a:gd name="T9" fmla="*/ 66 h 244"/>
                <a:gd name="T10" fmla="*/ 127 w 155"/>
                <a:gd name="T11" fmla="*/ 0 h 244"/>
                <a:gd name="T12" fmla="*/ 97 w 155"/>
                <a:gd name="T13" fmla="*/ 0 h 244"/>
                <a:gd name="T14" fmla="*/ 87 w 155"/>
                <a:gd name="T15" fmla="*/ 23 h 244"/>
                <a:gd name="T16" fmla="*/ 87 w 155"/>
                <a:gd name="T17" fmla="*/ 41 h 244"/>
                <a:gd name="T18" fmla="*/ 87 w 155"/>
                <a:gd name="T19" fmla="*/ 41 h 244"/>
                <a:gd name="T20" fmla="*/ 87 w 155"/>
                <a:gd name="T21" fmla="*/ 44 h 244"/>
                <a:gd name="T22" fmla="*/ 85 w 155"/>
                <a:gd name="T23" fmla="*/ 47 h 244"/>
                <a:gd name="T24" fmla="*/ 82 w 155"/>
                <a:gd name="T25" fmla="*/ 50 h 244"/>
                <a:gd name="T26" fmla="*/ 78 w 155"/>
                <a:gd name="T27" fmla="*/ 50 h 244"/>
                <a:gd name="T28" fmla="*/ 78 w 155"/>
                <a:gd name="T29" fmla="*/ 50 h 244"/>
                <a:gd name="T30" fmla="*/ 75 w 155"/>
                <a:gd name="T31" fmla="*/ 50 h 244"/>
                <a:gd name="T32" fmla="*/ 72 w 155"/>
                <a:gd name="T33" fmla="*/ 47 h 244"/>
                <a:gd name="T34" fmla="*/ 70 w 155"/>
                <a:gd name="T35" fmla="*/ 44 h 244"/>
                <a:gd name="T36" fmla="*/ 69 w 155"/>
                <a:gd name="T37" fmla="*/ 41 h 244"/>
                <a:gd name="T38" fmla="*/ 69 w 155"/>
                <a:gd name="T39" fmla="*/ 23 h 244"/>
                <a:gd name="T40" fmla="*/ 61 w 155"/>
                <a:gd name="T41" fmla="*/ 0 h 244"/>
                <a:gd name="T42" fmla="*/ 30 w 155"/>
                <a:gd name="T43" fmla="*/ 0 h 244"/>
                <a:gd name="T44" fmla="*/ 30 w 155"/>
                <a:gd name="T45" fmla="*/ 66 h 244"/>
                <a:gd name="T46" fmla="*/ 34 w 155"/>
                <a:gd name="T47" fmla="*/ 70 h 244"/>
                <a:gd name="T48" fmla="*/ 34 w 155"/>
                <a:gd name="T49" fmla="*/ 137 h 244"/>
                <a:gd name="T50" fmla="*/ 0 w 155"/>
                <a:gd name="T51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244">
                  <a:moveTo>
                    <a:pt x="0" y="244"/>
                  </a:moveTo>
                  <a:lnTo>
                    <a:pt x="155" y="244"/>
                  </a:lnTo>
                  <a:lnTo>
                    <a:pt x="123" y="137"/>
                  </a:lnTo>
                  <a:lnTo>
                    <a:pt x="123" y="70"/>
                  </a:lnTo>
                  <a:lnTo>
                    <a:pt x="127" y="66"/>
                  </a:lnTo>
                  <a:lnTo>
                    <a:pt x="127" y="0"/>
                  </a:lnTo>
                  <a:lnTo>
                    <a:pt x="97" y="0"/>
                  </a:lnTo>
                  <a:lnTo>
                    <a:pt x="87" y="23"/>
                  </a:lnTo>
                  <a:lnTo>
                    <a:pt x="87" y="41"/>
                  </a:lnTo>
                  <a:lnTo>
                    <a:pt x="87" y="41"/>
                  </a:lnTo>
                  <a:lnTo>
                    <a:pt x="87" y="44"/>
                  </a:lnTo>
                  <a:lnTo>
                    <a:pt x="85" y="47"/>
                  </a:lnTo>
                  <a:lnTo>
                    <a:pt x="82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5" y="50"/>
                  </a:lnTo>
                  <a:lnTo>
                    <a:pt x="72" y="47"/>
                  </a:lnTo>
                  <a:lnTo>
                    <a:pt x="70" y="44"/>
                  </a:lnTo>
                  <a:lnTo>
                    <a:pt x="69" y="41"/>
                  </a:lnTo>
                  <a:lnTo>
                    <a:pt x="69" y="23"/>
                  </a:lnTo>
                  <a:lnTo>
                    <a:pt x="61" y="0"/>
                  </a:lnTo>
                  <a:lnTo>
                    <a:pt x="30" y="0"/>
                  </a:lnTo>
                  <a:lnTo>
                    <a:pt x="30" y="66"/>
                  </a:lnTo>
                  <a:lnTo>
                    <a:pt x="34" y="70"/>
                  </a:lnTo>
                  <a:lnTo>
                    <a:pt x="34" y="137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E7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88">
              <a:extLst>
                <a:ext uri="{FF2B5EF4-FFF2-40B4-BE49-F238E27FC236}">
                  <a16:creationId xmlns:a16="http://schemas.microsoft.com/office/drawing/2014/main" id="{B822FEA6-0211-45ED-8660-C3E06B5E0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7238" y="2728913"/>
              <a:ext cx="38100" cy="109538"/>
            </a:xfrm>
            <a:custGeom>
              <a:avLst/>
              <a:gdLst>
                <a:gd name="T0" fmla="*/ 45 w 49"/>
                <a:gd name="T1" fmla="*/ 70 h 137"/>
                <a:gd name="T2" fmla="*/ 49 w 49"/>
                <a:gd name="T3" fmla="*/ 66 h 137"/>
                <a:gd name="T4" fmla="*/ 49 w 49"/>
                <a:gd name="T5" fmla="*/ 0 h 137"/>
                <a:gd name="T6" fmla="*/ 19 w 49"/>
                <a:gd name="T7" fmla="*/ 0 h 137"/>
                <a:gd name="T8" fmla="*/ 9 w 49"/>
                <a:gd name="T9" fmla="*/ 23 h 137"/>
                <a:gd name="T10" fmla="*/ 9 w 49"/>
                <a:gd name="T11" fmla="*/ 41 h 137"/>
                <a:gd name="T12" fmla="*/ 9 w 49"/>
                <a:gd name="T13" fmla="*/ 41 h 137"/>
                <a:gd name="T14" fmla="*/ 9 w 49"/>
                <a:gd name="T15" fmla="*/ 44 h 137"/>
                <a:gd name="T16" fmla="*/ 7 w 49"/>
                <a:gd name="T17" fmla="*/ 47 h 137"/>
                <a:gd name="T18" fmla="*/ 4 w 49"/>
                <a:gd name="T19" fmla="*/ 50 h 137"/>
                <a:gd name="T20" fmla="*/ 0 w 49"/>
                <a:gd name="T21" fmla="*/ 50 h 137"/>
                <a:gd name="T22" fmla="*/ 0 w 49"/>
                <a:gd name="T23" fmla="*/ 137 h 137"/>
                <a:gd name="T24" fmla="*/ 45 w 49"/>
                <a:gd name="T25" fmla="*/ 137 h 137"/>
                <a:gd name="T26" fmla="*/ 45 w 49"/>
                <a:gd name="T27" fmla="*/ 7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137">
                  <a:moveTo>
                    <a:pt x="45" y="70"/>
                  </a:moveTo>
                  <a:lnTo>
                    <a:pt x="49" y="66"/>
                  </a:lnTo>
                  <a:lnTo>
                    <a:pt x="49" y="0"/>
                  </a:lnTo>
                  <a:lnTo>
                    <a:pt x="19" y="0"/>
                  </a:lnTo>
                  <a:lnTo>
                    <a:pt x="9" y="2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4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50"/>
                  </a:lnTo>
                  <a:lnTo>
                    <a:pt x="0" y="137"/>
                  </a:lnTo>
                  <a:lnTo>
                    <a:pt x="45" y="137"/>
                  </a:lnTo>
                  <a:lnTo>
                    <a:pt x="45" y="70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89">
              <a:extLst>
                <a:ext uri="{FF2B5EF4-FFF2-40B4-BE49-F238E27FC236}">
                  <a16:creationId xmlns:a16="http://schemas.microsoft.com/office/drawing/2014/main" id="{AD5AFDA5-5D46-4156-8FD5-20DA4A0AF8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7238" y="2838450"/>
              <a:ext cx="61913" cy="84138"/>
            </a:xfrm>
            <a:custGeom>
              <a:avLst/>
              <a:gdLst>
                <a:gd name="T0" fmla="*/ 45 w 77"/>
                <a:gd name="T1" fmla="*/ 0 h 107"/>
                <a:gd name="T2" fmla="*/ 0 w 77"/>
                <a:gd name="T3" fmla="*/ 0 h 107"/>
                <a:gd name="T4" fmla="*/ 0 w 77"/>
                <a:gd name="T5" fmla="*/ 107 h 107"/>
                <a:gd name="T6" fmla="*/ 77 w 77"/>
                <a:gd name="T7" fmla="*/ 107 h 107"/>
                <a:gd name="T8" fmla="*/ 45 w 7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07">
                  <a:moveTo>
                    <a:pt x="45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77" y="10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Typewriter PP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Typewriter PPT 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val 187">
            <a:extLst>
              <a:ext uri="{FF2B5EF4-FFF2-40B4-BE49-F238E27FC236}">
                <a16:creationId xmlns:a16="http://schemas.microsoft.com/office/drawing/2014/main" id="{6D75EAC0-7084-445E-86B2-57D3B4F4BF56}"/>
              </a:ext>
            </a:extLst>
          </p:cNvPr>
          <p:cNvSpPr/>
          <p:nvPr userDrawn="1"/>
        </p:nvSpPr>
        <p:spPr>
          <a:xfrm>
            <a:off x="925705" y="1472054"/>
            <a:ext cx="2919472" cy="2919472"/>
          </a:xfrm>
          <a:prstGeom prst="ellipse">
            <a:avLst/>
          </a:prstGeom>
          <a:solidFill>
            <a:srgbClr val="DC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B92DFE-3F25-42F1-A97C-BEE1192883DE}"/>
              </a:ext>
            </a:extLst>
          </p:cNvPr>
          <p:cNvGrpSpPr/>
          <p:nvPr userDrawn="1"/>
        </p:nvGrpSpPr>
        <p:grpSpPr>
          <a:xfrm>
            <a:off x="930020" y="1866801"/>
            <a:ext cx="2787738" cy="2213896"/>
            <a:chOff x="2608263" y="1639888"/>
            <a:chExt cx="3694113" cy="2933700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B04C7876-5A5F-4F63-BC07-30963A7C2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2101" y="2324100"/>
              <a:ext cx="3470275" cy="2249488"/>
            </a:xfrm>
            <a:custGeom>
              <a:avLst/>
              <a:gdLst>
                <a:gd name="T0" fmla="*/ 4368 w 4371"/>
                <a:gd name="T1" fmla="*/ 2688 h 2833"/>
                <a:gd name="T2" fmla="*/ 4371 w 4371"/>
                <a:gd name="T3" fmla="*/ 2807 h 2833"/>
                <a:gd name="T4" fmla="*/ 4364 w 4371"/>
                <a:gd name="T5" fmla="*/ 2825 h 2833"/>
                <a:gd name="T6" fmla="*/ 4346 w 4371"/>
                <a:gd name="T7" fmla="*/ 2833 h 2833"/>
                <a:gd name="T8" fmla="*/ 16 w 4371"/>
                <a:gd name="T9" fmla="*/ 2831 h 2833"/>
                <a:gd name="T10" fmla="*/ 2 w 4371"/>
                <a:gd name="T11" fmla="*/ 2817 h 2833"/>
                <a:gd name="T12" fmla="*/ 0 w 4371"/>
                <a:gd name="T13" fmla="*/ 2734 h 2833"/>
                <a:gd name="T14" fmla="*/ 12 w 4371"/>
                <a:gd name="T15" fmla="*/ 2642 h 2833"/>
                <a:gd name="T16" fmla="*/ 178 w 4371"/>
                <a:gd name="T17" fmla="*/ 2122 h 2833"/>
                <a:gd name="T18" fmla="*/ 287 w 4371"/>
                <a:gd name="T19" fmla="*/ 1561 h 2833"/>
                <a:gd name="T20" fmla="*/ 376 w 4371"/>
                <a:gd name="T21" fmla="*/ 1002 h 2833"/>
                <a:gd name="T22" fmla="*/ 439 w 4371"/>
                <a:gd name="T23" fmla="*/ 805 h 2833"/>
                <a:gd name="T24" fmla="*/ 551 w 4371"/>
                <a:gd name="T25" fmla="*/ 579 h 2833"/>
                <a:gd name="T26" fmla="*/ 550 w 4371"/>
                <a:gd name="T27" fmla="*/ 571 h 2833"/>
                <a:gd name="T28" fmla="*/ 377 w 4371"/>
                <a:gd name="T29" fmla="*/ 567 h 2833"/>
                <a:gd name="T30" fmla="*/ 339 w 4371"/>
                <a:gd name="T31" fmla="*/ 552 h 2833"/>
                <a:gd name="T32" fmla="*/ 324 w 4371"/>
                <a:gd name="T33" fmla="*/ 514 h 2833"/>
                <a:gd name="T34" fmla="*/ 328 w 4371"/>
                <a:gd name="T35" fmla="*/ 174 h 2833"/>
                <a:gd name="T36" fmla="*/ 357 w 4371"/>
                <a:gd name="T37" fmla="*/ 146 h 2833"/>
                <a:gd name="T38" fmla="*/ 525 w 4371"/>
                <a:gd name="T39" fmla="*/ 141 h 2833"/>
                <a:gd name="T40" fmla="*/ 542 w 4371"/>
                <a:gd name="T41" fmla="*/ 151 h 2833"/>
                <a:gd name="T42" fmla="*/ 552 w 4371"/>
                <a:gd name="T43" fmla="*/ 159 h 2833"/>
                <a:gd name="T44" fmla="*/ 564 w 4371"/>
                <a:gd name="T45" fmla="*/ 159 h 2833"/>
                <a:gd name="T46" fmla="*/ 620 w 4371"/>
                <a:gd name="T47" fmla="*/ 54 h 2833"/>
                <a:gd name="T48" fmla="*/ 632 w 4371"/>
                <a:gd name="T49" fmla="*/ 45 h 2833"/>
                <a:gd name="T50" fmla="*/ 681 w 4371"/>
                <a:gd name="T51" fmla="*/ 44 h 2833"/>
                <a:gd name="T52" fmla="*/ 693 w 4371"/>
                <a:gd name="T53" fmla="*/ 52 h 2833"/>
                <a:gd name="T54" fmla="*/ 695 w 4371"/>
                <a:gd name="T55" fmla="*/ 62 h 2833"/>
                <a:gd name="T56" fmla="*/ 707 w 4371"/>
                <a:gd name="T57" fmla="*/ 72 h 2833"/>
                <a:gd name="T58" fmla="*/ 748 w 4371"/>
                <a:gd name="T59" fmla="*/ 70 h 2833"/>
                <a:gd name="T60" fmla="*/ 3602 w 4371"/>
                <a:gd name="T61" fmla="*/ 0 h 2833"/>
                <a:gd name="T62" fmla="*/ 3624 w 4371"/>
                <a:gd name="T63" fmla="*/ 70 h 2833"/>
                <a:gd name="T64" fmla="*/ 3665 w 4371"/>
                <a:gd name="T65" fmla="*/ 72 h 2833"/>
                <a:gd name="T66" fmla="*/ 3675 w 4371"/>
                <a:gd name="T67" fmla="*/ 62 h 2833"/>
                <a:gd name="T68" fmla="*/ 3679 w 4371"/>
                <a:gd name="T69" fmla="*/ 52 h 2833"/>
                <a:gd name="T70" fmla="*/ 3690 w 4371"/>
                <a:gd name="T71" fmla="*/ 44 h 2833"/>
                <a:gd name="T72" fmla="*/ 3739 w 4371"/>
                <a:gd name="T73" fmla="*/ 45 h 2833"/>
                <a:gd name="T74" fmla="*/ 3796 w 4371"/>
                <a:gd name="T75" fmla="*/ 148 h 2833"/>
                <a:gd name="T76" fmla="*/ 3808 w 4371"/>
                <a:gd name="T77" fmla="*/ 159 h 2833"/>
                <a:gd name="T78" fmla="*/ 3818 w 4371"/>
                <a:gd name="T79" fmla="*/ 159 h 2833"/>
                <a:gd name="T80" fmla="*/ 3830 w 4371"/>
                <a:gd name="T81" fmla="*/ 151 h 2833"/>
                <a:gd name="T82" fmla="*/ 3846 w 4371"/>
                <a:gd name="T83" fmla="*/ 141 h 2833"/>
                <a:gd name="T84" fmla="*/ 4015 w 4371"/>
                <a:gd name="T85" fmla="*/ 146 h 2833"/>
                <a:gd name="T86" fmla="*/ 4043 w 4371"/>
                <a:gd name="T87" fmla="*/ 174 h 2833"/>
                <a:gd name="T88" fmla="*/ 4047 w 4371"/>
                <a:gd name="T89" fmla="*/ 514 h 2833"/>
                <a:gd name="T90" fmla="*/ 4031 w 4371"/>
                <a:gd name="T91" fmla="*/ 552 h 2833"/>
                <a:gd name="T92" fmla="*/ 3994 w 4371"/>
                <a:gd name="T93" fmla="*/ 567 h 2833"/>
                <a:gd name="T94" fmla="*/ 3821 w 4371"/>
                <a:gd name="T95" fmla="*/ 571 h 2833"/>
                <a:gd name="T96" fmla="*/ 3838 w 4371"/>
                <a:gd name="T97" fmla="*/ 613 h 2833"/>
                <a:gd name="T98" fmla="*/ 3931 w 4371"/>
                <a:gd name="T99" fmla="*/ 805 h 2833"/>
                <a:gd name="T100" fmla="*/ 3996 w 4371"/>
                <a:gd name="T101" fmla="*/ 1002 h 2833"/>
                <a:gd name="T102" fmla="*/ 4174 w 4371"/>
                <a:gd name="T103" fmla="*/ 2047 h 2833"/>
                <a:gd name="T104" fmla="*/ 4192 w 4371"/>
                <a:gd name="T105" fmla="*/ 2122 h 2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71" h="2833">
                  <a:moveTo>
                    <a:pt x="4358" y="2642"/>
                  </a:moveTo>
                  <a:lnTo>
                    <a:pt x="4358" y="2642"/>
                  </a:lnTo>
                  <a:lnTo>
                    <a:pt x="4364" y="2665"/>
                  </a:lnTo>
                  <a:lnTo>
                    <a:pt x="4368" y="2688"/>
                  </a:lnTo>
                  <a:lnTo>
                    <a:pt x="4370" y="2711"/>
                  </a:lnTo>
                  <a:lnTo>
                    <a:pt x="4371" y="2734"/>
                  </a:lnTo>
                  <a:lnTo>
                    <a:pt x="4371" y="2807"/>
                  </a:lnTo>
                  <a:lnTo>
                    <a:pt x="4371" y="2807"/>
                  </a:lnTo>
                  <a:lnTo>
                    <a:pt x="4371" y="2812"/>
                  </a:lnTo>
                  <a:lnTo>
                    <a:pt x="4369" y="2817"/>
                  </a:lnTo>
                  <a:lnTo>
                    <a:pt x="4366" y="2822"/>
                  </a:lnTo>
                  <a:lnTo>
                    <a:pt x="4364" y="2825"/>
                  </a:lnTo>
                  <a:lnTo>
                    <a:pt x="4359" y="2828"/>
                  </a:lnTo>
                  <a:lnTo>
                    <a:pt x="4355" y="2831"/>
                  </a:lnTo>
                  <a:lnTo>
                    <a:pt x="4350" y="2832"/>
                  </a:lnTo>
                  <a:lnTo>
                    <a:pt x="4346" y="2833"/>
                  </a:lnTo>
                  <a:lnTo>
                    <a:pt x="26" y="2833"/>
                  </a:lnTo>
                  <a:lnTo>
                    <a:pt x="26" y="2833"/>
                  </a:lnTo>
                  <a:lnTo>
                    <a:pt x="20" y="2832"/>
                  </a:lnTo>
                  <a:lnTo>
                    <a:pt x="16" y="2831"/>
                  </a:lnTo>
                  <a:lnTo>
                    <a:pt x="11" y="2828"/>
                  </a:lnTo>
                  <a:lnTo>
                    <a:pt x="8" y="2825"/>
                  </a:lnTo>
                  <a:lnTo>
                    <a:pt x="4" y="2822"/>
                  </a:lnTo>
                  <a:lnTo>
                    <a:pt x="2" y="2817"/>
                  </a:lnTo>
                  <a:lnTo>
                    <a:pt x="1" y="2812"/>
                  </a:lnTo>
                  <a:lnTo>
                    <a:pt x="0" y="2807"/>
                  </a:lnTo>
                  <a:lnTo>
                    <a:pt x="0" y="2734"/>
                  </a:lnTo>
                  <a:lnTo>
                    <a:pt x="0" y="2734"/>
                  </a:lnTo>
                  <a:lnTo>
                    <a:pt x="1" y="2711"/>
                  </a:lnTo>
                  <a:lnTo>
                    <a:pt x="3" y="2688"/>
                  </a:lnTo>
                  <a:lnTo>
                    <a:pt x="6" y="2665"/>
                  </a:lnTo>
                  <a:lnTo>
                    <a:pt x="12" y="2642"/>
                  </a:lnTo>
                  <a:lnTo>
                    <a:pt x="56" y="2483"/>
                  </a:lnTo>
                  <a:lnTo>
                    <a:pt x="170" y="2146"/>
                  </a:lnTo>
                  <a:lnTo>
                    <a:pt x="170" y="2146"/>
                  </a:lnTo>
                  <a:lnTo>
                    <a:pt x="178" y="2122"/>
                  </a:lnTo>
                  <a:lnTo>
                    <a:pt x="185" y="2097"/>
                  </a:lnTo>
                  <a:lnTo>
                    <a:pt x="191" y="2073"/>
                  </a:lnTo>
                  <a:lnTo>
                    <a:pt x="196" y="2047"/>
                  </a:lnTo>
                  <a:lnTo>
                    <a:pt x="287" y="1561"/>
                  </a:lnTo>
                  <a:lnTo>
                    <a:pt x="357" y="1105"/>
                  </a:lnTo>
                  <a:lnTo>
                    <a:pt x="357" y="1105"/>
                  </a:lnTo>
                  <a:lnTo>
                    <a:pt x="365" y="1053"/>
                  </a:lnTo>
                  <a:lnTo>
                    <a:pt x="376" y="1002"/>
                  </a:lnTo>
                  <a:lnTo>
                    <a:pt x="389" y="951"/>
                  </a:lnTo>
                  <a:lnTo>
                    <a:pt x="404" y="902"/>
                  </a:lnTo>
                  <a:lnTo>
                    <a:pt x="421" y="854"/>
                  </a:lnTo>
                  <a:lnTo>
                    <a:pt x="439" y="805"/>
                  </a:lnTo>
                  <a:lnTo>
                    <a:pt x="460" y="757"/>
                  </a:lnTo>
                  <a:lnTo>
                    <a:pt x="483" y="711"/>
                  </a:lnTo>
                  <a:lnTo>
                    <a:pt x="534" y="613"/>
                  </a:lnTo>
                  <a:lnTo>
                    <a:pt x="551" y="579"/>
                  </a:lnTo>
                  <a:lnTo>
                    <a:pt x="551" y="579"/>
                  </a:lnTo>
                  <a:lnTo>
                    <a:pt x="551" y="575"/>
                  </a:lnTo>
                  <a:lnTo>
                    <a:pt x="550" y="571"/>
                  </a:lnTo>
                  <a:lnTo>
                    <a:pt x="550" y="571"/>
                  </a:lnTo>
                  <a:lnTo>
                    <a:pt x="548" y="568"/>
                  </a:lnTo>
                  <a:lnTo>
                    <a:pt x="543" y="567"/>
                  </a:lnTo>
                  <a:lnTo>
                    <a:pt x="377" y="567"/>
                  </a:lnTo>
                  <a:lnTo>
                    <a:pt x="377" y="567"/>
                  </a:lnTo>
                  <a:lnTo>
                    <a:pt x="366" y="567"/>
                  </a:lnTo>
                  <a:lnTo>
                    <a:pt x="357" y="563"/>
                  </a:lnTo>
                  <a:lnTo>
                    <a:pt x="347" y="559"/>
                  </a:lnTo>
                  <a:lnTo>
                    <a:pt x="339" y="552"/>
                  </a:lnTo>
                  <a:lnTo>
                    <a:pt x="332" y="544"/>
                  </a:lnTo>
                  <a:lnTo>
                    <a:pt x="328" y="534"/>
                  </a:lnTo>
                  <a:lnTo>
                    <a:pt x="324" y="525"/>
                  </a:lnTo>
                  <a:lnTo>
                    <a:pt x="324" y="514"/>
                  </a:lnTo>
                  <a:lnTo>
                    <a:pt x="324" y="194"/>
                  </a:lnTo>
                  <a:lnTo>
                    <a:pt x="324" y="194"/>
                  </a:lnTo>
                  <a:lnTo>
                    <a:pt x="324" y="184"/>
                  </a:lnTo>
                  <a:lnTo>
                    <a:pt x="328" y="174"/>
                  </a:lnTo>
                  <a:lnTo>
                    <a:pt x="332" y="165"/>
                  </a:lnTo>
                  <a:lnTo>
                    <a:pt x="339" y="156"/>
                  </a:lnTo>
                  <a:lnTo>
                    <a:pt x="347" y="151"/>
                  </a:lnTo>
                  <a:lnTo>
                    <a:pt x="357" y="146"/>
                  </a:lnTo>
                  <a:lnTo>
                    <a:pt x="366" y="143"/>
                  </a:lnTo>
                  <a:lnTo>
                    <a:pt x="377" y="141"/>
                  </a:lnTo>
                  <a:lnTo>
                    <a:pt x="525" y="141"/>
                  </a:lnTo>
                  <a:lnTo>
                    <a:pt x="525" y="141"/>
                  </a:lnTo>
                  <a:lnTo>
                    <a:pt x="529" y="141"/>
                  </a:lnTo>
                  <a:lnTo>
                    <a:pt x="534" y="144"/>
                  </a:lnTo>
                  <a:lnTo>
                    <a:pt x="538" y="147"/>
                  </a:lnTo>
                  <a:lnTo>
                    <a:pt x="542" y="151"/>
                  </a:lnTo>
                  <a:lnTo>
                    <a:pt x="542" y="151"/>
                  </a:lnTo>
                  <a:lnTo>
                    <a:pt x="544" y="154"/>
                  </a:lnTo>
                  <a:lnTo>
                    <a:pt x="549" y="156"/>
                  </a:lnTo>
                  <a:lnTo>
                    <a:pt x="552" y="159"/>
                  </a:lnTo>
                  <a:lnTo>
                    <a:pt x="557" y="159"/>
                  </a:lnTo>
                  <a:lnTo>
                    <a:pt x="558" y="159"/>
                  </a:lnTo>
                  <a:lnTo>
                    <a:pt x="558" y="159"/>
                  </a:lnTo>
                  <a:lnTo>
                    <a:pt x="564" y="159"/>
                  </a:lnTo>
                  <a:lnTo>
                    <a:pt x="568" y="156"/>
                  </a:lnTo>
                  <a:lnTo>
                    <a:pt x="572" y="153"/>
                  </a:lnTo>
                  <a:lnTo>
                    <a:pt x="575" y="148"/>
                  </a:lnTo>
                  <a:lnTo>
                    <a:pt x="620" y="54"/>
                  </a:lnTo>
                  <a:lnTo>
                    <a:pt x="620" y="54"/>
                  </a:lnTo>
                  <a:lnTo>
                    <a:pt x="624" y="49"/>
                  </a:lnTo>
                  <a:lnTo>
                    <a:pt x="627" y="46"/>
                  </a:lnTo>
                  <a:lnTo>
                    <a:pt x="632" y="45"/>
                  </a:lnTo>
                  <a:lnTo>
                    <a:pt x="637" y="44"/>
                  </a:lnTo>
                  <a:lnTo>
                    <a:pt x="677" y="44"/>
                  </a:lnTo>
                  <a:lnTo>
                    <a:pt x="677" y="44"/>
                  </a:lnTo>
                  <a:lnTo>
                    <a:pt x="681" y="44"/>
                  </a:lnTo>
                  <a:lnTo>
                    <a:pt x="685" y="45"/>
                  </a:lnTo>
                  <a:lnTo>
                    <a:pt x="687" y="47"/>
                  </a:lnTo>
                  <a:lnTo>
                    <a:pt x="690" y="49"/>
                  </a:lnTo>
                  <a:lnTo>
                    <a:pt x="693" y="52"/>
                  </a:lnTo>
                  <a:lnTo>
                    <a:pt x="694" y="55"/>
                  </a:lnTo>
                  <a:lnTo>
                    <a:pt x="695" y="59"/>
                  </a:lnTo>
                  <a:lnTo>
                    <a:pt x="695" y="62"/>
                  </a:lnTo>
                  <a:lnTo>
                    <a:pt x="695" y="62"/>
                  </a:lnTo>
                  <a:lnTo>
                    <a:pt x="696" y="67"/>
                  </a:lnTo>
                  <a:lnTo>
                    <a:pt x="699" y="70"/>
                  </a:lnTo>
                  <a:lnTo>
                    <a:pt x="702" y="72"/>
                  </a:lnTo>
                  <a:lnTo>
                    <a:pt x="707" y="72"/>
                  </a:lnTo>
                  <a:lnTo>
                    <a:pt x="741" y="72"/>
                  </a:lnTo>
                  <a:lnTo>
                    <a:pt x="741" y="72"/>
                  </a:lnTo>
                  <a:lnTo>
                    <a:pt x="745" y="72"/>
                  </a:lnTo>
                  <a:lnTo>
                    <a:pt x="748" y="70"/>
                  </a:lnTo>
                  <a:lnTo>
                    <a:pt x="750" y="68"/>
                  </a:lnTo>
                  <a:lnTo>
                    <a:pt x="752" y="65"/>
                  </a:lnTo>
                  <a:lnTo>
                    <a:pt x="769" y="0"/>
                  </a:lnTo>
                  <a:lnTo>
                    <a:pt x="3602" y="0"/>
                  </a:lnTo>
                  <a:lnTo>
                    <a:pt x="3619" y="65"/>
                  </a:lnTo>
                  <a:lnTo>
                    <a:pt x="3619" y="65"/>
                  </a:lnTo>
                  <a:lnTo>
                    <a:pt x="3621" y="68"/>
                  </a:lnTo>
                  <a:lnTo>
                    <a:pt x="3624" y="70"/>
                  </a:lnTo>
                  <a:lnTo>
                    <a:pt x="3626" y="72"/>
                  </a:lnTo>
                  <a:lnTo>
                    <a:pt x="3629" y="72"/>
                  </a:lnTo>
                  <a:lnTo>
                    <a:pt x="3665" y="72"/>
                  </a:lnTo>
                  <a:lnTo>
                    <a:pt x="3665" y="72"/>
                  </a:lnTo>
                  <a:lnTo>
                    <a:pt x="3669" y="72"/>
                  </a:lnTo>
                  <a:lnTo>
                    <a:pt x="3672" y="70"/>
                  </a:lnTo>
                  <a:lnTo>
                    <a:pt x="3674" y="67"/>
                  </a:lnTo>
                  <a:lnTo>
                    <a:pt x="3675" y="62"/>
                  </a:lnTo>
                  <a:lnTo>
                    <a:pt x="3675" y="62"/>
                  </a:lnTo>
                  <a:lnTo>
                    <a:pt x="3675" y="59"/>
                  </a:lnTo>
                  <a:lnTo>
                    <a:pt x="3677" y="55"/>
                  </a:lnTo>
                  <a:lnTo>
                    <a:pt x="3679" y="52"/>
                  </a:lnTo>
                  <a:lnTo>
                    <a:pt x="3681" y="49"/>
                  </a:lnTo>
                  <a:lnTo>
                    <a:pt x="3683" y="47"/>
                  </a:lnTo>
                  <a:lnTo>
                    <a:pt x="3687" y="45"/>
                  </a:lnTo>
                  <a:lnTo>
                    <a:pt x="3690" y="44"/>
                  </a:lnTo>
                  <a:lnTo>
                    <a:pt x="3694" y="44"/>
                  </a:lnTo>
                  <a:lnTo>
                    <a:pt x="3734" y="44"/>
                  </a:lnTo>
                  <a:lnTo>
                    <a:pt x="3734" y="44"/>
                  </a:lnTo>
                  <a:lnTo>
                    <a:pt x="3739" y="45"/>
                  </a:lnTo>
                  <a:lnTo>
                    <a:pt x="3743" y="46"/>
                  </a:lnTo>
                  <a:lnTo>
                    <a:pt x="3748" y="49"/>
                  </a:lnTo>
                  <a:lnTo>
                    <a:pt x="3750" y="54"/>
                  </a:lnTo>
                  <a:lnTo>
                    <a:pt x="3796" y="148"/>
                  </a:lnTo>
                  <a:lnTo>
                    <a:pt x="3796" y="148"/>
                  </a:lnTo>
                  <a:lnTo>
                    <a:pt x="3799" y="153"/>
                  </a:lnTo>
                  <a:lnTo>
                    <a:pt x="3803" y="156"/>
                  </a:lnTo>
                  <a:lnTo>
                    <a:pt x="3808" y="159"/>
                  </a:lnTo>
                  <a:lnTo>
                    <a:pt x="3812" y="159"/>
                  </a:lnTo>
                  <a:lnTo>
                    <a:pt x="3814" y="159"/>
                  </a:lnTo>
                  <a:lnTo>
                    <a:pt x="3814" y="159"/>
                  </a:lnTo>
                  <a:lnTo>
                    <a:pt x="3818" y="159"/>
                  </a:lnTo>
                  <a:lnTo>
                    <a:pt x="3823" y="156"/>
                  </a:lnTo>
                  <a:lnTo>
                    <a:pt x="3826" y="154"/>
                  </a:lnTo>
                  <a:lnTo>
                    <a:pt x="3830" y="151"/>
                  </a:lnTo>
                  <a:lnTo>
                    <a:pt x="3830" y="151"/>
                  </a:lnTo>
                  <a:lnTo>
                    <a:pt x="3832" y="147"/>
                  </a:lnTo>
                  <a:lnTo>
                    <a:pt x="3837" y="144"/>
                  </a:lnTo>
                  <a:lnTo>
                    <a:pt x="3841" y="141"/>
                  </a:lnTo>
                  <a:lnTo>
                    <a:pt x="3846" y="141"/>
                  </a:lnTo>
                  <a:lnTo>
                    <a:pt x="3994" y="141"/>
                  </a:lnTo>
                  <a:lnTo>
                    <a:pt x="3994" y="141"/>
                  </a:lnTo>
                  <a:lnTo>
                    <a:pt x="4005" y="143"/>
                  </a:lnTo>
                  <a:lnTo>
                    <a:pt x="4015" y="146"/>
                  </a:lnTo>
                  <a:lnTo>
                    <a:pt x="4023" y="151"/>
                  </a:lnTo>
                  <a:lnTo>
                    <a:pt x="4031" y="156"/>
                  </a:lnTo>
                  <a:lnTo>
                    <a:pt x="4038" y="165"/>
                  </a:lnTo>
                  <a:lnTo>
                    <a:pt x="4043" y="174"/>
                  </a:lnTo>
                  <a:lnTo>
                    <a:pt x="4046" y="184"/>
                  </a:lnTo>
                  <a:lnTo>
                    <a:pt x="4047" y="194"/>
                  </a:lnTo>
                  <a:lnTo>
                    <a:pt x="4047" y="514"/>
                  </a:lnTo>
                  <a:lnTo>
                    <a:pt x="4047" y="514"/>
                  </a:lnTo>
                  <a:lnTo>
                    <a:pt x="4046" y="525"/>
                  </a:lnTo>
                  <a:lnTo>
                    <a:pt x="4043" y="534"/>
                  </a:lnTo>
                  <a:lnTo>
                    <a:pt x="4038" y="544"/>
                  </a:lnTo>
                  <a:lnTo>
                    <a:pt x="4031" y="552"/>
                  </a:lnTo>
                  <a:lnTo>
                    <a:pt x="4023" y="559"/>
                  </a:lnTo>
                  <a:lnTo>
                    <a:pt x="4015" y="563"/>
                  </a:lnTo>
                  <a:lnTo>
                    <a:pt x="4005" y="567"/>
                  </a:lnTo>
                  <a:lnTo>
                    <a:pt x="3994" y="567"/>
                  </a:lnTo>
                  <a:lnTo>
                    <a:pt x="3827" y="567"/>
                  </a:lnTo>
                  <a:lnTo>
                    <a:pt x="3827" y="567"/>
                  </a:lnTo>
                  <a:lnTo>
                    <a:pt x="3824" y="568"/>
                  </a:lnTo>
                  <a:lnTo>
                    <a:pt x="3821" y="571"/>
                  </a:lnTo>
                  <a:lnTo>
                    <a:pt x="3821" y="571"/>
                  </a:lnTo>
                  <a:lnTo>
                    <a:pt x="3819" y="575"/>
                  </a:lnTo>
                  <a:lnTo>
                    <a:pt x="3821" y="579"/>
                  </a:lnTo>
                  <a:lnTo>
                    <a:pt x="3838" y="613"/>
                  </a:lnTo>
                  <a:lnTo>
                    <a:pt x="3887" y="711"/>
                  </a:lnTo>
                  <a:lnTo>
                    <a:pt x="3887" y="711"/>
                  </a:lnTo>
                  <a:lnTo>
                    <a:pt x="3910" y="757"/>
                  </a:lnTo>
                  <a:lnTo>
                    <a:pt x="3931" y="805"/>
                  </a:lnTo>
                  <a:lnTo>
                    <a:pt x="3951" y="854"/>
                  </a:lnTo>
                  <a:lnTo>
                    <a:pt x="3967" y="902"/>
                  </a:lnTo>
                  <a:lnTo>
                    <a:pt x="3982" y="951"/>
                  </a:lnTo>
                  <a:lnTo>
                    <a:pt x="3996" y="1002"/>
                  </a:lnTo>
                  <a:lnTo>
                    <a:pt x="4006" y="1053"/>
                  </a:lnTo>
                  <a:lnTo>
                    <a:pt x="4015" y="1105"/>
                  </a:lnTo>
                  <a:lnTo>
                    <a:pt x="4083" y="1561"/>
                  </a:lnTo>
                  <a:lnTo>
                    <a:pt x="4174" y="2047"/>
                  </a:lnTo>
                  <a:lnTo>
                    <a:pt x="4174" y="2047"/>
                  </a:lnTo>
                  <a:lnTo>
                    <a:pt x="4180" y="2073"/>
                  </a:lnTo>
                  <a:lnTo>
                    <a:pt x="4186" y="2097"/>
                  </a:lnTo>
                  <a:lnTo>
                    <a:pt x="4192" y="2122"/>
                  </a:lnTo>
                  <a:lnTo>
                    <a:pt x="4201" y="2146"/>
                  </a:lnTo>
                  <a:lnTo>
                    <a:pt x="4316" y="2483"/>
                  </a:lnTo>
                  <a:lnTo>
                    <a:pt x="4358" y="2642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F2AB9CD2-9677-4779-9232-FF57D32AF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7238" y="2324100"/>
              <a:ext cx="1735138" cy="2249488"/>
            </a:xfrm>
            <a:custGeom>
              <a:avLst/>
              <a:gdLst>
                <a:gd name="T0" fmla="*/ 2186 w 2186"/>
                <a:gd name="T1" fmla="*/ 2807 h 2833"/>
                <a:gd name="T2" fmla="*/ 2183 w 2186"/>
                <a:gd name="T3" fmla="*/ 2819 h 2833"/>
                <a:gd name="T4" fmla="*/ 2179 w 2186"/>
                <a:gd name="T5" fmla="*/ 2824 h 2833"/>
                <a:gd name="T6" fmla="*/ 2179 w 2186"/>
                <a:gd name="T7" fmla="*/ 2825 h 2833"/>
                <a:gd name="T8" fmla="*/ 2165 w 2186"/>
                <a:gd name="T9" fmla="*/ 2832 h 2833"/>
                <a:gd name="T10" fmla="*/ 0 w 2186"/>
                <a:gd name="T11" fmla="*/ 0 h 2833"/>
                <a:gd name="T12" fmla="*/ 1434 w 2186"/>
                <a:gd name="T13" fmla="*/ 64 h 2833"/>
                <a:gd name="T14" fmla="*/ 1436 w 2186"/>
                <a:gd name="T15" fmla="*/ 68 h 2833"/>
                <a:gd name="T16" fmla="*/ 1437 w 2186"/>
                <a:gd name="T17" fmla="*/ 70 h 2833"/>
                <a:gd name="T18" fmla="*/ 1480 w 2186"/>
                <a:gd name="T19" fmla="*/ 72 h 2833"/>
                <a:gd name="T20" fmla="*/ 1487 w 2186"/>
                <a:gd name="T21" fmla="*/ 70 h 2833"/>
                <a:gd name="T22" fmla="*/ 1487 w 2186"/>
                <a:gd name="T23" fmla="*/ 70 h 2833"/>
                <a:gd name="T24" fmla="*/ 1489 w 2186"/>
                <a:gd name="T25" fmla="*/ 65 h 2833"/>
                <a:gd name="T26" fmla="*/ 1490 w 2186"/>
                <a:gd name="T27" fmla="*/ 57 h 2833"/>
                <a:gd name="T28" fmla="*/ 1497 w 2186"/>
                <a:gd name="T29" fmla="*/ 48 h 2833"/>
                <a:gd name="T30" fmla="*/ 1502 w 2186"/>
                <a:gd name="T31" fmla="*/ 45 h 2833"/>
                <a:gd name="T32" fmla="*/ 1505 w 2186"/>
                <a:gd name="T33" fmla="*/ 44 h 2833"/>
                <a:gd name="T34" fmla="*/ 1549 w 2186"/>
                <a:gd name="T35" fmla="*/ 44 h 2833"/>
                <a:gd name="T36" fmla="*/ 1561 w 2186"/>
                <a:gd name="T37" fmla="*/ 48 h 2833"/>
                <a:gd name="T38" fmla="*/ 1611 w 2186"/>
                <a:gd name="T39" fmla="*/ 148 h 2833"/>
                <a:gd name="T40" fmla="*/ 1618 w 2186"/>
                <a:gd name="T41" fmla="*/ 156 h 2833"/>
                <a:gd name="T42" fmla="*/ 1629 w 2186"/>
                <a:gd name="T43" fmla="*/ 159 h 2833"/>
                <a:gd name="T44" fmla="*/ 1638 w 2186"/>
                <a:gd name="T45" fmla="*/ 156 h 2833"/>
                <a:gd name="T46" fmla="*/ 1645 w 2186"/>
                <a:gd name="T47" fmla="*/ 151 h 2833"/>
                <a:gd name="T48" fmla="*/ 1656 w 2186"/>
                <a:gd name="T49" fmla="*/ 141 h 2833"/>
                <a:gd name="T50" fmla="*/ 1809 w 2186"/>
                <a:gd name="T51" fmla="*/ 141 h 2833"/>
                <a:gd name="T52" fmla="*/ 1828 w 2186"/>
                <a:gd name="T53" fmla="*/ 145 h 2833"/>
                <a:gd name="T54" fmla="*/ 1843 w 2186"/>
                <a:gd name="T55" fmla="*/ 154 h 2833"/>
                <a:gd name="T56" fmla="*/ 1854 w 2186"/>
                <a:gd name="T57" fmla="*/ 167 h 2833"/>
                <a:gd name="T58" fmla="*/ 1857 w 2186"/>
                <a:gd name="T59" fmla="*/ 171 h 2833"/>
                <a:gd name="T60" fmla="*/ 1861 w 2186"/>
                <a:gd name="T61" fmla="*/ 184 h 2833"/>
                <a:gd name="T62" fmla="*/ 1862 w 2186"/>
                <a:gd name="T63" fmla="*/ 514 h 2833"/>
                <a:gd name="T64" fmla="*/ 1858 w 2186"/>
                <a:gd name="T65" fmla="*/ 534 h 2833"/>
                <a:gd name="T66" fmla="*/ 1854 w 2186"/>
                <a:gd name="T67" fmla="*/ 541 h 2833"/>
                <a:gd name="T68" fmla="*/ 1852 w 2186"/>
                <a:gd name="T69" fmla="*/ 546 h 2833"/>
                <a:gd name="T70" fmla="*/ 1838 w 2186"/>
                <a:gd name="T71" fmla="*/ 559 h 2833"/>
                <a:gd name="T72" fmla="*/ 1809 w 2186"/>
                <a:gd name="T73" fmla="*/ 567 h 2833"/>
                <a:gd name="T74" fmla="*/ 1639 w 2186"/>
                <a:gd name="T75" fmla="*/ 568 h 2833"/>
                <a:gd name="T76" fmla="*/ 1637 w 2186"/>
                <a:gd name="T77" fmla="*/ 569 h 2833"/>
                <a:gd name="T78" fmla="*/ 1634 w 2186"/>
                <a:gd name="T79" fmla="*/ 574 h 2833"/>
                <a:gd name="T80" fmla="*/ 1634 w 2186"/>
                <a:gd name="T81" fmla="*/ 577 h 2833"/>
                <a:gd name="T82" fmla="*/ 1702 w 2186"/>
                <a:gd name="T83" fmla="*/ 711 h 2833"/>
                <a:gd name="T84" fmla="*/ 1751 w 2186"/>
                <a:gd name="T85" fmla="*/ 817 h 2833"/>
                <a:gd name="T86" fmla="*/ 1761 w 2186"/>
                <a:gd name="T87" fmla="*/ 841 h 2833"/>
                <a:gd name="T88" fmla="*/ 1774 w 2186"/>
                <a:gd name="T89" fmla="*/ 878 h 2833"/>
                <a:gd name="T90" fmla="*/ 1804 w 2186"/>
                <a:gd name="T91" fmla="*/ 977 h 2833"/>
                <a:gd name="T92" fmla="*/ 1807 w 2186"/>
                <a:gd name="T93" fmla="*/ 989 h 2833"/>
                <a:gd name="T94" fmla="*/ 1819 w 2186"/>
                <a:gd name="T95" fmla="*/ 1040 h 2833"/>
                <a:gd name="T96" fmla="*/ 1823 w 2186"/>
                <a:gd name="T97" fmla="*/ 1066 h 2833"/>
                <a:gd name="T98" fmla="*/ 1940 w 2186"/>
                <a:gd name="T99" fmla="*/ 1783 h 2833"/>
                <a:gd name="T100" fmla="*/ 1998 w 2186"/>
                <a:gd name="T101" fmla="*/ 2084 h 2833"/>
                <a:gd name="T102" fmla="*/ 2004 w 2186"/>
                <a:gd name="T103" fmla="*/ 2109 h 2833"/>
                <a:gd name="T104" fmla="*/ 2016 w 2186"/>
                <a:gd name="T105" fmla="*/ 2146 h 2833"/>
                <a:gd name="T106" fmla="*/ 2173 w 2186"/>
                <a:gd name="T107" fmla="*/ 2642 h 2833"/>
                <a:gd name="T108" fmla="*/ 2185 w 2186"/>
                <a:gd name="T109" fmla="*/ 2711 h 2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6" h="2833">
                  <a:moveTo>
                    <a:pt x="2186" y="2734"/>
                  </a:moveTo>
                  <a:lnTo>
                    <a:pt x="2186" y="2807"/>
                  </a:lnTo>
                  <a:lnTo>
                    <a:pt x="2186" y="2807"/>
                  </a:lnTo>
                  <a:lnTo>
                    <a:pt x="2185" y="2813"/>
                  </a:lnTo>
                  <a:lnTo>
                    <a:pt x="2183" y="2819"/>
                  </a:lnTo>
                  <a:lnTo>
                    <a:pt x="2183" y="2819"/>
                  </a:lnTo>
                  <a:lnTo>
                    <a:pt x="2181" y="2823"/>
                  </a:lnTo>
                  <a:lnTo>
                    <a:pt x="2181" y="2823"/>
                  </a:lnTo>
                  <a:lnTo>
                    <a:pt x="2179" y="2824"/>
                  </a:lnTo>
                  <a:lnTo>
                    <a:pt x="2179" y="2824"/>
                  </a:lnTo>
                  <a:lnTo>
                    <a:pt x="2179" y="2825"/>
                  </a:lnTo>
                  <a:lnTo>
                    <a:pt x="2179" y="2825"/>
                  </a:lnTo>
                  <a:lnTo>
                    <a:pt x="2174" y="2828"/>
                  </a:lnTo>
                  <a:lnTo>
                    <a:pt x="2170" y="2831"/>
                  </a:lnTo>
                  <a:lnTo>
                    <a:pt x="2165" y="2832"/>
                  </a:lnTo>
                  <a:lnTo>
                    <a:pt x="2161" y="2833"/>
                  </a:lnTo>
                  <a:lnTo>
                    <a:pt x="0" y="2833"/>
                  </a:lnTo>
                  <a:lnTo>
                    <a:pt x="0" y="0"/>
                  </a:lnTo>
                  <a:lnTo>
                    <a:pt x="1417" y="0"/>
                  </a:lnTo>
                  <a:lnTo>
                    <a:pt x="1434" y="64"/>
                  </a:lnTo>
                  <a:lnTo>
                    <a:pt x="1434" y="64"/>
                  </a:lnTo>
                  <a:lnTo>
                    <a:pt x="1435" y="67"/>
                  </a:lnTo>
                  <a:lnTo>
                    <a:pt x="1435" y="67"/>
                  </a:lnTo>
                  <a:lnTo>
                    <a:pt x="1436" y="68"/>
                  </a:lnTo>
                  <a:lnTo>
                    <a:pt x="1436" y="68"/>
                  </a:lnTo>
                  <a:lnTo>
                    <a:pt x="1437" y="70"/>
                  </a:lnTo>
                  <a:lnTo>
                    <a:pt x="1437" y="70"/>
                  </a:lnTo>
                  <a:lnTo>
                    <a:pt x="1441" y="72"/>
                  </a:lnTo>
                  <a:lnTo>
                    <a:pt x="1444" y="72"/>
                  </a:lnTo>
                  <a:lnTo>
                    <a:pt x="1480" y="72"/>
                  </a:lnTo>
                  <a:lnTo>
                    <a:pt x="1480" y="72"/>
                  </a:lnTo>
                  <a:lnTo>
                    <a:pt x="1484" y="72"/>
                  </a:lnTo>
                  <a:lnTo>
                    <a:pt x="1487" y="70"/>
                  </a:lnTo>
                  <a:lnTo>
                    <a:pt x="1487" y="70"/>
                  </a:lnTo>
                  <a:lnTo>
                    <a:pt x="1487" y="70"/>
                  </a:lnTo>
                  <a:lnTo>
                    <a:pt x="1487" y="70"/>
                  </a:lnTo>
                  <a:lnTo>
                    <a:pt x="1488" y="69"/>
                  </a:lnTo>
                  <a:lnTo>
                    <a:pt x="1488" y="69"/>
                  </a:lnTo>
                  <a:lnTo>
                    <a:pt x="1489" y="65"/>
                  </a:lnTo>
                  <a:lnTo>
                    <a:pt x="1490" y="62"/>
                  </a:lnTo>
                  <a:lnTo>
                    <a:pt x="1490" y="62"/>
                  </a:lnTo>
                  <a:lnTo>
                    <a:pt x="1490" y="57"/>
                  </a:lnTo>
                  <a:lnTo>
                    <a:pt x="1493" y="54"/>
                  </a:lnTo>
                  <a:lnTo>
                    <a:pt x="1494" y="50"/>
                  </a:lnTo>
                  <a:lnTo>
                    <a:pt x="1497" y="48"/>
                  </a:lnTo>
                  <a:lnTo>
                    <a:pt x="1497" y="48"/>
                  </a:lnTo>
                  <a:lnTo>
                    <a:pt x="1502" y="45"/>
                  </a:lnTo>
                  <a:lnTo>
                    <a:pt x="1502" y="45"/>
                  </a:lnTo>
                  <a:lnTo>
                    <a:pt x="1502" y="45"/>
                  </a:lnTo>
                  <a:lnTo>
                    <a:pt x="1502" y="45"/>
                  </a:lnTo>
                  <a:lnTo>
                    <a:pt x="1505" y="44"/>
                  </a:lnTo>
                  <a:lnTo>
                    <a:pt x="1509" y="44"/>
                  </a:lnTo>
                  <a:lnTo>
                    <a:pt x="1549" y="44"/>
                  </a:lnTo>
                  <a:lnTo>
                    <a:pt x="1549" y="44"/>
                  </a:lnTo>
                  <a:lnTo>
                    <a:pt x="1555" y="45"/>
                  </a:lnTo>
                  <a:lnTo>
                    <a:pt x="1561" y="48"/>
                  </a:lnTo>
                  <a:lnTo>
                    <a:pt x="1561" y="48"/>
                  </a:lnTo>
                  <a:lnTo>
                    <a:pt x="1563" y="50"/>
                  </a:lnTo>
                  <a:lnTo>
                    <a:pt x="1565" y="54"/>
                  </a:lnTo>
                  <a:lnTo>
                    <a:pt x="1611" y="148"/>
                  </a:lnTo>
                  <a:lnTo>
                    <a:pt x="1611" y="148"/>
                  </a:lnTo>
                  <a:lnTo>
                    <a:pt x="1614" y="153"/>
                  </a:lnTo>
                  <a:lnTo>
                    <a:pt x="1618" y="156"/>
                  </a:lnTo>
                  <a:lnTo>
                    <a:pt x="1623" y="159"/>
                  </a:lnTo>
                  <a:lnTo>
                    <a:pt x="1627" y="159"/>
                  </a:lnTo>
                  <a:lnTo>
                    <a:pt x="1629" y="159"/>
                  </a:lnTo>
                  <a:lnTo>
                    <a:pt x="1629" y="159"/>
                  </a:lnTo>
                  <a:lnTo>
                    <a:pt x="1633" y="159"/>
                  </a:lnTo>
                  <a:lnTo>
                    <a:pt x="1638" y="156"/>
                  </a:lnTo>
                  <a:lnTo>
                    <a:pt x="1641" y="154"/>
                  </a:lnTo>
                  <a:lnTo>
                    <a:pt x="1645" y="151"/>
                  </a:lnTo>
                  <a:lnTo>
                    <a:pt x="1645" y="151"/>
                  </a:lnTo>
                  <a:lnTo>
                    <a:pt x="1647" y="147"/>
                  </a:lnTo>
                  <a:lnTo>
                    <a:pt x="1652" y="144"/>
                  </a:lnTo>
                  <a:lnTo>
                    <a:pt x="1656" y="141"/>
                  </a:lnTo>
                  <a:lnTo>
                    <a:pt x="1661" y="141"/>
                  </a:lnTo>
                  <a:lnTo>
                    <a:pt x="1809" y="141"/>
                  </a:lnTo>
                  <a:lnTo>
                    <a:pt x="1809" y="141"/>
                  </a:lnTo>
                  <a:lnTo>
                    <a:pt x="1815" y="141"/>
                  </a:lnTo>
                  <a:lnTo>
                    <a:pt x="1822" y="143"/>
                  </a:lnTo>
                  <a:lnTo>
                    <a:pt x="1828" y="145"/>
                  </a:lnTo>
                  <a:lnTo>
                    <a:pt x="1834" y="147"/>
                  </a:lnTo>
                  <a:lnTo>
                    <a:pt x="1838" y="151"/>
                  </a:lnTo>
                  <a:lnTo>
                    <a:pt x="1843" y="154"/>
                  </a:lnTo>
                  <a:lnTo>
                    <a:pt x="1852" y="162"/>
                  </a:lnTo>
                  <a:lnTo>
                    <a:pt x="1852" y="162"/>
                  </a:lnTo>
                  <a:lnTo>
                    <a:pt x="1854" y="167"/>
                  </a:lnTo>
                  <a:lnTo>
                    <a:pt x="1854" y="167"/>
                  </a:lnTo>
                  <a:lnTo>
                    <a:pt x="1857" y="171"/>
                  </a:lnTo>
                  <a:lnTo>
                    <a:pt x="1857" y="171"/>
                  </a:lnTo>
                  <a:lnTo>
                    <a:pt x="1858" y="174"/>
                  </a:lnTo>
                  <a:lnTo>
                    <a:pt x="1858" y="174"/>
                  </a:lnTo>
                  <a:lnTo>
                    <a:pt x="1861" y="184"/>
                  </a:lnTo>
                  <a:lnTo>
                    <a:pt x="1862" y="194"/>
                  </a:lnTo>
                  <a:lnTo>
                    <a:pt x="1862" y="514"/>
                  </a:lnTo>
                  <a:lnTo>
                    <a:pt x="1862" y="514"/>
                  </a:lnTo>
                  <a:lnTo>
                    <a:pt x="1861" y="525"/>
                  </a:lnTo>
                  <a:lnTo>
                    <a:pt x="1858" y="534"/>
                  </a:lnTo>
                  <a:lnTo>
                    <a:pt x="1858" y="534"/>
                  </a:lnTo>
                  <a:lnTo>
                    <a:pt x="1857" y="537"/>
                  </a:lnTo>
                  <a:lnTo>
                    <a:pt x="1857" y="537"/>
                  </a:lnTo>
                  <a:lnTo>
                    <a:pt x="1854" y="541"/>
                  </a:lnTo>
                  <a:lnTo>
                    <a:pt x="1854" y="541"/>
                  </a:lnTo>
                  <a:lnTo>
                    <a:pt x="1852" y="546"/>
                  </a:lnTo>
                  <a:lnTo>
                    <a:pt x="1852" y="546"/>
                  </a:lnTo>
                  <a:lnTo>
                    <a:pt x="1846" y="552"/>
                  </a:lnTo>
                  <a:lnTo>
                    <a:pt x="1846" y="552"/>
                  </a:lnTo>
                  <a:lnTo>
                    <a:pt x="1838" y="559"/>
                  </a:lnTo>
                  <a:lnTo>
                    <a:pt x="1830" y="563"/>
                  </a:lnTo>
                  <a:lnTo>
                    <a:pt x="1820" y="567"/>
                  </a:lnTo>
                  <a:lnTo>
                    <a:pt x="1809" y="567"/>
                  </a:lnTo>
                  <a:lnTo>
                    <a:pt x="1642" y="567"/>
                  </a:lnTo>
                  <a:lnTo>
                    <a:pt x="1642" y="567"/>
                  </a:lnTo>
                  <a:lnTo>
                    <a:pt x="1639" y="568"/>
                  </a:lnTo>
                  <a:lnTo>
                    <a:pt x="1639" y="568"/>
                  </a:lnTo>
                  <a:lnTo>
                    <a:pt x="1637" y="569"/>
                  </a:lnTo>
                  <a:lnTo>
                    <a:pt x="1637" y="569"/>
                  </a:lnTo>
                  <a:lnTo>
                    <a:pt x="1636" y="571"/>
                  </a:lnTo>
                  <a:lnTo>
                    <a:pt x="1636" y="571"/>
                  </a:lnTo>
                  <a:lnTo>
                    <a:pt x="1634" y="574"/>
                  </a:lnTo>
                  <a:lnTo>
                    <a:pt x="1634" y="574"/>
                  </a:lnTo>
                  <a:lnTo>
                    <a:pt x="1634" y="577"/>
                  </a:lnTo>
                  <a:lnTo>
                    <a:pt x="1634" y="577"/>
                  </a:lnTo>
                  <a:lnTo>
                    <a:pt x="1636" y="579"/>
                  </a:lnTo>
                  <a:lnTo>
                    <a:pt x="1653" y="613"/>
                  </a:lnTo>
                  <a:lnTo>
                    <a:pt x="1702" y="711"/>
                  </a:lnTo>
                  <a:lnTo>
                    <a:pt x="1702" y="711"/>
                  </a:lnTo>
                  <a:lnTo>
                    <a:pt x="1728" y="763"/>
                  </a:lnTo>
                  <a:lnTo>
                    <a:pt x="1751" y="817"/>
                  </a:lnTo>
                  <a:lnTo>
                    <a:pt x="1751" y="817"/>
                  </a:lnTo>
                  <a:lnTo>
                    <a:pt x="1761" y="841"/>
                  </a:lnTo>
                  <a:lnTo>
                    <a:pt x="1761" y="841"/>
                  </a:lnTo>
                  <a:lnTo>
                    <a:pt x="1770" y="865"/>
                  </a:lnTo>
                  <a:lnTo>
                    <a:pt x="1770" y="865"/>
                  </a:lnTo>
                  <a:lnTo>
                    <a:pt x="1774" y="878"/>
                  </a:lnTo>
                  <a:lnTo>
                    <a:pt x="1774" y="878"/>
                  </a:lnTo>
                  <a:lnTo>
                    <a:pt x="1790" y="927"/>
                  </a:lnTo>
                  <a:lnTo>
                    <a:pt x="1804" y="977"/>
                  </a:lnTo>
                  <a:lnTo>
                    <a:pt x="1804" y="977"/>
                  </a:lnTo>
                  <a:lnTo>
                    <a:pt x="1807" y="989"/>
                  </a:lnTo>
                  <a:lnTo>
                    <a:pt x="1807" y="989"/>
                  </a:lnTo>
                  <a:lnTo>
                    <a:pt x="1813" y="1015"/>
                  </a:lnTo>
                  <a:lnTo>
                    <a:pt x="1813" y="1015"/>
                  </a:lnTo>
                  <a:lnTo>
                    <a:pt x="1819" y="1040"/>
                  </a:lnTo>
                  <a:lnTo>
                    <a:pt x="1819" y="1040"/>
                  </a:lnTo>
                  <a:lnTo>
                    <a:pt x="1823" y="1066"/>
                  </a:lnTo>
                  <a:lnTo>
                    <a:pt x="1823" y="1066"/>
                  </a:lnTo>
                  <a:lnTo>
                    <a:pt x="1830" y="1105"/>
                  </a:lnTo>
                  <a:lnTo>
                    <a:pt x="1898" y="1561"/>
                  </a:lnTo>
                  <a:lnTo>
                    <a:pt x="1940" y="1783"/>
                  </a:lnTo>
                  <a:lnTo>
                    <a:pt x="1989" y="2047"/>
                  </a:lnTo>
                  <a:lnTo>
                    <a:pt x="1989" y="2047"/>
                  </a:lnTo>
                  <a:lnTo>
                    <a:pt x="1998" y="2084"/>
                  </a:lnTo>
                  <a:lnTo>
                    <a:pt x="1998" y="2084"/>
                  </a:lnTo>
                  <a:lnTo>
                    <a:pt x="2004" y="2109"/>
                  </a:lnTo>
                  <a:lnTo>
                    <a:pt x="2004" y="2109"/>
                  </a:lnTo>
                  <a:lnTo>
                    <a:pt x="2012" y="2134"/>
                  </a:lnTo>
                  <a:lnTo>
                    <a:pt x="2012" y="2134"/>
                  </a:lnTo>
                  <a:lnTo>
                    <a:pt x="2016" y="2146"/>
                  </a:lnTo>
                  <a:lnTo>
                    <a:pt x="2131" y="2483"/>
                  </a:lnTo>
                  <a:lnTo>
                    <a:pt x="2173" y="2642"/>
                  </a:lnTo>
                  <a:lnTo>
                    <a:pt x="2173" y="2642"/>
                  </a:lnTo>
                  <a:lnTo>
                    <a:pt x="2179" y="2665"/>
                  </a:lnTo>
                  <a:lnTo>
                    <a:pt x="2183" y="2688"/>
                  </a:lnTo>
                  <a:lnTo>
                    <a:pt x="2185" y="2711"/>
                  </a:lnTo>
                  <a:lnTo>
                    <a:pt x="2186" y="2734"/>
                  </a:lnTo>
                  <a:lnTo>
                    <a:pt x="2186" y="273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039951B2-CDC4-4F63-95D4-186670A4D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7238" y="2324100"/>
              <a:ext cx="1735138" cy="2249488"/>
            </a:xfrm>
            <a:custGeom>
              <a:avLst/>
              <a:gdLst>
                <a:gd name="T0" fmla="*/ 2020 w 2186"/>
                <a:gd name="T1" fmla="*/ 2160 h 2833"/>
                <a:gd name="T2" fmla="*/ 1998 w 2186"/>
                <a:gd name="T3" fmla="*/ 2084 h 2833"/>
                <a:gd name="T4" fmla="*/ 1940 w 2186"/>
                <a:gd name="T5" fmla="*/ 1783 h 2833"/>
                <a:gd name="T6" fmla="*/ 1904 w 2186"/>
                <a:gd name="T7" fmla="*/ 1590 h 2833"/>
                <a:gd name="T8" fmla="*/ 1830 w 2186"/>
                <a:gd name="T9" fmla="*/ 1105 h 2833"/>
                <a:gd name="T10" fmla="*/ 1814 w 2186"/>
                <a:gd name="T11" fmla="*/ 1019 h 2833"/>
                <a:gd name="T12" fmla="*/ 1784 w 2186"/>
                <a:gd name="T13" fmla="*/ 907 h 2833"/>
                <a:gd name="T14" fmla="*/ 1748 w 2186"/>
                <a:gd name="T15" fmla="*/ 809 h 2833"/>
                <a:gd name="T16" fmla="*/ 1693 w 2186"/>
                <a:gd name="T17" fmla="*/ 691 h 2833"/>
                <a:gd name="T18" fmla="*/ 1634 w 2186"/>
                <a:gd name="T19" fmla="*/ 575 h 2833"/>
                <a:gd name="T20" fmla="*/ 1642 w 2186"/>
                <a:gd name="T21" fmla="*/ 567 h 2833"/>
                <a:gd name="T22" fmla="*/ 1820 w 2186"/>
                <a:gd name="T23" fmla="*/ 567 h 2833"/>
                <a:gd name="T24" fmla="*/ 1846 w 2186"/>
                <a:gd name="T25" fmla="*/ 552 h 2833"/>
                <a:gd name="T26" fmla="*/ 1861 w 2186"/>
                <a:gd name="T27" fmla="*/ 525 h 2833"/>
                <a:gd name="T28" fmla="*/ 1862 w 2186"/>
                <a:gd name="T29" fmla="*/ 194 h 2833"/>
                <a:gd name="T30" fmla="*/ 1853 w 2186"/>
                <a:gd name="T31" fmla="*/ 165 h 2833"/>
                <a:gd name="T32" fmla="*/ 1830 w 2186"/>
                <a:gd name="T33" fmla="*/ 146 h 2833"/>
                <a:gd name="T34" fmla="*/ 1661 w 2186"/>
                <a:gd name="T35" fmla="*/ 141 h 2833"/>
                <a:gd name="T36" fmla="*/ 1652 w 2186"/>
                <a:gd name="T37" fmla="*/ 144 h 2833"/>
                <a:gd name="T38" fmla="*/ 1645 w 2186"/>
                <a:gd name="T39" fmla="*/ 151 h 2833"/>
                <a:gd name="T40" fmla="*/ 1632 w 2186"/>
                <a:gd name="T41" fmla="*/ 159 h 2833"/>
                <a:gd name="T42" fmla="*/ 1618 w 2186"/>
                <a:gd name="T43" fmla="*/ 156 h 2833"/>
                <a:gd name="T44" fmla="*/ 1611 w 2186"/>
                <a:gd name="T45" fmla="*/ 148 h 2833"/>
                <a:gd name="T46" fmla="*/ 1561 w 2186"/>
                <a:gd name="T47" fmla="*/ 48 h 2833"/>
                <a:gd name="T48" fmla="*/ 1549 w 2186"/>
                <a:gd name="T49" fmla="*/ 44 h 2833"/>
                <a:gd name="T50" fmla="*/ 1505 w 2186"/>
                <a:gd name="T51" fmla="*/ 44 h 2833"/>
                <a:gd name="T52" fmla="*/ 1502 w 2186"/>
                <a:gd name="T53" fmla="*/ 45 h 2833"/>
                <a:gd name="T54" fmla="*/ 1494 w 2186"/>
                <a:gd name="T55" fmla="*/ 52 h 2833"/>
                <a:gd name="T56" fmla="*/ 1490 w 2186"/>
                <a:gd name="T57" fmla="*/ 62 h 2833"/>
                <a:gd name="T58" fmla="*/ 1484 w 2186"/>
                <a:gd name="T59" fmla="*/ 72 h 2833"/>
                <a:gd name="T60" fmla="*/ 1444 w 2186"/>
                <a:gd name="T61" fmla="*/ 72 h 2833"/>
                <a:gd name="T62" fmla="*/ 1436 w 2186"/>
                <a:gd name="T63" fmla="*/ 68 h 2833"/>
                <a:gd name="T64" fmla="*/ 0 w 2186"/>
                <a:gd name="T65" fmla="*/ 0 h 2833"/>
                <a:gd name="T66" fmla="*/ 1277 w 2186"/>
                <a:gd name="T67" fmla="*/ 805 h 2833"/>
                <a:gd name="T68" fmla="*/ 1366 w 2186"/>
                <a:gd name="T69" fmla="*/ 818 h 2833"/>
                <a:gd name="T70" fmla="*/ 1447 w 2186"/>
                <a:gd name="T71" fmla="*/ 850 h 2833"/>
                <a:gd name="T72" fmla="*/ 1516 w 2186"/>
                <a:gd name="T73" fmla="*/ 902 h 2833"/>
                <a:gd name="T74" fmla="*/ 1571 w 2186"/>
                <a:gd name="T75" fmla="*/ 970 h 2833"/>
                <a:gd name="T76" fmla="*/ 1607 w 2186"/>
                <a:gd name="T77" fmla="*/ 1052 h 2833"/>
                <a:gd name="T78" fmla="*/ 1619 w 2186"/>
                <a:gd name="T79" fmla="*/ 1108 h 2833"/>
                <a:gd name="T80" fmla="*/ 1669 w 2186"/>
                <a:gd name="T81" fmla="*/ 1438 h 2833"/>
                <a:gd name="T82" fmla="*/ 1706 w 2186"/>
                <a:gd name="T83" fmla="*/ 1669 h 2833"/>
                <a:gd name="T84" fmla="*/ 1785 w 2186"/>
                <a:gd name="T85" fmla="*/ 2085 h 2833"/>
                <a:gd name="T86" fmla="*/ 1808 w 2186"/>
                <a:gd name="T87" fmla="*/ 2182 h 2833"/>
                <a:gd name="T88" fmla="*/ 1824 w 2186"/>
                <a:gd name="T89" fmla="*/ 2233 h 2833"/>
                <a:gd name="T90" fmla="*/ 1834 w 2186"/>
                <a:gd name="T91" fmla="*/ 2289 h 2833"/>
                <a:gd name="T92" fmla="*/ 1832 w 2186"/>
                <a:gd name="T93" fmla="*/ 2346 h 2833"/>
                <a:gd name="T94" fmla="*/ 1822 w 2186"/>
                <a:gd name="T95" fmla="*/ 2399 h 2833"/>
                <a:gd name="T96" fmla="*/ 1802 w 2186"/>
                <a:gd name="T97" fmla="*/ 2449 h 2833"/>
                <a:gd name="T98" fmla="*/ 1775 w 2186"/>
                <a:gd name="T99" fmla="*/ 2495 h 2833"/>
                <a:gd name="T100" fmla="*/ 1739 w 2186"/>
                <a:gd name="T101" fmla="*/ 2536 h 2833"/>
                <a:gd name="T102" fmla="*/ 1698 w 2186"/>
                <a:gd name="T103" fmla="*/ 2570 h 2833"/>
                <a:gd name="T104" fmla="*/ 1650 w 2186"/>
                <a:gd name="T105" fmla="*/ 2597 h 2833"/>
                <a:gd name="T106" fmla="*/ 1598 w 2186"/>
                <a:gd name="T107" fmla="*/ 2615 h 2833"/>
                <a:gd name="T108" fmla="*/ 1541 w 2186"/>
                <a:gd name="T109" fmla="*/ 2623 h 2833"/>
                <a:gd name="T110" fmla="*/ 0 w 2186"/>
                <a:gd name="T111" fmla="*/ 2833 h 2833"/>
                <a:gd name="T112" fmla="*/ 2165 w 2186"/>
                <a:gd name="T113" fmla="*/ 2832 h 2833"/>
                <a:gd name="T114" fmla="*/ 2178 w 2186"/>
                <a:gd name="T115" fmla="*/ 2825 h 2833"/>
                <a:gd name="T116" fmla="*/ 2186 w 2186"/>
                <a:gd name="T117" fmla="*/ 2812 h 2833"/>
                <a:gd name="T118" fmla="*/ 2186 w 2186"/>
                <a:gd name="T119" fmla="*/ 2728 h 2833"/>
                <a:gd name="T120" fmla="*/ 2174 w 2186"/>
                <a:gd name="T121" fmla="*/ 2646 h 2833"/>
                <a:gd name="T122" fmla="*/ 2131 w 2186"/>
                <a:gd name="T123" fmla="*/ 2483 h 2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86" h="2833">
                  <a:moveTo>
                    <a:pt x="2131" y="2483"/>
                  </a:moveTo>
                  <a:lnTo>
                    <a:pt x="2131" y="2483"/>
                  </a:lnTo>
                  <a:lnTo>
                    <a:pt x="2020" y="2160"/>
                  </a:lnTo>
                  <a:lnTo>
                    <a:pt x="2005" y="2113"/>
                  </a:lnTo>
                  <a:lnTo>
                    <a:pt x="1998" y="2084"/>
                  </a:lnTo>
                  <a:lnTo>
                    <a:pt x="1998" y="2084"/>
                  </a:lnTo>
                  <a:lnTo>
                    <a:pt x="1994" y="2068"/>
                  </a:lnTo>
                  <a:lnTo>
                    <a:pt x="1987" y="2035"/>
                  </a:lnTo>
                  <a:lnTo>
                    <a:pt x="1940" y="1783"/>
                  </a:lnTo>
                  <a:lnTo>
                    <a:pt x="1940" y="1783"/>
                  </a:lnTo>
                  <a:lnTo>
                    <a:pt x="1912" y="1636"/>
                  </a:lnTo>
                  <a:lnTo>
                    <a:pt x="1904" y="1590"/>
                  </a:lnTo>
                  <a:lnTo>
                    <a:pt x="1896" y="1544"/>
                  </a:lnTo>
                  <a:lnTo>
                    <a:pt x="1874" y="1402"/>
                  </a:lnTo>
                  <a:lnTo>
                    <a:pt x="1830" y="1105"/>
                  </a:lnTo>
                  <a:lnTo>
                    <a:pt x="1830" y="1105"/>
                  </a:lnTo>
                  <a:lnTo>
                    <a:pt x="1822" y="1061"/>
                  </a:lnTo>
                  <a:lnTo>
                    <a:pt x="1814" y="1019"/>
                  </a:lnTo>
                  <a:lnTo>
                    <a:pt x="1805" y="980"/>
                  </a:lnTo>
                  <a:lnTo>
                    <a:pt x="1794" y="942"/>
                  </a:lnTo>
                  <a:lnTo>
                    <a:pt x="1784" y="907"/>
                  </a:lnTo>
                  <a:lnTo>
                    <a:pt x="1773" y="873"/>
                  </a:lnTo>
                  <a:lnTo>
                    <a:pt x="1760" y="840"/>
                  </a:lnTo>
                  <a:lnTo>
                    <a:pt x="1748" y="809"/>
                  </a:lnTo>
                  <a:lnTo>
                    <a:pt x="1735" y="779"/>
                  </a:lnTo>
                  <a:lnTo>
                    <a:pt x="1721" y="749"/>
                  </a:lnTo>
                  <a:lnTo>
                    <a:pt x="1693" y="691"/>
                  </a:lnTo>
                  <a:lnTo>
                    <a:pt x="1636" y="579"/>
                  </a:lnTo>
                  <a:lnTo>
                    <a:pt x="1636" y="579"/>
                  </a:lnTo>
                  <a:lnTo>
                    <a:pt x="1634" y="575"/>
                  </a:lnTo>
                  <a:lnTo>
                    <a:pt x="1636" y="571"/>
                  </a:lnTo>
                  <a:lnTo>
                    <a:pt x="1638" y="568"/>
                  </a:lnTo>
                  <a:lnTo>
                    <a:pt x="1642" y="567"/>
                  </a:lnTo>
                  <a:lnTo>
                    <a:pt x="1809" y="567"/>
                  </a:lnTo>
                  <a:lnTo>
                    <a:pt x="1809" y="567"/>
                  </a:lnTo>
                  <a:lnTo>
                    <a:pt x="1820" y="567"/>
                  </a:lnTo>
                  <a:lnTo>
                    <a:pt x="1830" y="563"/>
                  </a:lnTo>
                  <a:lnTo>
                    <a:pt x="1838" y="559"/>
                  </a:lnTo>
                  <a:lnTo>
                    <a:pt x="1846" y="552"/>
                  </a:lnTo>
                  <a:lnTo>
                    <a:pt x="1853" y="544"/>
                  </a:lnTo>
                  <a:lnTo>
                    <a:pt x="1858" y="534"/>
                  </a:lnTo>
                  <a:lnTo>
                    <a:pt x="1861" y="525"/>
                  </a:lnTo>
                  <a:lnTo>
                    <a:pt x="1862" y="514"/>
                  </a:lnTo>
                  <a:lnTo>
                    <a:pt x="1862" y="194"/>
                  </a:lnTo>
                  <a:lnTo>
                    <a:pt x="1862" y="194"/>
                  </a:lnTo>
                  <a:lnTo>
                    <a:pt x="1861" y="184"/>
                  </a:lnTo>
                  <a:lnTo>
                    <a:pt x="1858" y="174"/>
                  </a:lnTo>
                  <a:lnTo>
                    <a:pt x="1853" y="165"/>
                  </a:lnTo>
                  <a:lnTo>
                    <a:pt x="1846" y="158"/>
                  </a:lnTo>
                  <a:lnTo>
                    <a:pt x="1839" y="151"/>
                  </a:lnTo>
                  <a:lnTo>
                    <a:pt x="1830" y="146"/>
                  </a:lnTo>
                  <a:lnTo>
                    <a:pt x="1820" y="143"/>
                  </a:lnTo>
                  <a:lnTo>
                    <a:pt x="1809" y="141"/>
                  </a:lnTo>
                  <a:lnTo>
                    <a:pt x="1661" y="141"/>
                  </a:lnTo>
                  <a:lnTo>
                    <a:pt x="1661" y="141"/>
                  </a:lnTo>
                  <a:lnTo>
                    <a:pt x="1656" y="141"/>
                  </a:lnTo>
                  <a:lnTo>
                    <a:pt x="1652" y="144"/>
                  </a:lnTo>
                  <a:lnTo>
                    <a:pt x="1647" y="147"/>
                  </a:lnTo>
                  <a:lnTo>
                    <a:pt x="1645" y="151"/>
                  </a:lnTo>
                  <a:lnTo>
                    <a:pt x="1645" y="151"/>
                  </a:lnTo>
                  <a:lnTo>
                    <a:pt x="1641" y="154"/>
                  </a:lnTo>
                  <a:lnTo>
                    <a:pt x="1637" y="158"/>
                  </a:lnTo>
                  <a:lnTo>
                    <a:pt x="1632" y="159"/>
                  </a:lnTo>
                  <a:lnTo>
                    <a:pt x="1627" y="159"/>
                  </a:lnTo>
                  <a:lnTo>
                    <a:pt x="1622" y="159"/>
                  </a:lnTo>
                  <a:lnTo>
                    <a:pt x="1618" y="156"/>
                  </a:lnTo>
                  <a:lnTo>
                    <a:pt x="1614" y="153"/>
                  </a:lnTo>
                  <a:lnTo>
                    <a:pt x="1611" y="148"/>
                  </a:lnTo>
                  <a:lnTo>
                    <a:pt x="1611" y="148"/>
                  </a:lnTo>
                  <a:lnTo>
                    <a:pt x="1569" y="62"/>
                  </a:lnTo>
                  <a:lnTo>
                    <a:pt x="1564" y="50"/>
                  </a:lnTo>
                  <a:lnTo>
                    <a:pt x="1561" y="48"/>
                  </a:lnTo>
                  <a:lnTo>
                    <a:pt x="1561" y="48"/>
                  </a:lnTo>
                  <a:lnTo>
                    <a:pt x="1555" y="45"/>
                  </a:lnTo>
                  <a:lnTo>
                    <a:pt x="1549" y="44"/>
                  </a:lnTo>
                  <a:lnTo>
                    <a:pt x="1549" y="44"/>
                  </a:lnTo>
                  <a:lnTo>
                    <a:pt x="1511" y="44"/>
                  </a:lnTo>
                  <a:lnTo>
                    <a:pt x="1505" y="44"/>
                  </a:lnTo>
                  <a:lnTo>
                    <a:pt x="1502" y="45"/>
                  </a:lnTo>
                  <a:lnTo>
                    <a:pt x="1502" y="45"/>
                  </a:lnTo>
                  <a:lnTo>
                    <a:pt x="1502" y="45"/>
                  </a:lnTo>
                  <a:lnTo>
                    <a:pt x="1502" y="45"/>
                  </a:lnTo>
                  <a:lnTo>
                    <a:pt x="1497" y="48"/>
                  </a:lnTo>
                  <a:lnTo>
                    <a:pt x="1494" y="52"/>
                  </a:lnTo>
                  <a:lnTo>
                    <a:pt x="1492" y="56"/>
                  </a:lnTo>
                  <a:lnTo>
                    <a:pt x="1490" y="62"/>
                  </a:lnTo>
                  <a:lnTo>
                    <a:pt x="1490" y="62"/>
                  </a:lnTo>
                  <a:lnTo>
                    <a:pt x="1489" y="67"/>
                  </a:lnTo>
                  <a:lnTo>
                    <a:pt x="1487" y="70"/>
                  </a:lnTo>
                  <a:lnTo>
                    <a:pt x="1484" y="72"/>
                  </a:lnTo>
                  <a:lnTo>
                    <a:pt x="1480" y="72"/>
                  </a:lnTo>
                  <a:lnTo>
                    <a:pt x="1444" y="72"/>
                  </a:lnTo>
                  <a:lnTo>
                    <a:pt x="1444" y="72"/>
                  </a:lnTo>
                  <a:lnTo>
                    <a:pt x="1441" y="72"/>
                  </a:lnTo>
                  <a:lnTo>
                    <a:pt x="1439" y="70"/>
                  </a:lnTo>
                  <a:lnTo>
                    <a:pt x="1436" y="68"/>
                  </a:lnTo>
                  <a:lnTo>
                    <a:pt x="1434" y="65"/>
                  </a:lnTo>
                  <a:lnTo>
                    <a:pt x="1417" y="0"/>
                  </a:lnTo>
                  <a:lnTo>
                    <a:pt x="0" y="0"/>
                  </a:lnTo>
                  <a:lnTo>
                    <a:pt x="0" y="805"/>
                  </a:lnTo>
                  <a:lnTo>
                    <a:pt x="1277" y="805"/>
                  </a:lnTo>
                  <a:lnTo>
                    <a:pt x="1277" y="805"/>
                  </a:lnTo>
                  <a:lnTo>
                    <a:pt x="1307" y="807"/>
                  </a:lnTo>
                  <a:lnTo>
                    <a:pt x="1337" y="811"/>
                  </a:lnTo>
                  <a:lnTo>
                    <a:pt x="1366" y="818"/>
                  </a:lnTo>
                  <a:lnTo>
                    <a:pt x="1394" y="826"/>
                  </a:lnTo>
                  <a:lnTo>
                    <a:pt x="1421" y="837"/>
                  </a:lnTo>
                  <a:lnTo>
                    <a:pt x="1447" y="850"/>
                  </a:lnTo>
                  <a:lnTo>
                    <a:pt x="1471" y="866"/>
                  </a:lnTo>
                  <a:lnTo>
                    <a:pt x="1495" y="883"/>
                  </a:lnTo>
                  <a:lnTo>
                    <a:pt x="1516" y="902"/>
                  </a:lnTo>
                  <a:lnTo>
                    <a:pt x="1536" y="924"/>
                  </a:lnTo>
                  <a:lnTo>
                    <a:pt x="1554" y="946"/>
                  </a:lnTo>
                  <a:lnTo>
                    <a:pt x="1571" y="970"/>
                  </a:lnTo>
                  <a:lnTo>
                    <a:pt x="1585" y="996"/>
                  </a:lnTo>
                  <a:lnTo>
                    <a:pt x="1596" y="1023"/>
                  </a:lnTo>
                  <a:lnTo>
                    <a:pt x="1607" y="1052"/>
                  </a:lnTo>
                  <a:lnTo>
                    <a:pt x="1614" y="1081"/>
                  </a:lnTo>
                  <a:lnTo>
                    <a:pt x="1614" y="1081"/>
                  </a:lnTo>
                  <a:lnTo>
                    <a:pt x="1619" y="1108"/>
                  </a:lnTo>
                  <a:lnTo>
                    <a:pt x="1624" y="1135"/>
                  </a:lnTo>
                  <a:lnTo>
                    <a:pt x="1624" y="1135"/>
                  </a:lnTo>
                  <a:lnTo>
                    <a:pt x="1669" y="1438"/>
                  </a:lnTo>
                  <a:lnTo>
                    <a:pt x="1682" y="1525"/>
                  </a:lnTo>
                  <a:lnTo>
                    <a:pt x="1693" y="1597"/>
                  </a:lnTo>
                  <a:lnTo>
                    <a:pt x="1706" y="1669"/>
                  </a:lnTo>
                  <a:lnTo>
                    <a:pt x="1724" y="1763"/>
                  </a:lnTo>
                  <a:lnTo>
                    <a:pt x="1785" y="2085"/>
                  </a:lnTo>
                  <a:lnTo>
                    <a:pt x="1785" y="2085"/>
                  </a:lnTo>
                  <a:lnTo>
                    <a:pt x="1791" y="2118"/>
                  </a:lnTo>
                  <a:lnTo>
                    <a:pt x="1799" y="2150"/>
                  </a:lnTo>
                  <a:lnTo>
                    <a:pt x="1808" y="2182"/>
                  </a:lnTo>
                  <a:lnTo>
                    <a:pt x="1819" y="2214"/>
                  </a:lnTo>
                  <a:lnTo>
                    <a:pt x="1819" y="2214"/>
                  </a:lnTo>
                  <a:lnTo>
                    <a:pt x="1824" y="2233"/>
                  </a:lnTo>
                  <a:lnTo>
                    <a:pt x="1829" y="2252"/>
                  </a:lnTo>
                  <a:lnTo>
                    <a:pt x="1831" y="2271"/>
                  </a:lnTo>
                  <a:lnTo>
                    <a:pt x="1834" y="2289"/>
                  </a:lnTo>
                  <a:lnTo>
                    <a:pt x="1835" y="2309"/>
                  </a:lnTo>
                  <a:lnTo>
                    <a:pt x="1834" y="2327"/>
                  </a:lnTo>
                  <a:lnTo>
                    <a:pt x="1832" y="2346"/>
                  </a:lnTo>
                  <a:lnTo>
                    <a:pt x="1830" y="2363"/>
                  </a:lnTo>
                  <a:lnTo>
                    <a:pt x="1827" y="2381"/>
                  </a:lnTo>
                  <a:lnTo>
                    <a:pt x="1822" y="2399"/>
                  </a:lnTo>
                  <a:lnTo>
                    <a:pt x="1816" y="2416"/>
                  </a:lnTo>
                  <a:lnTo>
                    <a:pt x="1809" y="2433"/>
                  </a:lnTo>
                  <a:lnTo>
                    <a:pt x="1802" y="2449"/>
                  </a:lnTo>
                  <a:lnTo>
                    <a:pt x="1793" y="2464"/>
                  </a:lnTo>
                  <a:lnTo>
                    <a:pt x="1784" y="2480"/>
                  </a:lnTo>
                  <a:lnTo>
                    <a:pt x="1775" y="2495"/>
                  </a:lnTo>
                  <a:lnTo>
                    <a:pt x="1763" y="2509"/>
                  </a:lnTo>
                  <a:lnTo>
                    <a:pt x="1752" y="2523"/>
                  </a:lnTo>
                  <a:lnTo>
                    <a:pt x="1739" y="2536"/>
                  </a:lnTo>
                  <a:lnTo>
                    <a:pt x="1726" y="2548"/>
                  </a:lnTo>
                  <a:lnTo>
                    <a:pt x="1713" y="2559"/>
                  </a:lnTo>
                  <a:lnTo>
                    <a:pt x="1698" y="2570"/>
                  </a:lnTo>
                  <a:lnTo>
                    <a:pt x="1683" y="2580"/>
                  </a:lnTo>
                  <a:lnTo>
                    <a:pt x="1667" y="2589"/>
                  </a:lnTo>
                  <a:lnTo>
                    <a:pt x="1650" y="2597"/>
                  </a:lnTo>
                  <a:lnTo>
                    <a:pt x="1633" y="2604"/>
                  </a:lnTo>
                  <a:lnTo>
                    <a:pt x="1616" y="2609"/>
                  </a:lnTo>
                  <a:lnTo>
                    <a:pt x="1598" y="2615"/>
                  </a:lnTo>
                  <a:lnTo>
                    <a:pt x="1579" y="2619"/>
                  </a:lnTo>
                  <a:lnTo>
                    <a:pt x="1561" y="2622"/>
                  </a:lnTo>
                  <a:lnTo>
                    <a:pt x="1541" y="2623"/>
                  </a:lnTo>
                  <a:lnTo>
                    <a:pt x="1522" y="2624"/>
                  </a:lnTo>
                  <a:lnTo>
                    <a:pt x="0" y="2624"/>
                  </a:lnTo>
                  <a:lnTo>
                    <a:pt x="0" y="2833"/>
                  </a:lnTo>
                  <a:lnTo>
                    <a:pt x="2161" y="2833"/>
                  </a:lnTo>
                  <a:lnTo>
                    <a:pt x="2161" y="2833"/>
                  </a:lnTo>
                  <a:lnTo>
                    <a:pt x="2165" y="2832"/>
                  </a:lnTo>
                  <a:lnTo>
                    <a:pt x="2170" y="2831"/>
                  </a:lnTo>
                  <a:lnTo>
                    <a:pt x="2174" y="2828"/>
                  </a:lnTo>
                  <a:lnTo>
                    <a:pt x="2178" y="2825"/>
                  </a:lnTo>
                  <a:lnTo>
                    <a:pt x="2181" y="2822"/>
                  </a:lnTo>
                  <a:lnTo>
                    <a:pt x="2184" y="2817"/>
                  </a:lnTo>
                  <a:lnTo>
                    <a:pt x="2186" y="2812"/>
                  </a:lnTo>
                  <a:lnTo>
                    <a:pt x="2186" y="2807"/>
                  </a:lnTo>
                  <a:lnTo>
                    <a:pt x="2186" y="2807"/>
                  </a:lnTo>
                  <a:lnTo>
                    <a:pt x="2186" y="2728"/>
                  </a:lnTo>
                  <a:lnTo>
                    <a:pt x="2185" y="2702"/>
                  </a:lnTo>
                  <a:lnTo>
                    <a:pt x="2181" y="2676"/>
                  </a:lnTo>
                  <a:lnTo>
                    <a:pt x="2174" y="2646"/>
                  </a:lnTo>
                  <a:lnTo>
                    <a:pt x="2165" y="2608"/>
                  </a:lnTo>
                  <a:lnTo>
                    <a:pt x="2131" y="2483"/>
                  </a:lnTo>
                  <a:lnTo>
                    <a:pt x="2131" y="2483"/>
                  </a:lnTo>
                  <a:close/>
                </a:path>
              </a:pathLst>
            </a:custGeom>
            <a:solidFill>
              <a:srgbClr val="60D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A7FC6C6-FE89-41A8-8AC5-08E651A69E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2101" y="2324100"/>
              <a:ext cx="1735138" cy="2249488"/>
            </a:xfrm>
            <a:custGeom>
              <a:avLst/>
              <a:gdLst>
                <a:gd name="T0" fmla="*/ 1 w 2185"/>
                <a:gd name="T1" fmla="*/ 2812 h 2833"/>
                <a:gd name="T2" fmla="*/ 8 w 2185"/>
                <a:gd name="T3" fmla="*/ 2825 h 2833"/>
                <a:gd name="T4" fmla="*/ 20 w 2185"/>
                <a:gd name="T5" fmla="*/ 2832 h 2833"/>
                <a:gd name="T6" fmla="*/ 2185 w 2185"/>
                <a:gd name="T7" fmla="*/ 2624 h 2833"/>
                <a:gd name="T8" fmla="*/ 646 w 2185"/>
                <a:gd name="T9" fmla="*/ 2623 h 2833"/>
                <a:gd name="T10" fmla="*/ 591 w 2185"/>
                <a:gd name="T11" fmla="*/ 2615 h 2833"/>
                <a:gd name="T12" fmla="*/ 538 w 2185"/>
                <a:gd name="T13" fmla="*/ 2598 h 2833"/>
                <a:gd name="T14" fmla="*/ 491 w 2185"/>
                <a:gd name="T15" fmla="*/ 2571 h 2833"/>
                <a:gd name="T16" fmla="*/ 447 w 2185"/>
                <a:gd name="T17" fmla="*/ 2537 h 2833"/>
                <a:gd name="T18" fmla="*/ 412 w 2185"/>
                <a:gd name="T19" fmla="*/ 2495 h 2833"/>
                <a:gd name="T20" fmla="*/ 391 w 2185"/>
                <a:gd name="T21" fmla="*/ 2463 h 2833"/>
                <a:gd name="T22" fmla="*/ 369 w 2185"/>
                <a:gd name="T23" fmla="*/ 2412 h 2833"/>
                <a:gd name="T24" fmla="*/ 355 w 2185"/>
                <a:gd name="T25" fmla="*/ 2359 h 2833"/>
                <a:gd name="T26" fmla="*/ 352 w 2185"/>
                <a:gd name="T27" fmla="*/ 2305 h 2833"/>
                <a:gd name="T28" fmla="*/ 358 w 2185"/>
                <a:gd name="T29" fmla="*/ 2250 h 2833"/>
                <a:gd name="T30" fmla="*/ 367 w 2185"/>
                <a:gd name="T31" fmla="*/ 2214 h 2833"/>
                <a:gd name="T32" fmla="*/ 395 w 2185"/>
                <a:gd name="T33" fmla="*/ 2118 h 2833"/>
                <a:gd name="T34" fmla="*/ 494 w 2185"/>
                <a:gd name="T35" fmla="*/ 1596 h 2833"/>
                <a:gd name="T36" fmla="*/ 572 w 2185"/>
                <a:gd name="T37" fmla="*/ 1081 h 2833"/>
                <a:gd name="T38" fmla="*/ 589 w 2185"/>
                <a:gd name="T39" fmla="*/ 1023 h 2833"/>
                <a:gd name="T40" fmla="*/ 632 w 2185"/>
                <a:gd name="T41" fmla="*/ 946 h 2833"/>
                <a:gd name="T42" fmla="*/ 692 w 2185"/>
                <a:gd name="T43" fmla="*/ 883 h 2833"/>
                <a:gd name="T44" fmla="*/ 765 w 2185"/>
                <a:gd name="T45" fmla="*/ 837 h 2833"/>
                <a:gd name="T46" fmla="*/ 849 w 2185"/>
                <a:gd name="T47" fmla="*/ 811 h 2833"/>
                <a:gd name="T48" fmla="*/ 2185 w 2185"/>
                <a:gd name="T49" fmla="*/ 805 h 2833"/>
                <a:gd name="T50" fmla="*/ 769 w 2185"/>
                <a:gd name="T51" fmla="*/ 0 h 2833"/>
                <a:gd name="T52" fmla="*/ 749 w 2185"/>
                <a:gd name="T53" fmla="*/ 70 h 2833"/>
                <a:gd name="T54" fmla="*/ 741 w 2185"/>
                <a:gd name="T55" fmla="*/ 72 h 2833"/>
                <a:gd name="T56" fmla="*/ 702 w 2185"/>
                <a:gd name="T57" fmla="*/ 72 h 2833"/>
                <a:gd name="T58" fmla="*/ 695 w 2185"/>
                <a:gd name="T59" fmla="*/ 62 h 2833"/>
                <a:gd name="T60" fmla="*/ 693 w 2185"/>
                <a:gd name="T61" fmla="*/ 52 h 2833"/>
                <a:gd name="T62" fmla="*/ 685 w 2185"/>
                <a:gd name="T63" fmla="*/ 45 h 2833"/>
                <a:gd name="T64" fmla="*/ 681 w 2185"/>
                <a:gd name="T65" fmla="*/ 44 h 2833"/>
                <a:gd name="T66" fmla="*/ 637 w 2185"/>
                <a:gd name="T67" fmla="*/ 44 h 2833"/>
                <a:gd name="T68" fmla="*/ 625 w 2185"/>
                <a:gd name="T69" fmla="*/ 48 h 2833"/>
                <a:gd name="T70" fmla="*/ 575 w 2185"/>
                <a:gd name="T71" fmla="*/ 148 h 2833"/>
                <a:gd name="T72" fmla="*/ 568 w 2185"/>
                <a:gd name="T73" fmla="*/ 156 h 2833"/>
                <a:gd name="T74" fmla="*/ 553 w 2185"/>
                <a:gd name="T75" fmla="*/ 159 h 2833"/>
                <a:gd name="T76" fmla="*/ 542 w 2185"/>
                <a:gd name="T77" fmla="*/ 151 h 2833"/>
                <a:gd name="T78" fmla="*/ 534 w 2185"/>
                <a:gd name="T79" fmla="*/ 144 h 2833"/>
                <a:gd name="T80" fmla="*/ 377 w 2185"/>
                <a:gd name="T81" fmla="*/ 141 h 2833"/>
                <a:gd name="T82" fmla="*/ 357 w 2185"/>
                <a:gd name="T83" fmla="*/ 146 h 2833"/>
                <a:gd name="T84" fmla="*/ 332 w 2185"/>
                <a:gd name="T85" fmla="*/ 165 h 2833"/>
                <a:gd name="T86" fmla="*/ 324 w 2185"/>
                <a:gd name="T87" fmla="*/ 194 h 2833"/>
                <a:gd name="T88" fmla="*/ 325 w 2185"/>
                <a:gd name="T89" fmla="*/ 525 h 2833"/>
                <a:gd name="T90" fmla="*/ 339 w 2185"/>
                <a:gd name="T91" fmla="*/ 552 h 2833"/>
                <a:gd name="T92" fmla="*/ 366 w 2185"/>
                <a:gd name="T93" fmla="*/ 567 h 2833"/>
                <a:gd name="T94" fmla="*/ 543 w 2185"/>
                <a:gd name="T95" fmla="*/ 567 h 2833"/>
                <a:gd name="T96" fmla="*/ 551 w 2185"/>
                <a:gd name="T97" fmla="*/ 575 h 2833"/>
                <a:gd name="T98" fmla="*/ 492 w 2185"/>
                <a:gd name="T99" fmla="*/ 691 h 2833"/>
                <a:gd name="T100" fmla="*/ 438 w 2185"/>
                <a:gd name="T101" fmla="*/ 809 h 2833"/>
                <a:gd name="T102" fmla="*/ 401 w 2185"/>
                <a:gd name="T103" fmla="*/ 907 h 2833"/>
                <a:gd name="T104" fmla="*/ 371 w 2185"/>
                <a:gd name="T105" fmla="*/ 1019 h 2833"/>
                <a:gd name="T106" fmla="*/ 287 w 2185"/>
                <a:gd name="T107" fmla="*/ 1561 h 2833"/>
                <a:gd name="T108" fmla="*/ 196 w 2185"/>
                <a:gd name="T109" fmla="*/ 2047 h 2833"/>
                <a:gd name="T110" fmla="*/ 178 w 2185"/>
                <a:gd name="T111" fmla="*/ 2122 h 2833"/>
                <a:gd name="T112" fmla="*/ 56 w 2185"/>
                <a:gd name="T113" fmla="*/ 2483 h 2833"/>
                <a:gd name="T114" fmla="*/ 8 w 2185"/>
                <a:gd name="T115" fmla="*/ 2661 h 2833"/>
                <a:gd name="T116" fmla="*/ 1 w 2185"/>
                <a:gd name="T117" fmla="*/ 2717 h 2833"/>
                <a:gd name="T118" fmla="*/ 0 w 2185"/>
                <a:gd name="T119" fmla="*/ 2807 h 2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85" h="2833">
                  <a:moveTo>
                    <a:pt x="0" y="2807"/>
                  </a:moveTo>
                  <a:lnTo>
                    <a:pt x="0" y="2807"/>
                  </a:lnTo>
                  <a:lnTo>
                    <a:pt x="1" y="2812"/>
                  </a:lnTo>
                  <a:lnTo>
                    <a:pt x="2" y="2817"/>
                  </a:lnTo>
                  <a:lnTo>
                    <a:pt x="4" y="2822"/>
                  </a:lnTo>
                  <a:lnTo>
                    <a:pt x="8" y="2825"/>
                  </a:lnTo>
                  <a:lnTo>
                    <a:pt x="11" y="2828"/>
                  </a:lnTo>
                  <a:lnTo>
                    <a:pt x="16" y="2831"/>
                  </a:lnTo>
                  <a:lnTo>
                    <a:pt x="20" y="2832"/>
                  </a:lnTo>
                  <a:lnTo>
                    <a:pt x="26" y="2833"/>
                  </a:lnTo>
                  <a:lnTo>
                    <a:pt x="2185" y="2833"/>
                  </a:lnTo>
                  <a:lnTo>
                    <a:pt x="2185" y="2624"/>
                  </a:lnTo>
                  <a:lnTo>
                    <a:pt x="665" y="2624"/>
                  </a:lnTo>
                  <a:lnTo>
                    <a:pt x="665" y="2624"/>
                  </a:lnTo>
                  <a:lnTo>
                    <a:pt x="646" y="2623"/>
                  </a:lnTo>
                  <a:lnTo>
                    <a:pt x="627" y="2622"/>
                  </a:lnTo>
                  <a:lnTo>
                    <a:pt x="609" y="2620"/>
                  </a:lnTo>
                  <a:lnTo>
                    <a:pt x="591" y="2615"/>
                  </a:lnTo>
                  <a:lnTo>
                    <a:pt x="573" y="2611"/>
                  </a:lnTo>
                  <a:lnTo>
                    <a:pt x="556" y="2605"/>
                  </a:lnTo>
                  <a:lnTo>
                    <a:pt x="538" y="2598"/>
                  </a:lnTo>
                  <a:lnTo>
                    <a:pt x="522" y="2590"/>
                  </a:lnTo>
                  <a:lnTo>
                    <a:pt x="506" y="2582"/>
                  </a:lnTo>
                  <a:lnTo>
                    <a:pt x="491" y="2571"/>
                  </a:lnTo>
                  <a:lnTo>
                    <a:pt x="476" y="2561"/>
                  </a:lnTo>
                  <a:lnTo>
                    <a:pt x="461" y="2550"/>
                  </a:lnTo>
                  <a:lnTo>
                    <a:pt x="447" y="2537"/>
                  </a:lnTo>
                  <a:lnTo>
                    <a:pt x="435" y="2524"/>
                  </a:lnTo>
                  <a:lnTo>
                    <a:pt x="423" y="2510"/>
                  </a:lnTo>
                  <a:lnTo>
                    <a:pt x="412" y="2495"/>
                  </a:lnTo>
                  <a:lnTo>
                    <a:pt x="412" y="2495"/>
                  </a:lnTo>
                  <a:lnTo>
                    <a:pt x="400" y="2479"/>
                  </a:lnTo>
                  <a:lnTo>
                    <a:pt x="391" y="2463"/>
                  </a:lnTo>
                  <a:lnTo>
                    <a:pt x="383" y="2447"/>
                  </a:lnTo>
                  <a:lnTo>
                    <a:pt x="375" y="2430"/>
                  </a:lnTo>
                  <a:lnTo>
                    <a:pt x="369" y="2412"/>
                  </a:lnTo>
                  <a:lnTo>
                    <a:pt x="363" y="2395"/>
                  </a:lnTo>
                  <a:lnTo>
                    <a:pt x="359" y="2378"/>
                  </a:lnTo>
                  <a:lnTo>
                    <a:pt x="355" y="2359"/>
                  </a:lnTo>
                  <a:lnTo>
                    <a:pt x="353" y="2341"/>
                  </a:lnTo>
                  <a:lnTo>
                    <a:pt x="352" y="2324"/>
                  </a:lnTo>
                  <a:lnTo>
                    <a:pt x="352" y="2305"/>
                  </a:lnTo>
                  <a:lnTo>
                    <a:pt x="353" y="2287"/>
                  </a:lnTo>
                  <a:lnTo>
                    <a:pt x="354" y="2268"/>
                  </a:lnTo>
                  <a:lnTo>
                    <a:pt x="358" y="2250"/>
                  </a:lnTo>
                  <a:lnTo>
                    <a:pt x="362" y="2232"/>
                  </a:lnTo>
                  <a:lnTo>
                    <a:pt x="367" y="2214"/>
                  </a:lnTo>
                  <a:lnTo>
                    <a:pt x="367" y="2214"/>
                  </a:lnTo>
                  <a:lnTo>
                    <a:pt x="377" y="2182"/>
                  </a:lnTo>
                  <a:lnTo>
                    <a:pt x="386" y="2150"/>
                  </a:lnTo>
                  <a:lnTo>
                    <a:pt x="395" y="2118"/>
                  </a:lnTo>
                  <a:lnTo>
                    <a:pt x="401" y="2085"/>
                  </a:lnTo>
                  <a:lnTo>
                    <a:pt x="494" y="1596"/>
                  </a:lnTo>
                  <a:lnTo>
                    <a:pt x="494" y="1596"/>
                  </a:lnTo>
                  <a:lnTo>
                    <a:pt x="558" y="1162"/>
                  </a:lnTo>
                  <a:lnTo>
                    <a:pt x="567" y="1106"/>
                  </a:lnTo>
                  <a:lnTo>
                    <a:pt x="572" y="1081"/>
                  </a:lnTo>
                  <a:lnTo>
                    <a:pt x="572" y="1081"/>
                  </a:lnTo>
                  <a:lnTo>
                    <a:pt x="579" y="1052"/>
                  </a:lnTo>
                  <a:lnTo>
                    <a:pt x="589" y="1023"/>
                  </a:lnTo>
                  <a:lnTo>
                    <a:pt x="601" y="996"/>
                  </a:lnTo>
                  <a:lnTo>
                    <a:pt x="616" y="970"/>
                  </a:lnTo>
                  <a:lnTo>
                    <a:pt x="632" y="946"/>
                  </a:lnTo>
                  <a:lnTo>
                    <a:pt x="650" y="924"/>
                  </a:lnTo>
                  <a:lnTo>
                    <a:pt x="670" y="902"/>
                  </a:lnTo>
                  <a:lnTo>
                    <a:pt x="692" y="883"/>
                  </a:lnTo>
                  <a:lnTo>
                    <a:pt x="715" y="866"/>
                  </a:lnTo>
                  <a:lnTo>
                    <a:pt x="739" y="850"/>
                  </a:lnTo>
                  <a:lnTo>
                    <a:pt x="765" y="837"/>
                  </a:lnTo>
                  <a:lnTo>
                    <a:pt x="792" y="826"/>
                  </a:lnTo>
                  <a:lnTo>
                    <a:pt x="821" y="818"/>
                  </a:lnTo>
                  <a:lnTo>
                    <a:pt x="849" y="811"/>
                  </a:lnTo>
                  <a:lnTo>
                    <a:pt x="878" y="807"/>
                  </a:lnTo>
                  <a:lnTo>
                    <a:pt x="909" y="805"/>
                  </a:lnTo>
                  <a:lnTo>
                    <a:pt x="2185" y="805"/>
                  </a:lnTo>
                  <a:lnTo>
                    <a:pt x="2185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54" y="59"/>
                  </a:lnTo>
                  <a:lnTo>
                    <a:pt x="750" y="67"/>
                  </a:lnTo>
                  <a:lnTo>
                    <a:pt x="749" y="70"/>
                  </a:lnTo>
                  <a:lnTo>
                    <a:pt x="749" y="70"/>
                  </a:lnTo>
                  <a:lnTo>
                    <a:pt x="746" y="72"/>
                  </a:lnTo>
                  <a:lnTo>
                    <a:pt x="741" y="72"/>
                  </a:lnTo>
                  <a:lnTo>
                    <a:pt x="707" y="72"/>
                  </a:lnTo>
                  <a:lnTo>
                    <a:pt x="707" y="72"/>
                  </a:lnTo>
                  <a:lnTo>
                    <a:pt x="702" y="72"/>
                  </a:lnTo>
                  <a:lnTo>
                    <a:pt x="699" y="70"/>
                  </a:lnTo>
                  <a:lnTo>
                    <a:pt x="696" y="67"/>
                  </a:lnTo>
                  <a:lnTo>
                    <a:pt x="695" y="62"/>
                  </a:lnTo>
                  <a:lnTo>
                    <a:pt x="695" y="62"/>
                  </a:lnTo>
                  <a:lnTo>
                    <a:pt x="695" y="56"/>
                  </a:lnTo>
                  <a:lnTo>
                    <a:pt x="693" y="52"/>
                  </a:lnTo>
                  <a:lnTo>
                    <a:pt x="689" y="48"/>
                  </a:lnTo>
                  <a:lnTo>
                    <a:pt x="685" y="45"/>
                  </a:lnTo>
                  <a:lnTo>
                    <a:pt x="685" y="45"/>
                  </a:lnTo>
                  <a:lnTo>
                    <a:pt x="685" y="45"/>
                  </a:lnTo>
                  <a:lnTo>
                    <a:pt x="685" y="45"/>
                  </a:lnTo>
                  <a:lnTo>
                    <a:pt x="681" y="44"/>
                  </a:lnTo>
                  <a:lnTo>
                    <a:pt x="675" y="44"/>
                  </a:lnTo>
                  <a:lnTo>
                    <a:pt x="637" y="44"/>
                  </a:lnTo>
                  <a:lnTo>
                    <a:pt x="637" y="44"/>
                  </a:lnTo>
                  <a:lnTo>
                    <a:pt x="631" y="45"/>
                  </a:lnTo>
                  <a:lnTo>
                    <a:pt x="625" y="48"/>
                  </a:lnTo>
                  <a:lnTo>
                    <a:pt x="625" y="48"/>
                  </a:lnTo>
                  <a:lnTo>
                    <a:pt x="623" y="50"/>
                  </a:lnTo>
                  <a:lnTo>
                    <a:pt x="617" y="62"/>
                  </a:lnTo>
                  <a:lnTo>
                    <a:pt x="575" y="148"/>
                  </a:lnTo>
                  <a:lnTo>
                    <a:pt x="575" y="148"/>
                  </a:lnTo>
                  <a:lnTo>
                    <a:pt x="572" y="153"/>
                  </a:lnTo>
                  <a:lnTo>
                    <a:pt x="568" y="156"/>
                  </a:lnTo>
                  <a:lnTo>
                    <a:pt x="564" y="159"/>
                  </a:lnTo>
                  <a:lnTo>
                    <a:pt x="559" y="159"/>
                  </a:lnTo>
                  <a:lnTo>
                    <a:pt x="553" y="159"/>
                  </a:lnTo>
                  <a:lnTo>
                    <a:pt x="549" y="158"/>
                  </a:lnTo>
                  <a:lnTo>
                    <a:pt x="545" y="154"/>
                  </a:lnTo>
                  <a:lnTo>
                    <a:pt x="542" y="151"/>
                  </a:lnTo>
                  <a:lnTo>
                    <a:pt x="542" y="151"/>
                  </a:lnTo>
                  <a:lnTo>
                    <a:pt x="538" y="147"/>
                  </a:lnTo>
                  <a:lnTo>
                    <a:pt x="534" y="144"/>
                  </a:lnTo>
                  <a:lnTo>
                    <a:pt x="529" y="141"/>
                  </a:lnTo>
                  <a:lnTo>
                    <a:pt x="525" y="141"/>
                  </a:lnTo>
                  <a:lnTo>
                    <a:pt x="377" y="141"/>
                  </a:lnTo>
                  <a:lnTo>
                    <a:pt x="377" y="141"/>
                  </a:lnTo>
                  <a:lnTo>
                    <a:pt x="366" y="143"/>
                  </a:lnTo>
                  <a:lnTo>
                    <a:pt x="357" y="146"/>
                  </a:lnTo>
                  <a:lnTo>
                    <a:pt x="347" y="151"/>
                  </a:lnTo>
                  <a:lnTo>
                    <a:pt x="339" y="156"/>
                  </a:lnTo>
                  <a:lnTo>
                    <a:pt x="332" y="165"/>
                  </a:lnTo>
                  <a:lnTo>
                    <a:pt x="328" y="174"/>
                  </a:lnTo>
                  <a:lnTo>
                    <a:pt x="325" y="184"/>
                  </a:lnTo>
                  <a:lnTo>
                    <a:pt x="324" y="194"/>
                  </a:lnTo>
                  <a:lnTo>
                    <a:pt x="324" y="514"/>
                  </a:lnTo>
                  <a:lnTo>
                    <a:pt x="324" y="514"/>
                  </a:lnTo>
                  <a:lnTo>
                    <a:pt x="325" y="525"/>
                  </a:lnTo>
                  <a:lnTo>
                    <a:pt x="328" y="534"/>
                  </a:lnTo>
                  <a:lnTo>
                    <a:pt x="332" y="544"/>
                  </a:lnTo>
                  <a:lnTo>
                    <a:pt x="339" y="552"/>
                  </a:lnTo>
                  <a:lnTo>
                    <a:pt x="347" y="559"/>
                  </a:lnTo>
                  <a:lnTo>
                    <a:pt x="357" y="563"/>
                  </a:lnTo>
                  <a:lnTo>
                    <a:pt x="366" y="567"/>
                  </a:lnTo>
                  <a:lnTo>
                    <a:pt x="377" y="567"/>
                  </a:lnTo>
                  <a:lnTo>
                    <a:pt x="543" y="567"/>
                  </a:lnTo>
                  <a:lnTo>
                    <a:pt x="543" y="567"/>
                  </a:lnTo>
                  <a:lnTo>
                    <a:pt x="548" y="568"/>
                  </a:lnTo>
                  <a:lnTo>
                    <a:pt x="550" y="571"/>
                  </a:lnTo>
                  <a:lnTo>
                    <a:pt x="551" y="575"/>
                  </a:lnTo>
                  <a:lnTo>
                    <a:pt x="551" y="579"/>
                  </a:lnTo>
                  <a:lnTo>
                    <a:pt x="551" y="579"/>
                  </a:lnTo>
                  <a:lnTo>
                    <a:pt x="492" y="691"/>
                  </a:lnTo>
                  <a:lnTo>
                    <a:pt x="465" y="749"/>
                  </a:lnTo>
                  <a:lnTo>
                    <a:pt x="451" y="779"/>
                  </a:lnTo>
                  <a:lnTo>
                    <a:pt x="438" y="809"/>
                  </a:lnTo>
                  <a:lnTo>
                    <a:pt x="426" y="840"/>
                  </a:lnTo>
                  <a:lnTo>
                    <a:pt x="413" y="873"/>
                  </a:lnTo>
                  <a:lnTo>
                    <a:pt x="401" y="907"/>
                  </a:lnTo>
                  <a:lnTo>
                    <a:pt x="391" y="942"/>
                  </a:lnTo>
                  <a:lnTo>
                    <a:pt x="381" y="980"/>
                  </a:lnTo>
                  <a:lnTo>
                    <a:pt x="371" y="1019"/>
                  </a:lnTo>
                  <a:lnTo>
                    <a:pt x="363" y="1061"/>
                  </a:lnTo>
                  <a:lnTo>
                    <a:pt x="357" y="1105"/>
                  </a:lnTo>
                  <a:lnTo>
                    <a:pt x="287" y="1561"/>
                  </a:lnTo>
                  <a:lnTo>
                    <a:pt x="246" y="1783"/>
                  </a:lnTo>
                  <a:lnTo>
                    <a:pt x="196" y="2047"/>
                  </a:lnTo>
                  <a:lnTo>
                    <a:pt x="196" y="2047"/>
                  </a:lnTo>
                  <a:lnTo>
                    <a:pt x="192" y="2070"/>
                  </a:lnTo>
                  <a:lnTo>
                    <a:pt x="186" y="2094"/>
                  </a:lnTo>
                  <a:lnTo>
                    <a:pt x="178" y="2122"/>
                  </a:lnTo>
                  <a:lnTo>
                    <a:pt x="166" y="2159"/>
                  </a:lnTo>
                  <a:lnTo>
                    <a:pt x="126" y="2277"/>
                  </a:lnTo>
                  <a:lnTo>
                    <a:pt x="56" y="2483"/>
                  </a:lnTo>
                  <a:lnTo>
                    <a:pt x="12" y="2642"/>
                  </a:lnTo>
                  <a:lnTo>
                    <a:pt x="12" y="2642"/>
                  </a:lnTo>
                  <a:lnTo>
                    <a:pt x="8" y="2661"/>
                  </a:lnTo>
                  <a:lnTo>
                    <a:pt x="4" y="2680"/>
                  </a:lnTo>
                  <a:lnTo>
                    <a:pt x="2" y="2698"/>
                  </a:lnTo>
                  <a:lnTo>
                    <a:pt x="1" y="2717"/>
                  </a:lnTo>
                  <a:lnTo>
                    <a:pt x="0" y="2757"/>
                  </a:lnTo>
                  <a:lnTo>
                    <a:pt x="0" y="2807"/>
                  </a:lnTo>
                  <a:lnTo>
                    <a:pt x="0" y="2807"/>
                  </a:lnTo>
                  <a:close/>
                </a:path>
              </a:pathLst>
            </a:custGeom>
            <a:solidFill>
              <a:srgbClr val="60D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80CF47BD-9293-4084-9FF4-736A5682E7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0863" y="2324100"/>
              <a:ext cx="2954338" cy="485775"/>
            </a:xfrm>
            <a:custGeom>
              <a:avLst/>
              <a:gdLst>
                <a:gd name="T0" fmla="*/ 3681 w 3723"/>
                <a:gd name="T1" fmla="*/ 143 h 613"/>
                <a:gd name="T2" fmla="*/ 3707 w 3723"/>
                <a:gd name="T3" fmla="*/ 156 h 613"/>
                <a:gd name="T4" fmla="*/ 3722 w 3723"/>
                <a:gd name="T5" fmla="*/ 184 h 613"/>
                <a:gd name="T6" fmla="*/ 3723 w 3723"/>
                <a:gd name="T7" fmla="*/ 514 h 613"/>
                <a:gd name="T8" fmla="*/ 3714 w 3723"/>
                <a:gd name="T9" fmla="*/ 544 h 613"/>
                <a:gd name="T10" fmla="*/ 3691 w 3723"/>
                <a:gd name="T11" fmla="*/ 563 h 613"/>
                <a:gd name="T12" fmla="*/ 3503 w 3723"/>
                <a:gd name="T13" fmla="*/ 567 h 613"/>
                <a:gd name="T14" fmla="*/ 3497 w 3723"/>
                <a:gd name="T15" fmla="*/ 571 h 613"/>
                <a:gd name="T16" fmla="*/ 3497 w 3723"/>
                <a:gd name="T17" fmla="*/ 579 h 613"/>
                <a:gd name="T18" fmla="*/ 227 w 3723"/>
                <a:gd name="T19" fmla="*/ 579 h 613"/>
                <a:gd name="T20" fmla="*/ 226 w 3723"/>
                <a:gd name="T21" fmla="*/ 571 h 613"/>
                <a:gd name="T22" fmla="*/ 219 w 3723"/>
                <a:gd name="T23" fmla="*/ 567 h 613"/>
                <a:gd name="T24" fmla="*/ 42 w 3723"/>
                <a:gd name="T25" fmla="*/ 567 h 613"/>
                <a:gd name="T26" fmla="*/ 15 w 3723"/>
                <a:gd name="T27" fmla="*/ 552 h 613"/>
                <a:gd name="T28" fmla="*/ 0 w 3723"/>
                <a:gd name="T29" fmla="*/ 525 h 613"/>
                <a:gd name="T30" fmla="*/ 0 w 3723"/>
                <a:gd name="T31" fmla="*/ 194 h 613"/>
                <a:gd name="T32" fmla="*/ 8 w 3723"/>
                <a:gd name="T33" fmla="*/ 165 h 613"/>
                <a:gd name="T34" fmla="*/ 33 w 3723"/>
                <a:gd name="T35" fmla="*/ 146 h 613"/>
                <a:gd name="T36" fmla="*/ 201 w 3723"/>
                <a:gd name="T37" fmla="*/ 141 h 613"/>
                <a:gd name="T38" fmla="*/ 210 w 3723"/>
                <a:gd name="T39" fmla="*/ 144 h 613"/>
                <a:gd name="T40" fmla="*/ 218 w 3723"/>
                <a:gd name="T41" fmla="*/ 151 h 613"/>
                <a:gd name="T42" fmla="*/ 228 w 3723"/>
                <a:gd name="T43" fmla="*/ 159 h 613"/>
                <a:gd name="T44" fmla="*/ 234 w 3723"/>
                <a:gd name="T45" fmla="*/ 159 h 613"/>
                <a:gd name="T46" fmla="*/ 248 w 3723"/>
                <a:gd name="T47" fmla="*/ 153 h 613"/>
                <a:gd name="T48" fmla="*/ 296 w 3723"/>
                <a:gd name="T49" fmla="*/ 54 h 613"/>
                <a:gd name="T50" fmla="*/ 308 w 3723"/>
                <a:gd name="T51" fmla="*/ 45 h 613"/>
                <a:gd name="T52" fmla="*/ 353 w 3723"/>
                <a:gd name="T53" fmla="*/ 44 h 613"/>
                <a:gd name="T54" fmla="*/ 363 w 3723"/>
                <a:gd name="T55" fmla="*/ 47 h 613"/>
                <a:gd name="T56" fmla="*/ 370 w 3723"/>
                <a:gd name="T57" fmla="*/ 55 h 613"/>
                <a:gd name="T58" fmla="*/ 371 w 3723"/>
                <a:gd name="T59" fmla="*/ 62 h 613"/>
                <a:gd name="T60" fmla="*/ 378 w 3723"/>
                <a:gd name="T61" fmla="*/ 72 h 613"/>
                <a:gd name="T62" fmla="*/ 417 w 3723"/>
                <a:gd name="T63" fmla="*/ 72 h 613"/>
                <a:gd name="T64" fmla="*/ 426 w 3723"/>
                <a:gd name="T65" fmla="*/ 68 h 613"/>
                <a:gd name="T66" fmla="*/ 3278 w 3723"/>
                <a:gd name="T67" fmla="*/ 0 h 613"/>
                <a:gd name="T68" fmla="*/ 3297 w 3723"/>
                <a:gd name="T69" fmla="*/ 68 h 613"/>
                <a:gd name="T70" fmla="*/ 3305 w 3723"/>
                <a:gd name="T71" fmla="*/ 72 h 613"/>
                <a:gd name="T72" fmla="*/ 3345 w 3723"/>
                <a:gd name="T73" fmla="*/ 72 h 613"/>
                <a:gd name="T74" fmla="*/ 3351 w 3723"/>
                <a:gd name="T75" fmla="*/ 62 h 613"/>
                <a:gd name="T76" fmla="*/ 3353 w 3723"/>
                <a:gd name="T77" fmla="*/ 55 h 613"/>
                <a:gd name="T78" fmla="*/ 3359 w 3723"/>
                <a:gd name="T79" fmla="*/ 47 h 613"/>
                <a:gd name="T80" fmla="*/ 3370 w 3723"/>
                <a:gd name="T81" fmla="*/ 44 h 613"/>
                <a:gd name="T82" fmla="*/ 3415 w 3723"/>
                <a:gd name="T83" fmla="*/ 45 h 613"/>
                <a:gd name="T84" fmla="*/ 3426 w 3723"/>
                <a:gd name="T85" fmla="*/ 54 h 613"/>
                <a:gd name="T86" fmla="*/ 3475 w 3723"/>
                <a:gd name="T87" fmla="*/ 153 h 613"/>
                <a:gd name="T88" fmla="*/ 3488 w 3723"/>
                <a:gd name="T89" fmla="*/ 159 h 613"/>
                <a:gd name="T90" fmla="*/ 3494 w 3723"/>
                <a:gd name="T91" fmla="*/ 159 h 613"/>
                <a:gd name="T92" fmla="*/ 3506 w 3723"/>
                <a:gd name="T93" fmla="*/ 151 h 613"/>
                <a:gd name="T94" fmla="*/ 3513 w 3723"/>
                <a:gd name="T95" fmla="*/ 144 h 613"/>
                <a:gd name="T96" fmla="*/ 3670 w 3723"/>
                <a:gd name="T97" fmla="*/ 141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23" h="613">
                  <a:moveTo>
                    <a:pt x="3670" y="141"/>
                  </a:moveTo>
                  <a:lnTo>
                    <a:pt x="3670" y="141"/>
                  </a:lnTo>
                  <a:lnTo>
                    <a:pt x="3681" y="143"/>
                  </a:lnTo>
                  <a:lnTo>
                    <a:pt x="3691" y="146"/>
                  </a:lnTo>
                  <a:lnTo>
                    <a:pt x="3699" y="151"/>
                  </a:lnTo>
                  <a:lnTo>
                    <a:pt x="3707" y="156"/>
                  </a:lnTo>
                  <a:lnTo>
                    <a:pt x="3714" y="165"/>
                  </a:lnTo>
                  <a:lnTo>
                    <a:pt x="3719" y="174"/>
                  </a:lnTo>
                  <a:lnTo>
                    <a:pt x="3722" y="184"/>
                  </a:lnTo>
                  <a:lnTo>
                    <a:pt x="3723" y="194"/>
                  </a:lnTo>
                  <a:lnTo>
                    <a:pt x="3723" y="514"/>
                  </a:lnTo>
                  <a:lnTo>
                    <a:pt x="3723" y="514"/>
                  </a:lnTo>
                  <a:lnTo>
                    <a:pt x="3722" y="525"/>
                  </a:lnTo>
                  <a:lnTo>
                    <a:pt x="3719" y="534"/>
                  </a:lnTo>
                  <a:lnTo>
                    <a:pt x="3714" y="544"/>
                  </a:lnTo>
                  <a:lnTo>
                    <a:pt x="3707" y="552"/>
                  </a:lnTo>
                  <a:lnTo>
                    <a:pt x="3699" y="559"/>
                  </a:lnTo>
                  <a:lnTo>
                    <a:pt x="3691" y="563"/>
                  </a:lnTo>
                  <a:lnTo>
                    <a:pt x="3681" y="567"/>
                  </a:lnTo>
                  <a:lnTo>
                    <a:pt x="3670" y="567"/>
                  </a:lnTo>
                  <a:lnTo>
                    <a:pt x="3503" y="567"/>
                  </a:lnTo>
                  <a:lnTo>
                    <a:pt x="3503" y="567"/>
                  </a:lnTo>
                  <a:lnTo>
                    <a:pt x="3500" y="568"/>
                  </a:lnTo>
                  <a:lnTo>
                    <a:pt x="3497" y="571"/>
                  </a:lnTo>
                  <a:lnTo>
                    <a:pt x="3497" y="571"/>
                  </a:lnTo>
                  <a:lnTo>
                    <a:pt x="3495" y="575"/>
                  </a:lnTo>
                  <a:lnTo>
                    <a:pt x="3497" y="579"/>
                  </a:lnTo>
                  <a:lnTo>
                    <a:pt x="3514" y="613"/>
                  </a:lnTo>
                  <a:lnTo>
                    <a:pt x="210" y="613"/>
                  </a:lnTo>
                  <a:lnTo>
                    <a:pt x="227" y="579"/>
                  </a:lnTo>
                  <a:lnTo>
                    <a:pt x="227" y="579"/>
                  </a:lnTo>
                  <a:lnTo>
                    <a:pt x="227" y="575"/>
                  </a:lnTo>
                  <a:lnTo>
                    <a:pt x="226" y="571"/>
                  </a:lnTo>
                  <a:lnTo>
                    <a:pt x="226" y="571"/>
                  </a:lnTo>
                  <a:lnTo>
                    <a:pt x="224" y="568"/>
                  </a:lnTo>
                  <a:lnTo>
                    <a:pt x="219" y="567"/>
                  </a:lnTo>
                  <a:lnTo>
                    <a:pt x="53" y="567"/>
                  </a:lnTo>
                  <a:lnTo>
                    <a:pt x="53" y="567"/>
                  </a:lnTo>
                  <a:lnTo>
                    <a:pt x="42" y="567"/>
                  </a:lnTo>
                  <a:lnTo>
                    <a:pt x="33" y="563"/>
                  </a:lnTo>
                  <a:lnTo>
                    <a:pt x="23" y="559"/>
                  </a:lnTo>
                  <a:lnTo>
                    <a:pt x="15" y="552"/>
                  </a:lnTo>
                  <a:lnTo>
                    <a:pt x="8" y="544"/>
                  </a:lnTo>
                  <a:lnTo>
                    <a:pt x="4" y="534"/>
                  </a:lnTo>
                  <a:lnTo>
                    <a:pt x="0" y="525"/>
                  </a:lnTo>
                  <a:lnTo>
                    <a:pt x="0" y="514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84"/>
                  </a:lnTo>
                  <a:lnTo>
                    <a:pt x="4" y="174"/>
                  </a:lnTo>
                  <a:lnTo>
                    <a:pt x="8" y="165"/>
                  </a:lnTo>
                  <a:lnTo>
                    <a:pt x="15" y="156"/>
                  </a:lnTo>
                  <a:lnTo>
                    <a:pt x="23" y="151"/>
                  </a:lnTo>
                  <a:lnTo>
                    <a:pt x="33" y="146"/>
                  </a:lnTo>
                  <a:lnTo>
                    <a:pt x="42" y="143"/>
                  </a:lnTo>
                  <a:lnTo>
                    <a:pt x="53" y="141"/>
                  </a:lnTo>
                  <a:lnTo>
                    <a:pt x="201" y="141"/>
                  </a:lnTo>
                  <a:lnTo>
                    <a:pt x="201" y="141"/>
                  </a:lnTo>
                  <a:lnTo>
                    <a:pt x="205" y="141"/>
                  </a:lnTo>
                  <a:lnTo>
                    <a:pt x="210" y="144"/>
                  </a:lnTo>
                  <a:lnTo>
                    <a:pt x="214" y="147"/>
                  </a:lnTo>
                  <a:lnTo>
                    <a:pt x="218" y="151"/>
                  </a:lnTo>
                  <a:lnTo>
                    <a:pt x="218" y="151"/>
                  </a:lnTo>
                  <a:lnTo>
                    <a:pt x="220" y="154"/>
                  </a:lnTo>
                  <a:lnTo>
                    <a:pt x="225" y="156"/>
                  </a:lnTo>
                  <a:lnTo>
                    <a:pt x="228" y="159"/>
                  </a:lnTo>
                  <a:lnTo>
                    <a:pt x="233" y="159"/>
                  </a:lnTo>
                  <a:lnTo>
                    <a:pt x="234" y="159"/>
                  </a:lnTo>
                  <a:lnTo>
                    <a:pt x="234" y="159"/>
                  </a:lnTo>
                  <a:lnTo>
                    <a:pt x="240" y="159"/>
                  </a:lnTo>
                  <a:lnTo>
                    <a:pt x="244" y="156"/>
                  </a:lnTo>
                  <a:lnTo>
                    <a:pt x="248" y="153"/>
                  </a:lnTo>
                  <a:lnTo>
                    <a:pt x="251" y="148"/>
                  </a:lnTo>
                  <a:lnTo>
                    <a:pt x="296" y="54"/>
                  </a:lnTo>
                  <a:lnTo>
                    <a:pt x="296" y="54"/>
                  </a:lnTo>
                  <a:lnTo>
                    <a:pt x="300" y="49"/>
                  </a:lnTo>
                  <a:lnTo>
                    <a:pt x="303" y="46"/>
                  </a:lnTo>
                  <a:lnTo>
                    <a:pt x="308" y="45"/>
                  </a:lnTo>
                  <a:lnTo>
                    <a:pt x="313" y="44"/>
                  </a:lnTo>
                  <a:lnTo>
                    <a:pt x="353" y="44"/>
                  </a:lnTo>
                  <a:lnTo>
                    <a:pt x="353" y="44"/>
                  </a:lnTo>
                  <a:lnTo>
                    <a:pt x="357" y="44"/>
                  </a:lnTo>
                  <a:lnTo>
                    <a:pt x="361" y="45"/>
                  </a:lnTo>
                  <a:lnTo>
                    <a:pt x="363" y="47"/>
                  </a:lnTo>
                  <a:lnTo>
                    <a:pt x="366" y="49"/>
                  </a:lnTo>
                  <a:lnTo>
                    <a:pt x="369" y="52"/>
                  </a:lnTo>
                  <a:lnTo>
                    <a:pt x="370" y="55"/>
                  </a:lnTo>
                  <a:lnTo>
                    <a:pt x="371" y="59"/>
                  </a:lnTo>
                  <a:lnTo>
                    <a:pt x="371" y="62"/>
                  </a:lnTo>
                  <a:lnTo>
                    <a:pt x="371" y="62"/>
                  </a:lnTo>
                  <a:lnTo>
                    <a:pt x="372" y="67"/>
                  </a:lnTo>
                  <a:lnTo>
                    <a:pt x="375" y="70"/>
                  </a:lnTo>
                  <a:lnTo>
                    <a:pt x="378" y="72"/>
                  </a:lnTo>
                  <a:lnTo>
                    <a:pt x="383" y="72"/>
                  </a:lnTo>
                  <a:lnTo>
                    <a:pt x="417" y="72"/>
                  </a:lnTo>
                  <a:lnTo>
                    <a:pt x="417" y="72"/>
                  </a:lnTo>
                  <a:lnTo>
                    <a:pt x="421" y="72"/>
                  </a:lnTo>
                  <a:lnTo>
                    <a:pt x="424" y="70"/>
                  </a:lnTo>
                  <a:lnTo>
                    <a:pt x="426" y="68"/>
                  </a:lnTo>
                  <a:lnTo>
                    <a:pt x="428" y="65"/>
                  </a:lnTo>
                  <a:lnTo>
                    <a:pt x="445" y="0"/>
                  </a:lnTo>
                  <a:lnTo>
                    <a:pt x="3278" y="0"/>
                  </a:lnTo>
                  <a:lnTo>
                    <a:pt x="3295" y="65"/>
                  </a:lnTo>
                  <a:lnTo>
                    <a:pt x="3295" y="65"/>
                  </a:lnTo>
                  <a:lnTo>
                    <a:pt x="3297" y="68"/>
                  </a:lnTo>
                  <a:lnTo>
                    <a:pt x="3300" y="70"/>
                  </a:lnTo>
                  <a:lnTo>
                    <a:pt x="3302" y="72"/>
                  </a:lnTo>
                  <a:lnTo>
                    <a:pt x="3305" y="72"/>
                  </a:lnTo>
                  <a:lnTo>
                    <a:pt x="3341" y="72"/>
                  </a:lnTo>
                  <a:lnTo>
                    <a:pt x="3341" y="72"/>
                  </a:lnTo>
                  <a:lnTo>
                    <a:pt x="3345" y="72"/>
                  </a:lnTo>
                  <a:lnTo>
                    <a:pt x="3348" y="70"/>
                  </a:lnTo>
                  <a:lnTo>
                    <a:pt x="3350" y="67"/>
                  </a:lnTo>
                  <a:lnTo>
                    <a:pt x="3351" y="62"/>
                  </a:lnTo>
                  <a:lnTo>
                    <a:pt x="3351" y="62"/>
                  </a:lnTo>
                  <a:lnTo>
                    <a:pt x="3351" y="59"/>
                  </a:lnTo>
                  <a:lnTo>
                    <a:pt x="3353" y="55"/>
                  </a:lnTo>
                  <a:lnTo>
                    <a:pt x="3355" y="52"/>
                  </a:lnTo>
                  <a:lnTo>
                    <a:pt x="3357" y="49"/>
                  </a:lnTo>
                  <a:lnTo>
                    <a:pt x="3359" y="47"/>
                  </a:lnTo>
                  <a:lnTo>
                    <a:pt x="3363" y="45"/>
                  </a:lnTo>
                  <a:lnTo>
                    <a:pt x="3366" y="44"/>
                  </a:lnTo>
                  <a:lnTo>
                    <a:pt x="3370" y="44"/>
                  </a:lnTo>
                  <a:lnTo>
                    <a:pt x="3410" y="44"/>
                  </a:lnTo>
                  <a:lnTo>
                    <a:pt x="3410" y="44"/>
                  </a:lnTo>
                  <a:lnTo>
                    <a:pt x="3415" y="45"/>
                  </a:lnTo>
                  <a:lnTo>
                    <a:pt x="3419" y="46"/>
                  </a:lnTo>
                  <a:lnTo>
                    <a:pt x="3424" y="49"/>
                  </a:lnTo>
                  <a:lnTo>
                    <a:pt x="3426" y="54"/>
                  </a:lnTo>
                  <a:lnTo>
                    <a:pt x="3472" y="148"/>
                  </a:lnTo>
                  <a:lnTo>
                    <a:pt x="3472" y="148"/>
                  </a:lnTo>
                  <a:lnTo>
                    <a:pt x="3475" y="153"/>
                  </a:lnTo>
                  <a:lnTo>
                    <a:pt x="3479" y="156"/>
                  </a:lnTo>
                  <a:lnTo>
                    <a:pt x="3484" y="159"/>
                  </a:lnTo>
                  <a:lnTo>
                    <a:pt x="3488" y="159"/>
                  </a:lnTo>
                  <a:lnTo>
                    <a:pt x="3490" y="159"/>
                  </a:lnTo>
                  <a:lnTo>
                    <a:pt x="3490" y="159"/>
                  </a:lnTo>
                  <a:lnTo>
                    <a:pt x="3494" y="159"/>
                  </a:lnTo>
                  <a:lnTo>
                    <a:pt x="3499" y="156"/>
                  </a:lnTo>
                  <a:lnTo>
                    <a:pt x="3502" y="154"/>
                  </a:lnTo>
                  <a:lnTo>
                    <a:pt x="3506" y="151"/>
                  </a:lnTo>
                  <a:lnTo>
                    <a:pt x="3506" y="151"/>
                  </a:lnTo>
                  <a:lnTo>
                    <a:pt x="3508" y="147"/>
                  </a:lnTo>
                  <a:lnTo>
                    <a:pt x="3513" y="144"/>
                  </a:lnTo>
                  <a:lnTo>
                    <a:pt x="3517" y="141"/>
                  </a:lnTo>
                  <a:lnTo>
                    <a:pt x="3522" y="141"/>
                  </a:lnTo>
                  <a:lnTo>
                    <a:pt x="3670" y="141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150E8AE9-9C87-4D1F-B895-974BF4E537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87701" y="2436813"/>
              <a:ext cx="2760663" cy="3365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E654B242-F6EE-4948-9D79-CD2BEC0CB7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87701" y="2436813"/>
              <a:ext cx="152400" cy="336550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7F2BADB3-57A5-445E-83E8-EF50385A8E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94376" y="2436813"/>
              <a:ext cx="153988" cy="336550"/>
            </a:xfrm>
            <a:prstGeom prst="rect">
              <a:avLst/>
            </a:pr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D4477085-4F18-4851-B350-E4AF368880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7576" y="1639888"/>
              <a:ext cx="2220913" cy="1133475"/>
            </a:xfrm>
            <a:custGeom>
              <a:avLst/>
              <a:gdLst>
                <a:gd name="T0" fmla="*/ 2795 w 2799"/>
                <a:gd name="T1" fmla="*/ 1429 h 1429"/>
                <a:gd name="T2" fmla="*/ 3 w 2799"/>
                <a:gd name="T3" fmla="*/ 1429 h 1429"/>
                <a:gd name="T4" fmla="*/ 3 w 2799"/>
                <a:gd name="T5" fmla="*/ 1429 h 1429"/>
                <a:gd name="T6" fmla="*/ 0 w 2799"/>
                <a:gd name="T7" fmla="*/ 1380 h 1429"/>
                <a:gd name="T8" fmla="*/ 0 w 2799"/>
                <a:gd name="T9" fmla="*/ 1334 h 1429"/>
                <a:gd name="T10" fmla="*/ 1 w 2799"/>
                <a:gd name="T11" fmla="*/ 1293 h 1429"/>
                <a:gd name="T12" fmla="*/ 3 w 2799"/>
                <a:gd name="T13" fmla="*/ 1256 h 1429"/>
                <a:gd name="T14" fmla="*/ 5 w 2799"/>
                <a:gd name="T15" fmla="*/ 1204 h 1429"/>
                <a:gd name="T16" fmla="*/ 6 w 2799"/>
                <a:gd name="T17" fmla="*/ 1186 h 1429"/>
                <a:gd name="T18" fmla="*/ 98 w 2799"/>
                <a:gd name="T19" fmla="*/ 0 h 1429"/>
                <a:gd name="T20" fmla="*/ 2698 w 2799"/>
                <a:gd name="T21" fmla="*/ 0 h 1429"/>
                <a:gd name="T22" fmla="*/ 2791 w 2799"/>
                <a:gd name="T23" fmla="*/ 1186 h 1429"/>
                <a:gd name="T24" fmla="*/ 2791 w 2799"/>
                <a:gd name="T25" fmla="*/ 1186 h 1429"/>
                <a:gd name="T26" fmla="*/ 2793 w 2799"/>
                <a:gd name="T27" fmla="*/ 1206 h 1429"/>
                <a:gd name="T28" fmla="*/ 2796 w 2799"/>
                <a:gd name="T29" fmla="*/ 1260 h 1429"/>
                <a:gd name="T30" fmla="*/ 2799 w 2799"/>
                <a:gd name="T31" fmla="*/ 1297 h 1429"/>
                <a:gd name="T32" fmla="*/ 2799 w 2799"/>
                <a:gd name="T33" fmla="*/ 1338 h 1429"/>
                <a:gd name="T34" fmla="*/ 2797 w 2799"/>
                <a:gd name="T35" fmla="*/ 1383 h 1429"/>
                <a:gd name="T36" fmla="*/ 2795 w 2799"/>
                <a:gd name="T37" fmla="*/ 1429 h 1429"/>
                <a:gd name="T38" fmla="*/ 2795 w 2799"/>
                <a:gd name="T39" fmla="*/ 1429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9" h="1429">
                  <a:moveTo>
                    <a:pt x="2795" y="1429"/>
                  </a:moveTo>
                  <a:lnTo>
                    <a:pt x="3" y="1429"/>
                  </a:lnTo>
                  <a:lnTo>
                    <a:pt x="3" y="1429"/>
                  </a:lnTo>
                  <a:lnTo>
                    <a:pt x="0" y="1380"/>
                  </a:lnTo>
                  <a:lnTo>
                    <a:pt x="0" y="1334"/>
                  </a:lnTo>
                  <a:lnTo>
                    <a:pt x="1" y="1293"/>
                  </a:lnTo>
                  <a:lnTo>
                    <a:pt x="3" y="1256"/>
                  </a:lnTo>
                  <a:lnTo>
                    <a:pt x="5" y="1204"/>
                  </a:lnTo>
                  <a:lnTo>
                    <a:pt x="6" y="1186"/>
                  </a:lnTo>
                  <a:lnTo>
                    <a:pt x="98" y="0"/>
                  </a:lnTo>
                  <a:lnTo>
                    <a:pt x="2698" y="0"/>
                  </a:lnTo>
                  <a:lnTo>
                    <a:pt x="2791" y="1186"/>
                  </a:lnTo>
                  <a:lnTo>
                    <a:pt x="2791" y="1186"/>
                  </a:lnTo>
                  <a:lnTo>
                    <a:pt x="2793" y="1206"/>
                  </a:lnTo>
                  <a:lnTo>
                    <a:pt x="2796" y="1260"/>
                  </a:lnTo>
                  <a:lnTo>
                    <a:pt x="2799" y="1297"/>
                  </a:lnTo>
                  <a:lnTo>
                    <a:pt x="2799" y="1338"/>
                  </a:lnTo>
                  <a:lnTo>
                    <a:pt x="2797" y="1383"/>
                  </a:lnTo>
                  <a:lnTo>
                    <a:pt x="2795" y="1429"/>
                  </a:lnTo>
                  <a:lnTo>
                    <a:pt x="2795" y="1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D7BCBF21-FC4A-47EC-93D9-03BC0656D8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826" y="2400300"/>
              <a:ext cx="185738" cy="409575"/>
            </a:xfrm>
            <a:custGeom>
              <a:avLst/>
              <a:gdLst>
                <a:gd name="T0" fmla="*/ 233 w 233"/>
                <a:gd name="T1" fmla="*/ 453 h 518"/>
                <a:gd name="T2" fmla="*/ 233 w 233"/>
                <a:gd name="T3" fmla="*/ 453 h 518"/>
                <a:gd name="T4" fmla="*/ 232 w 233"/>
                <a:gd name="T5" fmla="*/ 466 h 518"/>
                <a:gd name="T6" fmla="*/ 229 w 233"/>
                <a:gd name="T7" fmla="*/ 479 h 518"/>
                <a:gd name="T8" fmla="*/ 222 w 233"/>
                <a:gd name="T9" fmla="*/ 489 h 518"/>
                <a:gd name="T10" fmla="*/ 215 w 233"/>
                <a:gd name="T11" fmla="*/ 499 h 518"/>
                <a:gd name="T12" fmla="*/ 205 w 233"/>
                <a:gd name="T13" fmla="*/ 507 h 518"/>
                <a:gd name="T14" fmla="*/ 193 w 233"/>
                <a:gd name="T15" fmla="*/ 513 h 518"/>
                <a:gd name="T16" fmla="*/ 182 w 233"/>
                <a:gd name="T17" fmla="*/ 517 h 518"/>
                <a:gd name="T18" fmla="*/ 168 w 233"/>
                <a:gd name="T19" fmla="*/ 518 h 518"/>
                <a:gd name="T20" fmla="*/ 64 w 233"/>
                <a:gd name="T21" fmla="*/ 518 h 518"/>
                <a:gd name="T22" fmla="*/ 64 w 233"/>
                <a:gd name="T23" fmla="*/ 518 h 518"/>
                <a:gd name="T24" fmla="*/ 51 w 233"/>
                <a:gd name="T25" fmla="*/ 517 h 518"/>
                <a:gd name="T26" fmla="*/ 39 w 233"/>
                <a:gd name="T27" fmla="*/ 513 h 518"/>
                <a:gd name="T28" fmla="*/ 28 w 233"/>
                <a:gd name="T29" fmla="*/ 507 h 518"/>
                <a:gd name="T30" fmla="*/ 18 w 233"/>
                <a:gd name="T31" fmla="*/ 499 h 518"/>
                <a:gd name="T32" fmla="*/ 10 w 233"/>
                <a:gd name="T33" fmla="*/ 489 h 518"/>
                <a:gd name="T34" fmla="*/ 4 w 233"/>
                <a:gd name="T35" fmla="*/ 479 h 518"/>
                <a:gd name="T36" fmla="*/ 1 w 233"/>
                <a:gd name="T37" fmla="*/ 466 h 518"/>
                <a:gd name="T38" fmla="*/ 0 w 233"/>
                <a:gd name="T39" fmla="*/ 453 h 518"/>
                <a:gd name="T40" fmla="*/ 0 w 233"/>
                <a:gd name="T41" fmla="*/ 66 h 518"/>
                <a:gd name="T42" fmla="*/ 0 w 233"/>
                <a:gd name="T43" fmla="*/ 66 h 518"/>
                <a:gd name="T44" fmla="*/ 1 w 233"/>
                <a:gd name="T45" fmla="*/ 52 h 518"/>
                <a:gd name="T46" fmla="*/ 4 w 233"/>
                <a:gd name="T47" fmla="*/ 41 h 518"/>
                <a:gd name="T48" fmla="*/ 10 w 233"/>
                <a:gd name="T49" fmla="*/ 29 h 518"/>
                <a:gd name="T50" fmla="*/ 18 w 233"/>
                <a:gd name="T51" fmla="*/ 20 h 518"/>
                <a:gd name="T52" fmla="*/ 28 w 233"/>
                <a:gd name="T53" fmla="*/ 12 h 518"/>
                <a:gd name="T54" fmla="*/ 39 w 233"/>
                <a:gd name="T55" fmla="*/ 5 h 518"/>
                <a:gd name="T56" fmla="*/ 51 w 233"/>
                <a:gd name="T57" fmla="*/ 2 h 518"/>
                <a:gd name="T58" fmla="*/ 64 w 233"/>
                <a:gd name="T59" fmla="*/ 0 h 518"/>
                <a:gd name="T60" fmla="*/ 168 w 233"/>
                <a:gd name="T61" fmla="*/ 0 h 518"/>
                <a:gd name="T62" fmla="*/ 168 w 233"/>
                <a:gd name="T63" fmla="*/ 0 h 518"/>
                <a:gd name="T64" fmla="*/ 182 w 233"/>
                <a:gd name="T65" fmla="*/ 2 h 518"/>
                <a:gd name="T66" fmla="*/ 193 w 233"/>
                <a:gd name="T67" fmla="*/ 5 h 518"/>
                <a:gd name="T68" fmla="*/ 205 w 233"/>
                <a:gd name="T69" fmla="*/ 12 h 518"/>
                <a:gd name="T70" fmla="*/ 215 w 233"/>
                <a:gd name="T71" fmla="*/ 20 h 518"/>
                <a:gd name="T72" fmla="*/ 222 w 233"/>
                <a:gd name="T73" fmla="*/ 29 h 518"/>
                <a:gd name="T74" fmla="*/ 229 w 233"/>
                <a:gd name="T75" fmla="*/ 41 h 518"/>
                <a:gd name="T76" fmla="*/ 232 w 233"/>
                <a:gd name="T77" fmla="*/ 52 h 518"/>
                <a:gd name="T78" fmla="*/ 233 w 233"/>
                <a:gd name="T79" fmla="*/ 66 h 518"/>
                <a:gd name="T80" fmla="*/ 233 w 233"/>
                <a:gd name="T81" fmla="*/ 453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3" h="518">
                  <a:moveTo>
                    <a:pt x="233" y="453"/>
                  </a:moveTo>
                  <a:lnTo>
                    <a:pt x="233" y="453"/>
                  </a:lnTo>
                  <a:lnTo>
                    <a:pt x="232" y="466"/>
                  </a:lnTo>
                  <a:lnTo>
                    <a:pt x="229" y="479"/>
                  </a:lnTo>
                  <a:lnTo>
                    <a:pt x="222" y="489"/>
                  </a:lnTo>
                  <a:lnTo>
                    <a:pt x="215" y="499"/>
                  </a:lnTo>
                  <a:lnTo>
                    <a:pt x="205" y="507"/>
                  </a:lnTo>
                  <a:lnTo>
                    <a:pt x="193" y="513"/>
                  </a:lnTo>
                  <a:lnTo>
                    <a:pt x="182" y="517"/>
                  </a:lnTo>
                  <a:lnTo>
                    <a:pt x="168" y="518"/>
                  </a:lnTo>
                  <a:lnTo>
                    <a:pt x="64" y="518"/>
                  </a:lnTo>
                  <a:lnTo>
                    <a:pt x="64" y="518"/>
                  </a:lnTo>
                  <a:lnTo>
                    <a:pt x="51" y="517"/>
                  </a:lnTo>
                  <a:lnTo>
                    <a:pt x="39" y="513"/>
                  </a:lnTo>
                  <a:lnTo>
                    <a:pt x="28" y="507"/>
                  </a:lnTo>
                  <a:lnTo>
                    <a:pt x="18" y="499"/>
                  </a:lnTo>
                  <a:lnTo>
                    <a:pt x="10" y="489"/>
                  </a:lnTo>
                  <a:lnTo>
                    <a:pt x="4" y="479"/>
                  </a:lnTo>
                  <a:lnTo>
                    <a:pt x="1" y="466"/>
                  </a:lnTo>
                  <a:lnTo>
                    <a:pt x="0" y="453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52"/>
                  </a:lnTo>
                  <a:lnTo>
                    <a:pt x="4" y="41"/>
                  </a:lnTo>
                  <a:lnTo>
                    <a:pt x="10" y="29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39" y="5"/>
                  </a:lnTo>
                  <a:lnTo>
                    <a:pt x="51" y="2"/>
                  </a:lnTo>
                  <a:lnTo>
                    <a:pt x="64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2" y="2"/>
                  </a:lnTo>
                  <a:lnTo>
                    <a:pt x="193" y="5"/>
                  </a:lnTo>
                  <a:lnTo>
                    <a:pt x="205" y="12"/>
                  </a:lnTo>
                  <a:lnTo>
                    <a:pt x="215" y="20"/>
                  </a:lnTo>
                  <a:lnTo>
                    <a:pt x="222" y="29"/>
                  </a:lnTo>
                  <a:lnTo>
                    <a:pt x="229" y="41"/>
                  </a:lnTo>
                  <a:lnTo>
                    <a:pt x="232" y="52"/>
                  </a:lnTo>
                  <a:lnTo>
                    <a:pt x="233" y="66"/>
                  </a:lnTo>
                  <a:lnTo>
                    <a:pt x="233" y="453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C8B72DD4-4E8B-4F61-919E-60DAE2E10D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5501" y="2400300"/>
              <a:ext cx="185738" cy="409575"/>
            </a:xfrm>
            <a:custGeom>
              <a:avLst/>
              <a:gdLst>
                <a:gd name="T0" fmla="*/ 0 w 235"/>
                <a:gd name="T1" fmla="*/ 453 h 518"/>
                <a:gd name="T2" fmla="*/ 0 w 235"/>
                <a:gd name="T3" fmla="*/ 453 h 518"/>
                <a:gd name="T4" fmla="*/ 1 w 235"/>
                <a:gd name="T5" fmla="*/ 466 h 518"/>
                <a:gd name="T6" fmla="*/ 6 w 235"/>
                <a:gd name="T7" fmla="*/ 479 h 518"/>
                <a:gd name="T8" fmla="*/ 12 w 235"/>
                <a:gd name="T9" fmla="*/ 489 h 518"/>
                <a:gd name="T10" fmla="*/ 20 w 235"/>
                <a:gd name="T11" fmla="*/ 499 h 518"/>
                <a:gd name="T12" fmla="*/ 29 w 235"/>
                <a:gd name="T13" fmla="*/ 507 h 518"/>
                <a:gd name="T14" fmla="*/ 40 w 235"/>
                <a:gd name="T15" fmla="*/ 513 h 518"/>
                <a:gd name="T16" fmla="*/ 53 w 235"/>
                <a:gd name="T17" fmla="*/ 517 h 518"/>
                <a:gd name="T18" fmla="*/ 66 w 235"/>
                <a:gd name="T19" fmla="*/ 518 h 518"/>
                <a:gd name="T20" fmla="*/ 169 w 235"/>
                <a:gd name="T21" fmla="*/ 518 h 518"/>
                <a:gd name="T22" fmla="*/ 169 w 235"/>
                <a:gd name="T23" fmla="*/ 518 h 518"/>
                <a:gd name="T24" fmla="*/ 182 w 235"/>
                <a:gd name="T25" fmla="*/ 517 h 518"/>
                <a:gd name="T26" fmla="*/ 195 w 235"/>
                <a:gd name="T27" fmla="*/ 513 h 518"/>
                <a:gd name="T28" fmla="*/ 206 w 235"/>
                <a:gd name="T29" fmla="*/ 507 h 518"/>
                <a:gd name="T30" fmla="*/ 215 w 235"/>
                <a:gd name="T31" fmla="*/ 499 h 518"/>
                <a:gd name="T32" fmla="*/ 223 w 235"/>
                <a:gd name="T33" fmla="*/ 489 h 518"/>
                <a:gd name="T34" fmla="*/ 229 w 235"/>
                <a:gd name="T35" fmla="*/ 479 h 518"/>
                <a:gd name="T36" fmla="*/ 234 w 235"/>
                <a:gd name="T37" fmla="*/ 466 h 518"/>
                <a:gd name="T38" fmla="*/ 235 w 235"/>
                <a:gd name="T39" fmla="*/ 453 h 518"/>
                <a:gd name="T40" fmla="*/ 235 w 235"/>
                <a:gd name="T41" fmla="*/ 66 h 518"/>
                <a:gd name="T42" fmla="*/ 235 w 235"/>
                <a:gd name="T43" fmla="*/ 66 h 518"/>
                <a:gd name="T44" fmla="*/ 234 w 235"/>
                <a:gd name="T45" fmla="*/ 52 h 518"/>
                <a:gd name="T46" fmla="*/ 229 w 235"/>
                <a:gd name="T47" fmla="*/ 41 h 518"/>
                <a:gd name="T48" fmla="*/ 223 w 235"/>
                <a:gd name="T49" fmla="*/ 29 h 518"/>
                <a:gd name="T50" fmla="*/ 215 w 235"/>
                <a:gd name="T51" fmla="*/ 20 h 518"/>
                <a:gd name="T52" fmla="*/ 206 w 235"/>
                <a:gd name="T53" fmla="*/ 12 h 518"/>
                <a:gd name="T54" fmla="*/ 195 w 235"/>
                <a:gd name="T55" fmla="*/ 5 h 518"/>
                <a:gd name="T56" fmla="*/ 182 w 235"/>
                <a:gd name="T57" fmla="*/ 2 h 518"/>
                <a:gd name="T58" fmla="*/ 169 w 235"/>
                <a:gd name="T59" fmla="*/ 0 h 518"/>
                <a:gd name="T60" fmla="*/ 66 w 235"/>
                <a:gd name="T61" fmla="*/ 0 h 518"/>
                <a:gd name="T62" fmla="*/ 66 w 235"/>
                <a:gd name="T63" fmla="*/ 0 h 518"/>
                <a:gd name="T64" fmla="*/ 53 w 235"/>
                <a:gd name="T65" fmla="*/ 2 h 518"/>
                <a:gd name="T66" fmla="*/ 40 w 235"/>
                <a:gd name="T67" fmla="*/ 5 h 518"/>
                <a:gd name="T68" fmla="*/ 29 w 235"/>
                <a:gd name="T69" fmla="*/ 12 h 518"/>
                <a:gd name="T70" fmla="*/ 20 w 235"/>
                <a:gd name="T71" fmla="*/ 20 h 518"/>
                <a:gd name="T72" fmla="*/ 12 w 235"/>
                <a:gd name="T73" fmla="*/ 29 h 518"/>
                <a:gd name="T74" fmla="*/ 6 w 235"/>
                <a:gd name="T75" fmla="*/ 41 h 518"/>
                <a:gd name="T76" fmla="*/ 1 w 235"/>
                <a:gd name="T77" fmla="*/ 52 h 518"/>
                <a:gd name="T78" fmla="*/ 0 w 235"/>
                <a:gd name="T79" fmla="*/ 66 h 518"/>
                <a:gd name="T80" fmla="*/ 0 w 235"/>
                <a:gd name="T81" fmla="*/ 453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5" h="518">
                  <a:moveTo>
                    <a:pt x="0" y="453"/>
                  </a:moveTo>
                  <a:lnTo>
                    <a:pt x="0" y="453"/>
                  </a:lnTo>
                  <a:lnTo>
                    <a:pt x="1" y="466"/>
                  </a:lnTo>
                  <a:lnTo>
                    <a:pt x="6" y="479"/>
                  </a:lnTo>
                  <a:lnTo>
                    <a:pt x="12" y="489"/>
                  </a:lnTo>
                  <a:lnTo>
                    <a:pt x="20" y="499"/>
                  </a:lnTo>
                  <a:lnTo>
                    <a:pt x="29" y="507"/>
                  </a:lnTo>
                  <a:lnTo>
                    <a:pt x="40" y="513"/>
                  </a:lnTo>
                  <a:lnTo>
                    <a:pt x="53" y="517"/>
                  </a:lnTo>
                  <a:lnTo>
                    <a:pt x="66" y="518"/>
                  </a:lnTo>
                  <a:lnTo>
                    <a:pt x="169" y="518"/>
                  </a:lnTo>
                  <a:lnTo>
                    <a:pt x="169" y="518"/>
                  </a:lnTo>
                  <a:lnTo>
                    <a:pt x="182" y="517"/>
                  </a:lnTo>
                  <a:lnTo>
                    <a:pt x="195" y="513"/>
                  </a:lnTo>
                  <a:lnTo>
                    <a:pt x="206" y="507"/>
                  </a:lnTo>
                  <a:lnTo>
                    <a:pt x="215" y="499"/>
                  </a:lnTo>
                  <a:lnTo>
                    <a:pt x="223" y="489"/>
                  </a:lnTo>
                  <a:lnTo>
                    <a:pt x="229" y="479"/>
                  </a:lnTo>
                  <a:lnTo>
                    <a:pt x="234" y="466"/>
                  </a:lnTo>
                  <a:lnTo>
                    <a:pt x="235" y="453"/>
                  </a:lnTo>
                  <a:lnTo>
                    <a:pt x="235" y="66"/>
                  </a:lnTo>
                  <a:lnTo>
                    <a:pt x="235" y="66"/>
                  </a:lnTo>
                  <a:lnTo>
                    <a:pt x="234" y="52"/>
                  </a:lnTo>
                  <a:lnTo>
                    <a:pt x="229" y="41"/>
                  </a:lnTo>
                  <a:lnTo>
                    <a:pt x="223" y="29"/>
                  </a:lnTo>
                  <a:lnTo>
                    <a:pt x="215" y="20"/>
                  </a:lnTo>
                  <a:lnTo>
                    <a:pt x="206" y="12"/>
                  </a:lnTo>
                  <a:lnTo>
                    <a:pt x="195" y="5"/>
                  </a:lnTo>
                  <a:lnTo>
                    <a:pt x="182" y="2"/>
                  </a:lnTo>
                  <a:lnTo>
                    <a:pt x="169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3" y="2"/>
                  </a:lnTo>
                  <a:lnTo>
                    <a:pt x="40" y="5"/>
                  </a:lnTo>
                  <a:lnTo>
                    <a:pt x="29" y="12"/>
                  </a:lnTo>
                  <a:lnTo>
                    <a:pt x="20" y="20"/>
                  </a:lnTo>
                  <a:lnTo>
                    <a:pt x="12" y="29"/>
                  </a:lnTo>
                  <a:lnTo>
                    <a:pt x="6" y="41"/>
                  </a:lnTo>
                  <a:lnTo>
                    <a:pt x="1" y="52"/>
                  </a:lnTo>
                  <a:lnTo>
                    <a:pt x="0" y="66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30">
              <a:extLst>
                <a:ext uri="{FF2B5EF4-FFF2-40B4-BE49-F238E27FC236}">
                  <a16:creationId xmlns:a16="http://schemas.microsoft.com/office/drawing/2014/main" id="{69547C64-33B6-4733-9B15-D3F3DE539C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2528888"/>
              <a:ext cx="2476500" cy="52388"/>
            </a:xfrm>
            <a:prstGeom prst="rect">
              <a:avLst/>
            </a:prstGeom>
            <a:solidFill>
              <a:srgbClr val="E7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81A61745-5CCB-4F98-A7D1-7ECAB4512A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89301" y="2359025"/>
              <a:ext cx="80963" cy="222250"/>
            </a:xfrm>
            <a:custGeom>
              <a:avLst/>
              <a:gdLst>
                <a:gd name="T0" fmla="*/ 102 w 102"/>
                <a:gd name="T1" fmla="*/ 0 h 280"/>
                <a:gd name="T2" fmla="*/ 65 w 102"/>
                <a:gd name="T3" fmla="*/ 214 h 280"/>
                <a:gd name="T4" fmla="*/ 65 w 102"/>
                <a:gd name="T5" fmla="*/ 280 h 280"/>
                <a:gd name="T6" fmla="*/ 14 w 102"/>
                <a:gd name="T7" fmla="*/ 280 h 280"/>
                <a:gd name="T8" fmla="*/ 14 w 102"/>
                <a:gd name="T9" fmla="*/ 280 h 280"/>
                <a:gd name="T10" fmla="*/ 8 w 102"/>
                <a:gd name="T11" fmla="*/ 278 h 280"/>
                <a:gd name="T12" fmla="*/ 4 w 102"/>
                <a:gd name="T13" fmla="*/ 275 h 280"/>
                <a:gd name="T14" fmla="*/ 1 w 102"/>
                <a:gd name="T15" fmla="*/ 270 h 280"/>
                <a:gd name="T16" fmla="*/ 0 w 102"/>
                <a:gd name="T17" fmla="*/ 266 h 280"/>
                <a:gd name="T18" fmla="*/ 0 w 102"/>
                <a:gd name="T19" fmla="*/ 241 h 280"/>
                <a:gd name="T20" fmla="*/ 0 w 102"/>
                <a:gd name="T21" fmla="*/ 241 h 280"/>
                <a:gd name="T22" fmla="*/ 0 w 102"/>
                <a:gd name="T23" fmla="*/ 228 h 280"/>
                <a:gd name="T24" fmla="*/ 1 w 102"/>
                <a:gd name="T25" fmla="*/ 214 h 280"/>
                <a:gd name="T26" fmla="*/ 4 w 102"/>
                <a:gd name="T27" fmla="*/ 201 h 280"/>
                <a:gd name="T28" fmla="*/ 7 w 102"/>
                <a:gd name="T29" fmla="*/ 188 h 280"/>
                <a:gd name="T30" fmla="*/ 62 w 102"/>
                <a:gd name="T31" fmla="*/ 0 h 280"/>
                <a:gd name="T32" fmla="*/ 102 w 102"/>
                <a:gd name="T3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280">
                  <a:moveTo>
                    <a:pt x="102" y="0"/>
                  </a:moveTo>
                  <a:lnTo>
                    <a:pt x="65" y="214"/>
                  </a:lnTo>
                  <a:lnTo>
                    <a:pt x="65" y="280"/>
                  </a:lnTo>
                  <a:lnTo>
                    <a:pt x="14" y="280"/>
                  </a:lnTo>
                  <a:lnTo>
                    <a:pt x="14" y="280"/>
                  </a:lnTo>
                  <a:lnTo>
                    <a:pt x="8" y="278"/>
                  </a:lnTo>
                  <a:lnTo>
                    <a:pt x="4" y="275"/>
                  </a:lnTo>
                  <a:lnTo>
                    <a:pt x="1" y="270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28"/>
                  </a:lnTo>
                  <a:lnTo>
                    <a:pt x="1" y="214"/>
                  </a:lnTo>
                  <a:lnTo>
                    <a:pt x="4" y="201"/>
                  </a:lnTo>
                  <a:lnTo>
                    <a:pt x="7" y="188"/>
                  </a:lnTo>
                  <a:lnTo>
                    <a:pt x="6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F0CA0925-7530-4747-B6B9-FB09EFA02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4213" y="2359025"/>
              <a:ext cx="80963" cy="222250"/>
            </a:xfrm>
            <a:custGeom>
              <a:avLst/>
              <a:gdLst>
                <a:gd name="T0" fmla="*/ 92 w 100"/>
                <a:gd name="T1" fmla="*/ 187 h 280"/>
                <a:gd name="T2" fmla="*/ 92 w 100"/>
                <a:gd name="T3" fmla="*/ 187 h 280"/>
                <a:gd name="T4" fmla="*/ 95 w 100"/>
                <a:gd name="T5" fmla="*/ 201 h 280"/>
                <a:gd name="T6" fmla="*/ 98 w 100"/>
                <a:gd name="T7" fmla="*/ 214 h 280"/>
                <a:gd name="T8" fmla="*/ 99 w 100"/>
                <a:gd name="T9" fmla="*/ 228 h 280"/>
                <a:gd name="T10" fmla="*/ 100 w 100"/>
                <a:gd name="T11" fmla="*/ 241 h 280"/>
                <a:gd name="T12" fmla="*/ 100 w 100"/>
                <a:gd name="T13" fmla="*/ 266 h 280"/>
                <a:gd name="T14" fmla="*/ 100 w 100"/>
                <a:gd name="T15" fmla="*/ 266 h 280"/>
                <a:gd name="T16" fmla="*/ 99 w 100"/>
                <a:gd name="T17" fmla="*/ 270 h 280"/>
                <a:gd name="T18" fmla="*/ 95 w 100"/>
                <a:gd name="T19" fmla="*/ 275 h 280"/>
                <a:gd name="T20" fmla="*/ 91 w 100"/>
                <a:gd name="T21" fmla="*/ 278 h 280"/>
                <a:gd name="T22" fmla="*/ 86 w 100"/>
                <a:gd name="T23" fmla="*/ 280 h 280"/>
                <a:gd name="T24" fmla="*/ 37 w 100"/>
                <a:gd name="T25" fmla="*/ 280 h 280"/>
                <a:gd name="T26" fmla="*/ 37 w 100"/>
                <a:gd name="T27" fmla="*/ 214 h 280"/>
                <a:gd name="T28" fmla="*/ 0 w 100"/>
                <a:gd name="T29" fmla="*/ 0 h 280"/>
                <a:gd name="T30" fmla="*/ 40 w 100"/>
                <a:gd name="T31" fmla="*/ 0 h 280"/>
                <a:gd name="T32" fmla="*/ 92 w 100"/>
                <a:gd name="T33" fmla="*/ 18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280">
                  <a:moveTo>
                    <a:pt x="92" y="187"/>
                  </a:moveTo>
                  <a:lnTo>
                    <a:pt x="92" y="187"/>
                  </a:lnTo>
                  <a:lnTo>
                    <a:pt x="95" y="201"/>
                  </a:lnTo>
                  <a:lnTo>
                    <a:pt x="98" y="214"/>
                  </a:lnTo>
                  <a:lnTo>
                    <a:pt x="99" y="228"/>
                  </a:lnTo>
                  <a:lnTo>
                    <a:pt x="100" y="241"/>
                  </a:lnTo>
                  <a:lnTo>
                    <a:pt x="100" y="266"/>
                  </a:lnTo>
                  <a:lnTo>
                    <a:pt x="100" y="266"/>
                  </a:lnTo>
                  <a:lnTo>
                    <a:pt x="99" y="270"/>
                  </a:lnTo>
                  <a:lnTo>
                    <a:pt x="95" y="275"/>
                  </a:lnTo>
                  <a:lnTo>
                    <a:pt x="91" y="278"/>
                  </a:lnTo>
                  <a:lnTo>
                    <a:pt x="86" y="280"/>
                  </a:lnTo>
                  <a:lnTo>
                    <a:pt x="37" y="280"/>
                  </a:lnTo>
                  <a:lnTo>
                    <a:pt x="37" y="21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92" y="187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AA16FCBF-BA81-4DB2-A56A-C57C8E050C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0926" y="2516188"/>
              <a:ext cx="254000" cy="76200"/>
            </a:xfrm>
            <a:custGeom>
              <a:avLst/>
              <a:gdLst>
                <a:gd name="T0" fmla="*/ 320 w 320"/>
                <a:gd name="T1" fmla="*/ 92 h 96"/>
                <a:gd name="T2" fmla="*/ 320 w 320"/>
                <a:gd name="T3" fmla="*/ 92 h 96"/>
                <a:gd name="T4" fmla="*/ 319 w 320"/>
                <a:gd name="T5" fmla="*/ 94 h 96"/>
                <a:gd name="T6" fmla="*/ 317 w 320"/>
                <a:gd name="T7" fmla="*/ 96 h 96"/>
                <a:gd name="T8" fmla="*/ 4 w 320"/>
                <a:gd name="T9" fmla="*/ 96 h 96"/>
                <a:gd name="T10" fmla="*/ 4 w 320"/>
                <a:gd name="T11" fmla="*/ 96 h 96"/>
                <a:gd name="T12" fmla="*/ 1 w 320"/>
                <a:gd name="T13" fmla="*/ 94 h 96"/>
                <a:gd name="T14" fmla="*/ 0 w 320"/>
                <a:gd name="T15" fmla="*/ 92 h 96"/>
                <a:gd name="T16" fmla="*/ 0 w 320"/>
                <a:gd name="T17" fmla="*/ 3 h 96"/>
                <a:gd name="T18" fmla="*/ 0 w 320"/>
                <a:gd name="T19" fmla="*/ 3 h 96"/>
                <a:gd name="T20" fmla="*/ 1 w 320"/>
                <a:gd name="T21" fmla="*/ 1 h 96"/>
                <a:gd name="T22" fmla="*/ 4 w 320"/>
                <a:gd name="T23" fmla="*/ 0 h 96"/>
                <a:gd name="T24" fmla="*/ 317 w 320"/>
                <a:gd name="T25" fmla="*/ 0 h 96"/>
                <a:gd name="T26" fmla="*/ 317 w 320"/>
                <a:gd name="T27" fmla="*/ 0 h 96"/>
                <a:gd name="T28" fmla="*/ 319 w 320"/>
                <a:gd name="T29" fmla="*/ 1 h 96"/>
                <a:gd name="T30" fmla="*/ 320 w 320"/>
                <a:gd name="T31" fmla="*/ 3 h 96"/>
                <a:gd name="T32" fmla="*/ 320 w 320"/>
                <a:gd name="T3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96">
                  <a:moveTo>
                    <a:pt x="320" y="92"/>
                  </a:moveTo>
                  <a:lnTo>
                    <a:pt x="320" y="92"/>
                  </a:lnTo>
                  <a:lnTo>
                    <a:pt x="319" y="94"/>
                  </a:lnTo>
                  <a:lnTo>
                    <a:pt x="317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1" y="94"/>
                  </a:lnTo>
                  <a:lnTo>
                    <a:pt x="0" y="9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19" y="1"/>
                  </a:lnTo>
                  <a:lnTo>
                    <a:pt x="320" y="3"/>
                  </a:lnTo>
                  <a:lnTo>
                    <a:pt x="320" y="92"/>
                  </a:lnTo>
                  <a:close/>
                </a:path>
              </a:pathLst>
            </a:custGeom>
            <a:solidFill>
              <a:srgbClr val="5A63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34">
              <a:extLst>
                <a:ext uri="{FF2B5EF4-FFF2-40B4-BE49-F238E27FC236}">
                  <a16:creationId xmlns:a16="http://schemas.microsoft.com/office/drawing/2014/main" id="{D766A8C4-A0F3-4B6E-B7F5-FC0E77111A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90926" y="2528888"/>
              <a:ext cx="254000" cy="14288"/>
            </a:xfrm>
            <a:prstGeom prst="rect">
              <a:avLst/>
            </a:pr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F881002E-FC53-4228-8AA3-D1DFC54356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9551" y="2516188"/>
              <a:ext cx="254000" cy="76200"/>
            </a:xfrm>
            <a:custGeom>
              <a:avLst/>
              <a:gdLst>
                <a:gd name="T0" fmla="*/ 0 w 320"/>
                <a:gd name="T1" fmla="*/ 92 h 96"/>
                <a:gd name="T2" fmla="*/ 0 w 320"/>
                <a:gd name="T3" fmla="*/ 92 h 96"/>
                <a:gd name="T4" fmla="*/ 1 w 320"/>
                <a:gd name="T5" fmla="*/ 94 h 96"/>
                <a:gd name="T6" fmla="*/ 3 w 320"/>
                <a:gd name="T7" fmla="*/ 96 h 96"/>
                <a:gd name="T8" fmla="*/ 317 w 320"/>
                <a:gd name="T9" fmla="*/ 96 h 96"/>
                <a:gd name="T10" fmla="*/ 317 w 320"/>
                <a:gd name="T11" fmla="*/ 96 h 96"/>
                <a:gd name="T12" fmla="*/ 319 w 320"/>
                <a:gd name="T13" fmla="*/ 94 h 96"/>
                <a:gd name="T14" fmla="*/ 320 w 320"/>
                <a:gd name="T15" fmla="*/ 92 h 96"/>
                <a:gd name="T16" fmla="*/ 320 w 320"/>
                <a:gd name="T17" fmla="*/ 3 h 96"/>
                <a:gd name="T18" fmla="*/ 320 w 320"/>
                <a:gd name="T19" fmla="*/ 3 h 96"/>
                <a:gd name="T20" fmla="*/ 319 w 320"/>
                <a:gd name="T21" fmla="*/ 1 h 96"/>
                <a:gd name="T22" fmla="*/ 317 w 320"/>
                <a:gd name="T23" fmla="*/ 0 h 96"/>
                <a:gd name="T24" fmla="*/ 3 w 320"/>
                <a:gd name="T25" fmla="*/ 0 h 96"/>
                <a:gd name="T26" fmla="*/ 3 w 320"/>
                <a:gd name="T27" fmla="*/ 0 h 96"/>
                <a:gd name="T28" fmla="*/ 1 w 320"/>
                <a:gd name="T29" fmla="*/ 1 h 96"/>
                <a:gd name="T30" fmla="*/ 0 w 320"/>
                <a:gd name="T31" fmla="*/ 3 h 96"/>
                <a:gd name="T32" fmla="*/ 0 w 320"/>
                <a:gd name="T3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96">
                  <a:moveTo>
                    <a:pt x="0" y="92"/>
                  </a:moveTo>
                  <a:lnTo>
                    <a:pt x="0" y="92"/>
                  </a:lnTo>
                  <a:lnTo>
                    <a:pt x="1" y="94"/>
                  </a:lnTo>
                  <a:lnTo>
                    <a:pt x="3" y="96"/>
                  </a:lnTo>
                  <a:lnTo>
                    <a:pt x="317" y="96"/>
                  </a:lnTo>
                  <a:lnTo>
                    <a:pt x="317" y="96"/>
                  </a:lnTo>
                  <a:lnTo>
                    <a:pt x="319" y="94"/>
                  </a:lnTo>
                  <a:lnTo>
                    <a:pt x="320" y="92"/>
                  </a:lnTo>
                  <a:lnTo>
                    <a:pt x="320" y="3"/>
                  </a:lnTo>
                  <a:lnTo>
                    <a:pt x="320" y="3"/>
                  </a:lnTo>
                  <a:lnTo>
                    <a:pt x="319" y="1"/>
                  </a:lnTo>
                  <a:lnTo>
                    <a:pt x="31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5A63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0CBDD555-8C3A-474D-8925-36FE5CEE2F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89551" y="2528888"/>
              <a:ext cx="254000" cy="14288"/>
            </a:xfrm>
            <a:prstGeom prst="rect">
              <a:avLst/>
            </a:pr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C05D7AB5-8B1C-43E4-AB1B-AE5631B23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5963" y="2773363"/>
              <a:ext cx="2622550" cy="36513"/>
            </a:xfrm>
            <a:custGeom>
              <a:avLst/>
              <a:gdLst>
                <a:gd name="T0" fmla="*/ 17 w 3304"/>
                <a:gd name="T1" fmla="*/ 12 h 46"/>
                <a:gd name="T2" fmla="*/ 17 w 3304"/>
                <a:gd name="T3" fmla="*/ 12 h 46"/>
                <a:gd name="T4" fmla="*/ 17 w 3304"/>
                <a:gd name="T5" fmla="*/ 8 h 46"/>
                <a:gd name="T6" fmla="*/ 16 w 3304"/>
                <a:gd name="T7" fmla="*/ 4 h 46"/>
                <a:gd name="T8" fmla="*/ 16 w 3304"/>
                <a:gd name="T9" fmla="*/ 4 h 46"/>
                <a:gd name="T10" fmla="*/ 14 w 3304"/>
                <a:gd name="T11" fmla="*/ 1 h 46"/>
                <a:gd name="T12" fmla="*/ 9 w 3304"/>
                <a:gd name="T13" fmla="*/ 0 h 46"/>
                <a:gd name="T14" fmla="*/ 3293 w 3304"/>
                <a:gd name="T15" fmla="*/ 0 h 46"/>
                <a:gd name="T16" fmla="*/ 3293 w 3304"/>
                <a:gd name="T17" fmla="*/ 0 h 46"/>
                <a:gd name="T18" fmla="*/ 3290 w 3304"/>
                <a:gd name="T19" fmla="*/ 1 h 46"/>
                <a:gd name="T20" fmla="*/ 3287 w 3304"/>
                <a:gd name="T21" fmla="*/ 4 h 46"/>
                <a:gd name="T22" fmla="*/ 3287 w 3304"/>
                <a:gd name="T23" fmla="*/ 4 h 46"/>
                <a:gd name="T24" fmla="*/ 3285 w 3304"/>
                <a:gd name="T25" fmla="*/ 8 h 46"/>
                <a:gd name="T26" fmla="*/ 3287 w 3304"/>
                <a:gd name="T27" fmla="*/ 12 h 46"/>
                <a:gd name="T28" fmla="*/ 3304 w 3304"/>
                <a:gd name="T29" fmla="*/ 46 h 46"/>
                <a:gd name="T30" fmla="*/ 0 w 3304"/>
                <a:gd name="T31" fmla="*/ 46 h 46"/>
                <a:gd name="T32" fmla="*/ 17 w 3304"/>
                <a:gd name="T3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4" h="46">
                  <a:moveTo>
                    <a:pt x="17" y="12"/>
                  </a:moveTo>
                  <a:lnTo>
                    <a:pt x="17" y="12"/>
                  </a:lnTo>
                  <a:lnTo>
                    <a:pt x="17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lnTo>
                    <a:pt x="3293" y="0"/>
                  </a:lnTo>
                  <a:lnTo>
                    <a:pt x="3293" y="0"/>
                  </a:lnTo>
                  <a:lnTo>
                    <a:pt x="3290" y="1"/>
                  </a:lnTo>
                  <a:lnTo>
                    <a:pt x="3287" y="4"/>
                  </a:lnTo>
                  <a:lnTo>
                    <a:pt x="3287" y="4"/>
                  </a:lnTo>
                  <a:lnTo>
                    <a:pt x="3285" y="8"/>
                  </a:lnTo>
                  <a:lnTo>
                    <a:pt x="3287" y="12"/>
                  </a:lnTo>
                  <a:lnTo>
                    <a:pt x="3304" y="46"/>
                  </a:lnTo>
                  <a:lnTo>
                    <a:pt x="0" y="46"/>
                  </a:lnTo>
                  <a:lnTo>
                    <a:pt x="17" y="12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4269CCD0-8620-4282-BC1B-8C37164FD5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8263" y="2359025"/>
              <a:ext cx="622300" cy="233363"/>
            </a:xfrm>
            <a:custGeom>
              <a:avLst/>
              <a:gdLst>
                <a:gd name="T0" fmla="*/ 65 w 784"/>
                <a:gd name="T1" fmla="*/ 62 h 295"/>
                <a:gd name="T2" fmla="*/ 65 w 784"/>
                <a:gd name="T3" fmla="*/ 62 h 295"/>
                <a:gd name="T4" fmla="*/ 51 w 784"/>
                <a:gd name="T5" fmla="*/ 71 h 295"/>
                <a:gd name="T6" fmla="*/ 38 w 784"/>
                <a:gd name="T7" fmla="*/ 82 h 295"/>
                <a:gd name="T8" fmla="*/ 27 w 784"/>
                <a:gd name="T9" fmla="*/ 94 h 295"/>
                <a:gd name="T10" fmla="*/ 17 w 784"/>
                <a:gd name="T11" fmla="*/ 109 h 295"/>
                <a:gd name="T12" fmla="*/ 11 w 784"/>
                <a:gd name="T13" fmla="*/ 124 h 295"/>
                <a:gd name="T14" fmla="*/ 5 w 784"/>
                <a:gd name="T15" fmla="*/ 139 h 295"/>
                <a:gd name="T16" fmla="*/ 1 w 784"/>
                <a:gd name="T17" fmla="*/ 156 h 295"/>
                <a:gd name="T18" fmla="*/ 0 w 784"/>
                <a:gd name="T19" fmla="*/ 172 h 295"/>
                <a:gd name="T20" fmla="*/ 0 w 784"/>
                <a:gd name="T21" fmla="*/ 284 h 295"/>
                <a:gd name="T22" fmla="*/ 0 w 784"/>
                <a:gd name="T23" fmla="*/ 284 h 295"/>
                <a:gd name="T24" fmla="*/ 1 w 784"/>
                <a:gd name="T25" fmla="*/ 286 h 295"/>
                <a:gd name="T26" fmla="*/ 3 w 784"/>
                <a:gd name="T27" fmla="*/ 290 h 295"/>
                <a:gd name="T28" fmla="*/ 5 w 784"/>
                <a:gd name="T29" fmla="*/ 292 h 295"/>
                <a:gd name="T30" fmla="*/ 7 w 784"/>
                <a:gd name="T31" fmla="*/ 293 h 295"/>
                <a:gd name="T32" fmla="*/ 7 w 784"/>
                <a:gd name="T33" fmla="*/ 293 h 295"/>
                <a:gd name="T34" fmla="*/ 11 w 784"/>
                <a:gd name="T35" fmla="*/ 295 h 295"/>
                <a:gd name="T36" fmla="*/ 13 w 784"/>
                <a:gd name="T37" fmla="*/ 293 h 295"/>
                <a:gd name="T38" fmla="*/ 16 w 784"/>
                <a:gd name="T39" fmla="*/ 292 h 295"/>
                <a:gd name="T40" fmla="*/ 19 w 784"/>
                <a:gd name="T41" fmla="*/ 290 h 295"/>
                <a:gd name="T42" fmla="*/ 190 w 784"/>
                <a:gd name="T43" fmla="*/ 77 h 295"/>
                <a:gd name="T44" fmla="*/ 190 w 784"/>
                <a:gd name="T45" fmla="*/ 77 h 295"/>
                <a:gd name="T46" fmla="*/ 195 w 784"/>
                <a:gd name="T47" fmla="*/ 72 h 295"/>
                <a:gd name="T48" fmla="*/ 201 w 784"/>
                <a:gd name="T49" fmla="*/ 70 h 295"/>
                <a:gd name="T50" fmla="*/ 207 w 784"/>
                <a:gd name="T51" fmla="*/ 68 h 295"/>
                <a:gd name="T52" fmla="*/ 213 w 784"/>
                <a:gd name="T53" fmla="*/ 69 h 295"/>
                <a:gd name="T54" fmla="*/ 784 w 784"/>
                <a:gd name="T55" fmla="*/ 188 h 295"/>
                <a:gd name="T56" fmla="*/ 784 w 784"/>
                <a:gd name="T57" fmla="*/ 124 h 295"/>
                <a:gd name="T58" fmla="*/ 778 w 784"/>
                <a:gd name="T59" fmla="*/ 124 h 295"/>
                <a:gd name="T60" fmla="*/ 228 w 784"/>
                <a:gd name="T61" fmla="*/ 2 h 295"/>
                <a:gd name="T62" fmla="*/ 228 w 784"/>
                <a:gd name="T63" fmla="*/ 2 h 295"/>
                <a:gd name="T64" fmla="*/ 218 w 784"/>
                <a:gd name="T65" fmla="*/ 1 h 295"/>
                <a:gd name="T66" fmla="*/ 207 w 784"/>
                <a:gd name="T67" fmla="*/ 0 h 295"/>
                <a:gd name="T68" fmla="*/ 197 w 784"/>
                <a:gd name="T69" fmla="*/ 0 h 295"/>
                <a:gd name="T70" fmla="*/ 187 w 784"/>
                <a:gd name="T71" fmla="*/ 1 h 295"/>
                <a:gd name="T72" fmla="*/ 176 w 784"/>
                <a:gd name="T73" fmla="*/ 3 h 295"/>
                <a:gd name="T74" fmla="*/ 167 w 784"/>
                <a:gd name="T75" fmla="*/ 5 h 295"/>
                <a:gd name="T76" fmla="*/ 157 w 784"/>
                <a:gd name="T77" fmla="*/ 10 h 295"/>
                <a:gd name="T78" fmla="*/ 148 w 784"/>
                <a:gd name="T79" fmla="*/ 15 h 295"/>
                <a:gd name="T80" fmla="*/ 65 w 784"/>
                <a:gd name="T81" fmla="*/ 6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4" h="295">
                  <a:moveTo>
                    <a:pt x="65" y="62"/>
                  </a:moveTo>
                  <a:lnTo>
                    <a:pt x="65" y="62"/>
                  </a:lnTo>
                  <a:lnTo>
                    <a:pt x="51" y="71"/>
                  </a:lnTo>
                  <a:lnTo>
                    <a:pt x="38" y="82"/>
                  </a:lnTo>
                  <a:lnTo>
                    <a:pt x="27" y="94"/>
                  </a:lnTo>
                  <a:lnTo>
                    <a:pt x="17" y="109"/>
                  </a:lnTo>
                  <a:lnTo>
                    <a:pt x="11" y="124"/>
                  </a:lnTo>
                  <a:lnTo>
                    <a:pt x="5" y="139"/>
                  </a:lnTo>
                  <a:lnTo>
                    <a:pt x="1" y="156"/>
                  </a:lnTo>
                  <a:lnTo>
                    <a:pt x="0" y="17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1" y="286"/>
                  </a:lnTo>
                  <a:lnTo>
                    <a:pt x="3" y="290"/>
                  </a:lnTo>
                  <a:lnTo>
                    <a:pt x="5" y="292"/>
                  </a:lnTo>
                  <a:lnTo>
                    <a:pt x="7" y="293"/>
                  </a:lnTo>
                  <a:lnTo>
                    <a:pt x="7" y="293"/>
                  </a:lnTo>
                  <a:lnTo>
                    <a:pt x="11" y="295"/>
                  </a:lnTo>
                  <a:lnTo>
                    <a:pt x="13" y="293"/>
                  </a:lnTo>
                  <a:lnTo>
                    <a:pt x="16" y="292"/>
                  </a:lnTo>
                  <a:lnTo>
                    <a:pt x="19" y="290"/>
                  </a:lnTo>
                  <a:lnTo>
                    <a:pt x="190" y="77"/>
                  </a:lnTo>
                  <a:lnTo>
                    <a:pt x="190" y="77"/>
                  </a:lnTo>
                  <a:lnTo>
                    <a:pt x="195" y="72"/>
                  </a:lnTo>
                  <a:lnTo>
                    <a:pt x="201" y="70"/>
                  </a:lnTo>
                  <a:lnTo>
                    <a:pt x="207" y="68"/>
                  </a:lnTo>
                  <a:lnTo>
                    <a:pt x="213" y="69"/>
                  </a:lnTo>
                  <a:lnTo>
                    <a:pt x="784" y="188"/>
                  </a:lnTo>
                  <a:lnTo>
                    <a:pt x="784" y="124"/>
                  </a:lnTo>
                  <a:lnTo>
                    <a:pt x="778" y="124"/>
                  </a:lnTo>
                  <a:lnTo>
                    <a:pt x="228" y="2"/>
                  </a:lnTo>
                  <a:lnTo>
                    <a:pt x="228" y="2"/>
                  </a:lnTo>
                  <a:lnTo>
                    <a:pt x="218" y="1"/>
                  </a:lnTo>
                  <a:lnTo>
                    <a:pt x="207" y="0"/>
                  </a:lnTo>
                  <a:lnTo>
                    <a:pt x="197" y="0"/>
                  </a:lnTo>
                  <a:lnTo>
                    <a:pt x="187" y="1"/>
                  </a:lnTo>
                  <a:lnTo>
                    <a:pt x="176" y="3"/>
                  </a:lnTo>
                  <a:lnTo>
                    <a:pt x="167" y="5"/>
                  </a:lnTo>
                  <a:lnTo>
                    <a:pt x="157" y="10"/>
                  </a:lnTo>
                  <a:lnTo>
                    <a:pt x="148" y="15"/>
                  </a:lnTo>
                  <a:lnTo>
                    <a:pt x="65" y="62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9">
              <a:extLst>
                <a:ext uri="{FF2B5EF4-FFF2-40B4-BE49-F238E27FC236}">
                  <a16:creationId xmlns:a16="http://schemas.microsoft.com/office/drawing/2014/main" id="{79536A57-87D1-4958-A0E7-B53B05DC56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7076" y="3433763"/>
              <a:ext cx="2600325" cy="765175"/>
            </a:xfrm>
            <a:custGeom>
              <a:avLst/>
              <a:gdLst>
                <a:gd name="T0" fmla="*/ 162 w 3276"/>
                <a:gd name="T1" fmla="*/ 963 h 963"/>
                <a:gd name="T2" fmla="*/ 125 w 3276"/>
                <a:gd name="T3" fmla="*/ 958 h 963"/>
                <a:gd name="T4" fmla="*/ 90 w 3276"/>
                <a:gd name="T5" fmla="*/ 945 h 963"/>
                <a:gd name="T6" fmla="*/ 59 w 3276"/>
                <a:gd name="T7" fmla="*/ 926 h 963"/>
                <a:gd name="T8" fmla="*/ 34 w 3276"/>
                <a:gd name="T9" fmla="*/ 899 h 963"/>
                <a:gd name="T10" fmla="*/ 23 w 3276"/>
                <a:gd name="T11" fmla="*/ 884 h 963"/>
                <a:gd name="T12" fmla="*/ 8 w 3276"/>
                <a:gd name="T13" fmla="*/ 851 h 963"/>
                <a:gd name="T14" fmla="*/ 0 w 3276"/>
                <a:gd name="T15" fmla="*/ 815 h 963"/>
                <a:gd name="T16" fmla="*/ 1 w 3276"/>
                <a:gd name="T17" fmla="*/ 778 h 963"/>
                <a:gd name="T18" fmla="*/ 34 w 3276"/>
                <a:gd name="T19" fmla="*/ 637 h 963"/>
                <a:gd name="T20" fmla="*/ 44 w 3276"/>
                <a:gd name="T21" fmla="*/ 594 h 963"/>
                <a:gd name="T22" fmla="*/ 63 w 3276"/>
                <a:gd name="T23" fmla="*/ 508 h 963"/>
                <a:gd name="T24" fmla="*/ 78 w 3276"/>
                <a:gd name="T25" fmla="*/ 421 h 963"/>
                <a:gd name="T26" fmla="*/ 90 w 3276"/>
                <a:gd name="T27" fmla="*/ 335 h 963"/>
                <a:gd name="T28" fmla="*/ 111 w 3276"/>
                <a:gd name="T29" fmla="*/ 145 h 963"/>
                <a:gd name="T30" fmla="*/ 114 w 3276"/>
                <a:gd name="T31" fmla="*/ 130 h 963"/>
                <a:gd name="T32" fmla="*/ 123 w 3276"/>
                <a:gd name="T33" fmla="*/ 101 h 963"/>
                <a:gd name="T34" fmla="*/ 137 w 3276"/>
                <a:gd name="T35" fmla="*/ 74 h 963"/>
                <a:gd name="T36" fmla="*/ 154 w 3276"/>
                <a:gd name="T37" fmla="*/ 51 h 963"/>
                <a:gd name="T38" fmla="*/ 176 w 3276"/>
                <a:gd name="T39" fmla="*/ 32 h 963"/>
                <a:gd name="T40" fmla="*/ 201 w 3276"/>
                <a:gd name="T41" fmla="*/ 17 h 963"/>
                <a:gd name="T42" fmla="*/ 229 w 3276"/>
                <a:gd name="T43" fmla="*/ 5 h 963"/>
                <a:gd name="T44" fmla="*/ 257 w 3276"/>
                <a:gd name="T45" fmla="*/ 0 h 963"/>
                <a:gd name="T46" fmla="*/ 3002 w 3276"/>
                <a:gd name="T47" fmla="*/ 0 h 963"/>
                <a:gd name="T48" fmla="*/ 3017 w 3276"/>
                <a:gd name="T49" fmla="*/ 0 h 963"/>
                <a:gd name="T50" fmla="*/ 3047 w 3276"/>
                <a:gd name="T51" fmla="*/ 5 h 963"/>
                <a:gd name="T52" fmla="*/ 3074 w 3276"/>
                <a:gd name="T53" fmla="*/ 17 h 963"/>
                <a:gd name="T54" fmla="*/ 3098 w 3276"/>
                <a:gd name="T55" fmla="*/ 32 h 963"/>
                <a:gd name="T56" fmla="*/ 3120 w 3276"/>
                <a:gd name="T57" fmla="*/ 51 h 963"/>
                <a:gd name="T58" fmla="*/ 3139 w 3276"/>
                <a:gd name="T59" fmla="*/ 74 h 963"/>
                <a:gd name="T60" fmla="*/ 3151 w 3276"/>
                <a:gd name="T61" fmla="*/ 101 h 963"/>
                <a:gd name="T62" fmla="*/ 3161 w 3276"/>
                <a:gd name="T63" fmla="*/ 130 h 963"/>
                <a:gd name="T64" fmla="*/ 3179 w 3276"/>
                <a:gd name="T65" fmla="*/ 291 h 963"/>
                <a:gd name="T66" fmla="*/ 3184 w 3276"/>
                <a:gd name="T67" fmla="*/ 335 h 963"/>
                <a:gd name="T68" fmla="*/ 3196 w 3276"/>
                <a:gd name="T69" fmla="*/ 421 h 963"/>
                <a:gd name="T70" fmla="*/ 3211 w 3276"/>
                <a:gd name="T71" fmla="*/ 508 h 963"/>
                <a:gd name="T72" fmla="*/ 3230 w 3276"/>
                <a:gd name="T73" fmla="*/ 594 h 963"/>
                <a:gd name="T74" fmla="*/ 3270 w 3276"/>
                <a:gd name="T75" fmla="*/ 760 h 963"/>
                <a:gd name="T76" fmla="*/ 3274 w 3276"/>
                <a:gd name="T77" fmla="*/ 778 h 963"/>
                <a:gd name="T78" fmla="*/ 3275 w 3276"/>
                <a:gd name="T79" fmla="*/ 815 h 963"/>
                <a:gd name="T80" fmla="*/ 3267 w 3276"/>
                <a:gd name="T81" fmla="*/ 851 h 963"/>
                <a:gd name="T82" fmla="*/ 3252 w 3276"/>
                <a:gd name="T83" fmla="*/ 884 h 963"/>
                <a:gd name="T84" fmla="*/ 3241 w 3276"/>
                <a:gd name="T85" fmla="*/ 899 h 963"/>
                <a:gd name="T86" fmla="*/ 3215 w 3276"/>
                <a:gd name="T87" fmla="*/ 926 h 963"/>
                <a:gd name="T88" fmla="*/ 3184 w 3276"/>
                <a:gd name="T89" fmla="*/ 945 h 963"/>
                <a:gd name="T90" fmla="*/ 3149 w 3276"/>
                <a:gd name="T91" fmla="*/ 958 h 963"/>
                <a:gd name="T92" fmla="*/ 3112 w 3276"/>
                <a:gd name="T93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76" h="963">
                  <a:moveTo>
                    <a:pt x="162" y="963"/>
                  </a:moveTo>
                  <a:lnTo>
                    <a:pt x="162" y="963"/>
                  </a:lnTo>
                  <a:lnTo>
                    <a:pt x="143" y="962"/>
                  </a:lnTo>
                  <a:lnTo>
                    <a:pt x="125" y="958"/>
                  </a:lnTo>
                  <a:lnTo>
                    <a:pt x="108" y="952"/>
                  </a:lnTo>
                  <a:lnTo>
                    <a:pt x="90" y="945"/>
                  </a:lnTo>
                  <a:lnTo>
                    <a:pt x="74" y="937"/>
                  </a:lnTo>
                  <a:lnTo>
                    <a:pt x="59" y="926"/>
                  </a:lnTo>
                  <a:lnTo>
                    <a:pt x="46" y="913"/>
                  </a:lnTo>
                  <a:lnTo>
                    <a:pt x="34" y="899"/>
                  </a:lnTo>
                  <a:lnTo>
                    <a:pt x="34" y="899"/>
                  </a:lnTo>
                  <a:lnTo>
                    <a:pt x="23" y="884"/>
                  </a:lnTo>
                  <a:lnTo>
                    <a:pt x="14" y="868"/>
                  </a:lnTo>
                  <a:lnTo>
                    <a:pt x="8" y="851"/>
                  </a:lnTo>
                  <a:lnTo>
                    <a:pt x="3" y="834"/>
                  </a:lnTo>
                  <a:lnTo>
                    <a:pt x="0" y="815"/>
                  </a:lnTo>
                  <a:lnTo>
                    <a:pt x="0" y="797"/>
                  </a:lnTo>
                  <a:lnTo>
                    <a:pt x="1" y="778"/>
                  </a:lnTo>
                  <a:lnTo>
                    <a:pt x="4" y="760"/>
                  </a:lnTo>
                  <a:lnTo>
                    <a:pt x="34" y="637"/>
                  </a:lnTo>
                  <a:lnTo>
                    <a:pt x="34" y="637"/>
                  </a:lnTo>
                  <a:lnTo>
                    <a:pt x="44" y="594"/>
                  </a:lnTo>
                  <a:lnTo>
                    <a:pt x="54" y="551"/>
                  </a:lnTo>
                  <a:lnTo>
                    <a:pt x="63" y="508"/>
                  </a:lnTo>
                  <a:lnTo>
                    <a:pt x="71" y="465"/>
                  </a:lnTo>
                  <a:lnTo>
                    <a:pt x="78" y="421"/>
                  </a:lnTo>
                  <a:lnTo>
                    <a:pt x="85" y="377"/>
                  </a:lnTo>
                  <a:lnTo>
                    <a:pt x="90" y="335"/>
                  </a:lnTo>
                  <a:lnTo>
                    <a:pt x="96" y="291"/>
                  </a:lnTo>
                  <a:lnTo>
                    <a:pt x="111" y="145"/>
                  </a:lnTo>
                  <a:lnTo>
                    <a:pt x="111" y="145"/>
                  </a:lnTo>
                  <a:lnTo>
                    <a:pt x="114" y="130"/>
                  </a:lnTo>
                  <a:lnTo>
                    <a:pt x="117" y="115"/>
                  </a:lnTo>
                  <a:lnTo>
                    <a:pt x="123" y="101"/>
                  </a:lnTo>
                  <a:lnTo>
                    <a:pt x="128" y="87"/>
                  </a:lnTo>
                  <a:lnTo>
                    <a:pt x="137" y="74"/>
                  </a:lnTo>
                  <a:lnTo>
                    <a:pt x="145" y="63"/>
                  </a:lnTo>
                  <a:lnTo>
                    <a:pt x="154" y="51"/>
                  </a:lnTo>
                  <a:lnTo>
                    <a:pt x="164" y="41"/>
                  </a:lnTo>
                  <a:lnTo>
                    <a:pt x="176" y="32"/>
                  </a:lnTo>
                  <a:lnTo>
                    <a:pt x="187" y="24"/>
                  </a:lnTo>
                  <a:lnTo>
                    <a:pt x="201" y="17"/>
                  </a:lnTo>
                  <a:lnTo>
                    <a:pt x="214" y="10"/>
                  </a:lnTo>
                  <a:lnTo>
                    <a:pt x="229" y="5"/>
                  </a:lnTo>
                  <a:lnTo>
                    <a:pt x="243" y="2"/>
                  </a:lnTo>
                  <a:lnTo>
                    <a:pt x="257" y="0"/>
                  </a:lnTo>
                  <a:lnTo>
                    <a:pt x="274" y="0"/>
                  </a:lnTo>
                  <a:lnTo>
                    <a:pt x="3002" y="0"/>
                  </a:lnTo>
                  <a:lnTo>
                    <a:pt x="3002" y="0"/>
                  </a:lnTo>
                  <a:lnTo>
                    <a:pt x="3017" y="0"/>
                  </a:lnTo>
                  <a:lnTo>
                    <a:pt x="3032" y="2"/>
                  </a:lnTo>
                  <a:lnTo>
                    <a:pt x="3047" y="5"/>
                  </a:lnTo>
                  <a:lnTo>
                    <a:pt x="3060" y="10"/>
                  </a:lnTo>
                  <a:lnTo>
                    <a:pt x="3074" y="17"/>
                  </a:lnTo>
                  <a:lnTo>
                    <a:pt x="3087" y="24"/>
                  </a:lnTo>
                  <a:lnTo>
                    <a:pt x="3098" y="32"/>
                  </a:lnTo>
                  <a:lnTo>
                    <a:pt x="3110" y="41"/>
                  </a:lnTo>
                  <a:lnTo>
                    <a:pt x="3120" y="51"/>
                  </a:lnTo>
                  <a:lnTo>
                    <a:pt x="3130" y="63"/>
                  </a:lnTo>
                  <a:lnTo>
                    <a:pt x="3139" y="74"/>
                  </a:lnTo>
                  <a:lnTo>
                    <a:pt x="3146" y="87"/>
                  </a:lnTo>
                  <a:lnTo>
                    <a:pt x="3151" y="101"/>
                  </a:lnTo>
                  <a:lnTo>
                    <a:pt x="3157" y="115"/>
                  </a:lnTo>
                  <a:lnTo>
                    <a:pt x="3161" y="130"/>
                  </a:lnTo>
                  <a:lnTo>
                    <a:pt x="3163" y="145"/>
                  </a:lnTo>
                  <a:lnTo>
                    <a:pt x="3179" y="291"/>
                  </a:lnTo>
                  <a:lnTo>
                    <a:pt x="3179" y="291"/>
                  </a:lnTo>
                  <a:lnTo>
                    <a:pt x="3184" y="335"/>
                  </a:lnTo>
                  <a:lnTo>
                    <a:pt x="3189" y="377"/>
                  </a:lnTo>
                  <a:lnTo>
                    <a:pt x="3196" y="421"/>
                  </a:lnTo>
                  <a:lnTo>
                    <a:pt x="3203" y="465"/>
                  </a:lnTo>
                  <a:lnTo>
                    <a:pt x="3211" y="508"/>
                  </a:lnTo>
                  <a:lnTo>
                    <a:pt x="3221" y="551"/>
                  </a:lnTo>
                  <a:lnTo>
                    <a:pt x="3230" y="594"/>
                  </a:lnTo>
                  <a:lnTo>
                    <a:pt x="3240" y="637"/>
                  </a:lnTo>
                  <a:lnTo>
                    <a:pt x="3270" y="760"/>
                  </a:lnTo>
                  <a:lnTo>
                    <a:pt x="3270" y="760"/>
                  </a:lnTo>
                  <a:lnTo>
                    <a:pt x="3274" y="778"/>
                  </a:lnTo>
                  <a:lnTo>
                    <a:pt x="3276" y="797"/>
                  </a:lnTo>
                  <a:lnTo>
                    <a:pt x="3275" y="815"/>
                  </a:lnTo>
                  <a:lnTo>
                    <a:pt x="3271" y="834"/>
                  </a:lnTo>
                  <a:lnTo>
                    <a:pt x="3267" y="851"/>
                  </a:lnTo>
                  <a:lnTo>
                    <a:pt x="3260" y="868"/>
                  </a:lnTo>
                  <a:lnTo>
                    <a:pt x="3252" y="884"/>
                  </a:lnTo>
                  <a:lnTo>
                    <a:pt x="3241" y="899"/>
                  </a:lnTo>
                  <a:lnTo>
                    <a:pt x="3241" y="899"/>
                  </a:lnTo>
                  <a:lnTo>
                    <a:pt x="3229" y="914"/>
                  </a:lnTo>
                  <a:lnTo>
                    <a:pt x="3215" y="926"/>
                  </a:lnTo>
                  <a:lnTo>
                    <a:pt x="3200" y="937"/>
                  </a:lnTo>
                  <a:lnTo>
                    <a:pt x="3184" y="945"/>
                  </a:lnTo>
                  <a:lnTo>
                    <a:pt x="3168" y="952"/>
                  </a:lnTo>
                  <a:lnTo>
                    <a:pt x="3149" y="958"/>
                  </a:lnTo>
                  <a:lnTo>
                    <a:pt x="3131" y="962"/>
                  </a:lnTo>
                  <a:lnTo>
                    <a:pt x="3112" y="963"/>
                  </a:lnTo>
                  <a:lnTo>
                    <a:pt x="162" y="963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2228EBAB-F997-4F54-BD4C-A8C3CF1387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97238" y="3465513"/>
              <a:ext cx="2538413" cy="701675"/>
            </a:xfrm>
            <a:custGeom>
              <a:avLst/>
              <a:gdLst>
                <a:gd name="T0" fmla="*/ 3162 w 3197"/>
                <a:gd name="T1" fmla="*/ 607 h 882"/>
                <a:gd name="T2" fmla="*/ 3152 w 3197"/>
                <a:gd name="T3" fmla="*/ 563 h 882"/>
                <a:gd name="T4" fmla="*/ 3133 w 3197"/>
                <a:gd name="T5" fmla="*/ 476 h 882"/>
                <a:gd name="T6" fmla="*/ 3117 w 3197"/>
                <a:gd name="T7" fmla="*/ 388 h 882"/>
                <a:gd name="T8" fmla="*/ 3106 w 3197"/>
                <a:gd name="T9" fmla="*/ 299 h 882"/>
                <a:gd name="T10" fmla="*/ 3085 w 3197"/>
                <a:gd name="T11" fmla="*/ 109 h 882"/>
                <a:gd name="T12" fmla="*/ 3083 w 3197"/>
                <a:gd name="T13" fmla="*/ 98 h 882"/>
                <a:gd name="T14" fmla="*/ 3076 w 3197"/>
                <a:gd name="T15" fmla="*/ 76 h 882"/>
                <a:gd name="T16" fmla="*/ 3065 w 3197"/>
                <a:gd name="T17" fmla="*/ 56 h 882"/>
                <a:gd name="T18" fmla="*/ 3053 w 3197"/>
                <a:gd name="T19" fmla="*/ 39 h 882"/>
                <a:gd name="T20" fmla="*/ 3035 w 3197"/>
                <a:gd name="T21" fmla="*/ 24 h 882"/>
                <a:gd name="T22" fmla="*/ 3017 w 3197"/>
                <a:gd name="T23" fmla="*/ 13 h 882"/>
                <a:gd name="T24" fmla="*/ 2996 w 3197"/>
                <a:gd name="T25" fmla="*/ 4 h 882"/>
                <a:gd name="T26" fmla="*/ 2974 w 3197"/>
                <a:gd name="T27" fmla="*/ 0 h 882"/>
                <a:gd name="T28" fmla="*/ 1598 w 3197"/>
                <a:gd name="T29" fmla="*/ 0 h 882"/>
                <a:gd name="T30" fmla="*/ 235 w 3197"/>
                <a:gd name="T31" fmla="*/ 0 h 882"/>
                <a:gd name="T32" fmla="*/ 212 w 3197"/>
                <a:gd name="T33" fmla="*/ 1 h 882"/>
                <a:gd name="T34" fmla="*/ 190 w 3197"/>
                <a:gd name="T35" fmla="*/ 8 h 882"/>
                <a:gd name="T36" fmla="*/ 170 w 3197"/>
                <a:gd name="T37" fmla="*/ 17 h 882"/>
                <a:gd name="T38" fmla="*/ 152 w 3197"/>
                <a:gd name="T39" fmla="*/ 31 h 882"/>
                <a:gd name="T40" fmla="*/ 137 w 3197"/>
                <a:gd name="T41" fmla="*/ 47 h 882"/>
                <a:gd name="T42" fmla="*/ 125 w 3197"/>
                <a:gd name="T43" fmla="*/ 66 h 882"/>
                <a:gd name="T44" fmla="*/ 117 w 3197"/>
                <a:gd name="T45" fmla="*/ 86 h 882"/>
                <a:gd name="T46" fmla="*/ 113 w 3197"/>
                <a:gd name="T47" fmla="*/ 109 h 882"/>
                <a:gd name="T48" fmla="*/ 96 w 3197"/>
                <a:gd name="T49" fmla="*/ 254 h 882"/>
                <a:gd name="T50" fmla="*/ 86 w 3197"/>
                <a:gd name="T51" fmla="*/ 343 h 882"/>
                <a:gd name="T52" fmla="*/ 71 w 3197"/>
                <a:gd name="T53" fmla="*/ 432 h 882"/>
                <a:gd name="T54" fmla="*/ 55 w 3197"/>
                <a:gd name="T55" fmla="*/ 520 h 882"/>
                <a:gd name="T56" fmla="*/ 34 w 3197"/>
                <a:gd name="T57" fmla="*/ 607 h 882"/>
                <a:gd name="T58" fmla="*/ 4 w 3197"/>
                <a:gd name="T59" fmla="*/ 729 h 882"/>
                <a:gd name="T60" fmla="*/ 0 w 3197"/>
                <a:gd name="T61" fmla="*/ 758 h 882"/>
                <a:gd name="T62" fmla="*/ 3 w 3197"/>
                <a:gd name="T63" fmla="*/ 785 h 882"/>
                <a:gd name="T64" fmla="*/ 11 w 3197"/>
                <a:gd name="T65" fmla="*/ 811 h 882"/>
                <a:gd name="T66" fmla="*/ 26 w 3197"/>
                <a:gd name="T67" fmla="*/ 835 h 882"/>
                <a:gd name="T68" fmla="*/ 35 w 3197"/>
                <a:gd name="T69" fmla="*/ 846 h 882"/>
                <a:gd name="T70" fmla="*/ 57 w 3197"/>
                <a:gd name="T71" fmla="*/ 863 h 882"/>
                <a:gd name="T72" fmla="*/ 81 w 3197"/>
                <a:gd name="T73" fmla="*/ 876 h 882"/>
                <a:gd name="T74" fmla="*/ 109 w 3197"/>
                <a:gd name="T75" fmla="*/ 881 h 882"/>
                <a:gd name="T76" fmla="*/ 1598 w 3197"/>
                <a:gd name="T77" fmla="*/ 882 h 882"/>
                <a:gd name="T78" fmla="*/ 3073 w 3197"/>
                <a:gd name="T79" fmla="*/ 882 h 882"/>
                <a:gd name="T80" fmla="*/ 3101 w 3197"/>
                <a:gd name="T81" fmla="*/ 879 h 882"/>
                <a:gd name="T82" fmla="*/ 3127 w 3197"/>
                <a:gd name="T83" fmla="*/ 870 h 882"/>
                <a:gd name="T84" fmla="*/ 3150 w 3197"/>
                <a:gd name="T85" fmla="*/ 855 h 882"/>
                <a:gd name="T86" fmla="*/ 3170 w 3197"/>
                <a:gd name="T87" fmla="*/ 835 h 882"/>
                <a:gd name="T88" fmla="*/ 3178 w 3197"/>
                <a:gd name="T89" fmla="*/ 824 h 882"/>
                <a:gd name="T90" fmla="*/ 3190 w 3197"/>
                <a:gd name="T91" fmla="*/ 798 h 882"/>
                <a:gd name="T92" fmla="*/ 3195 w 3197"/>
                <a:gd name="T93" fmla="*/ 772 h 882"/>
                <a:gd name="T94" fmla="*/ 3195 w 3197"/>
                <a:gd name="T95" fmla="*/ 743 h 882"/>
                <a:gd name="T96" fmla="*/ 3193 w 3197"/>
                <a:gd name="T97" fmla="*/ 729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97" h="882">
                  <a:moveTo>
                    <a:pt x="3193" y="729"/>
                  </a:moveTo>
                  <a:lnTo>
                    <a:pt x="3162" y="607"/>
                  </a:lnTo>
                  <a:lnTo>
                    <a:pt x="3162" y="607"/>
                  </a:lnTo>
                  <a:lnTo>
                    <a:pt x="3152" y="563"/>
                  </a:lnTo>
                  <a:lnTo>
                    <a:pt x="3142" y="520"/>
                  </a:lnTo>
                  <a:lnTo>
                    <a:pt x="3133" y="476"/>
                  </a:lnTo>
                  <a:lnTo>
                    <a:pt x="3125" y="432"/>
                  </a:lnTo>
                  <a:lnTo>
                    <a:pt x="3117" y="388"/>
                  </a:lnTo>
                  <a:lnTo>
                    <a:pt x="3111" y="343"/>
                  </a:lnTo>
                  <a:lnTo>
                    <a:pt x="3106" y="299"/>
                  </a:lnTo>
                  <a:lnTo>
                    <a:pt x="3100" y="254"/>
                  </a:lnTo>
                  <a:lnTo>
                    <a:pt x="3085" y="109"/>
                  </a:lnTo>
                  <a:lnTo>
                    <a:pt x="3085" y="109"/>
                  </a:lnTo>
                  <a:lnTo>
                    <a:pt x="3083" y="98"/>
                  </a:lnTo>
                  <a:lnTo>
                    <a:pt x="3080" y="86"/>
                  </a:lnTo>
                  <a:lnTo>
                    <a:pt x="3076" y="76"/>
                  </a:lnTo>
                  <a:lnTo>
                    <a:pt x="3071" y="66"/>
                  </a:lnTo>
                  <a:lnTo>
                    <a:pt x="3065" y="56"/>
                  </a:lnTo>
                  <a:lnTo>
                    <a:pt x="3059" y="47"/>
                  </a:lnTo>
                  <a:lnTo>
                    <a:pt x="3053" y="39"/>
                  </a:lnTo>
                  <a:lnTo>
                    <a:pt x="3045" y="31"/>
                  </a:lnTo>
                  <a:lnTo>
                    <a:pt x="3035" y="24"/>
                  </a:lnTo>
                  <a:lnTo>
                    <a:pt x="3026" y="17"/>
                  </a:lnTo>
                  <a:lnTo>
                    <a:pt x="3017" y="13"/>
                  </a:lnTo>
                  <a:lnTo>
                    <a:pt x="3006" y="8"/>
                  </a:lnTo>
                  <a:lnTo>
                    <a:pt x="2996" y="4"/>
                  </a:lnTo>
                  <a:lnTo>
                    <a:pt x="2985" y="1"/>
                  </a:lnTo>
                  <a:lnTo>
                    <a:pt x="2974" y="0"/>
                  </a:lnTo>
                  <a:lnTo>
                    <a:pt x="2963" y="0"/>
                  </a:lnTo>
                  <a:lnTo>
                    <a:pt x="1598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23" y="0"/>
                  </a:lnTo>
                  <a:lnTo>
                    <a:pt x="212" y="1"/>
                  </a:lnTo>
                  <a:lnTo>
                    <a:pt x="200" y="4"/>
                  </a:lnTo>
                  <a:lnTo>
                    <a:pt x="190" y="8"/>
                  </a:lnTo>
                  <a:lnTo>
                    <a:pt x="179" y="13"/>
                  </a:lnTo>
                  <a:lnTo>
                    <a:pt x="170" y="17"/>
                  </a:lnTo>
                  <a:lnTo>
                    <a:pt x="161" y="24"/>
                  </a:lnTo>
                  <a:lnTo>
                    <a:pt x="152" y="31"/>
                  </a:lnTo>
                  <a:lnTo>
                    <a:pt x="145" y="39"/>
                  </a:lnTo>
                  <a:lnTo>
                    <a:pt x="137" y="47"/>
                  </a:lnTo>
                  <a:lnTo>
                    <a:pt x="131" y="56"/>
                  </a:lnTo>
                  <a:lnTo>
                    <a:pt x="125" y="66"/>
                  </a:lnTo>
                  <a:lnTo>
                    <a:pt x="121" y="76"/>
                  </a:lnTo>
                  <a:lnTo>
                    <a:pt x="117" y="86"/>
                  </a:lnTo>
                  <a:lnTo>
                    <a:pt x="114" y="98"/>
                  </a:lnTo>
                  <a:lnTo>
                    <a:pt x="113" y="109"/>
                  </a:lnTo>
                  <a:lnTo>
                    <a:pt x="96" y="254"/>
                  </a:lnTo>
                  <a:lnTo>
                    <a:pt x="96" y="254"/>
                  </a:lnTo>
                  <a:lnTo>
                    <a:pt x="92" y="299"/>
                  </a:lnTo>
                  <a:lnTo>
                    <a:pt x="86" y="343"/>
                  </a:lnTo>
                  <a:lnTo>
                    <a:pt x="79" y="388"/>
                  </a:lnTo>
                  <a:lnTo>
                    <a:pt x="71" y="432"/>
                  </a:lnTo>
                  <a:lnTo>
                    <a:pt x="63" y="476"/>
                  </a:lnTo>
                  <a:lnTo>
                    <a:pt x="55" y="520"/>
                  </a:lnTo>
                  <a:lnTo>
                    <a:pt x="45" y="563"/>
                  </a:lnTo>
                  <a:lnTo>
                    <a:pt x="34" y="607"/>
                  </a:lnTo>
                  <a:lnTo>
                    <a:pt x="4" y="729"/>
                  </a:lnTo>
                  <a:lnTo>
                    <a:pt x="4" y="729"/>
                  </a:lnTo>
                  <a:lnTo>
                    <a:pt x="1" y="743"/>
                  </a:lnTo>
                  <a:lnTo>
                    <a:pt x="0" y="758"/>
                  </a:lnTo>
                  <a:lnTo>
                    <a:pt x="1" y="772"/>
                  </a:lnTo>
                  <a:lnTo>
                    <a:pt x="3" y="785"/>
                  </a:lnTo>
                  <a:lnTo>
                    <a:pt x="7" y="798"/>
                  </a:lnTo>
                  <a:lnTo>
                    <a:pt x="11" y="811"/>
                  </a:lnTo>
                  <a:lnTo>
                    <a:pt x="18" y="824"/>
                  </a:lnTo>
                  <a:lnTo>
                    <a:pt x="26" y="835"/>
                  </a:lnTo>
                  <a:lnTo>
                    <a:pt x="26" y="835"/>
                  </a:lnTo>
                  <a:lnTo>
                    <a:pt x="35" y="846"/>
                  </a:lnTo>
                  <a:lnTo>
                    <a:pt x="46" y="855"/>
                  </a:lnTo>
                  <a:lnTo>
                    <a:pt x="57" y="863"/>
                  </a:lnTo>
                  <a:lnTo>
                    <a:pt x="69" y="870"/>
                  </a:lnTo>
                  <a:lnTo>
                    <a:pt x="81" y="876"/>
                  </a:lnTo>
                  <a:lnTo>
                    <a:pt x="95" y="879"/>
                  </a:lnTo>
                  <a:lnTo>
                    <a:pt x="109" y="881"/>
                  </a:lnTo>
                  <a:lnTo>
                    <a:pt x="123" y="882"/>
                  </a:lnTo>
                  <a:lnTo>
                    <a:pt x="1598" y="882"/>
                  </a:lnTo>
                  <a:lnTo>
                    <a:pt x="3073" y="882"/>
                  </a:lnTo>
                  <a:lnTo>
                    <a:pt x="3073" y="882"/>
                  </a:lnTo>
                  <a:lnTo>
                    <a:pt x="3087" y="881"/>
                  </a:lnTo>
                  <a:lnTo>
                    <a:pt x="3101" y="879"/>
                  </a:lnTo>
                  <a:lnTo>
                    <a:pt x="3115" y="876"/>
                  </a:lnTo>
                  <a:lnTo>
                    <a:pt x="3127" y="870"/>
                  </a:lnTo>
                  <a:lnTo>
                    <a:pt x="3139" y="863"/>
                  </a:lnTo>
                  <a:lnTo>
                    <a:pt x="3150" y="855"/>
                  </a:lnTo>
                  <a:lnTo>
                    <a:pt x="3161" y="846"/>
                  </a:lnTo>
                  <a:lnTo>
                    <a:pt x="3170" y="835"/>
                  </a:lnTo>
                  <a:lnTo>
                    <a:pt x="3170" y="835"/>
                  </a:lnTo>
                  <a:lnTo>
                    <a:pt x="3178" y="824"/>
                  </a:lnTo>
                  <a:lnTo>
                    <a:pt x="3185" y="811"/>
                  </a:lnTo>
                  <a:lnTo>
                    <a:pt x="3190" y="798"/>
                  </a:lnTo>
                  <a:lnTo>
                    <a:pt x="3194" y="785"/>
                  </a:lnTo>
                  <a:lnTo>
                    <a:pt x="3195" y="772"/>
                  </a:lnTo>
                  <a:lnTo>
                    <a:pt x="3197" y="758"/>
                  </a:lnTo>
                  <a:lnTo>
                    <a:pt x="3195" y="743"/>
                  </a:lnTo>
                  <a:lnTo>
                    <a:pt x="3193" y="729"/>
                  </a:lnTo>
                  <a:lnTo>
                    <a:pt x="3193" y="729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4FC3D275-0F66-4BA9-916C-DA10FE16D7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6813" y="3482975"/>
              <a:ext cx="122238" cy="120650"/>
            </a:xfrm>
            <a:custGeom>
              <a:avLst/>
              <a:gdLst>
                <a:gd name="T0" fmla="*/ 149 w 155"/>
                <a:gd name="T1" fmla="*/ 26 h 153"/>
                <a:gd name="T2" fmla="*/ 149 w 155"/>
                <a:gd name="T3" fmla="*/ 26 h 153"/>
                <a:gd name="T4" fmla="*/ 148 w 155"/>
                <a:gd name="T5" fmla="*/ 20 h 153"/>
                <a:gd name="T6" fmla="*/ 147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0 h 153"/>
                <a:gd name="T26" fmla="*/ 22 w 155"/>
                <a:gd name="T27" fmla="*/ 2 h 153"/>
                <a:gd name="T28" fmla="*/ 18 w 155"/>
                <a:gd name="T29" fmla="*/ 4 h 153"/>
                <a:gd name="T30" fmla="*/ 13 w 155"/>
                <a:gd name="T31" fmla="*/ 8 h 153"/>
                <a:gd name="T32" fmla="*/ 11 w 155"/>
                <a:gd name="T33" fmla="*/ 11 h 153"/>
                <a:gd name="T34" fmla="*/ 7 w 155"/>
                <a:gd name="T35" fmla="*/ 16 h 153"/>
                <a:gd name="T36" fmla="*/ 6 w 155"/>
                <a:gd name="T37" fmla="*/ 20 h 153"/>
                <a:gd name="T38" fmla="*/ 6 w 155"/>
                <a:gd name="T39" fmla="*/ 26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6"/>
                  </a:moveTo>
                  <a:lnTo>
                    <a:pt x="149" y="26"/>
                  </a:lnTo>
                  <a:lnTo>
                    <a:pt x="148" y="20"/>
                  </a:lnTo>
                  <a:lnTo>
                    <a:pt x="147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1" y="11"/>
                  </a:lnTo>
                  <a:lnTo>
                    <a:pt x="7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F9E79558-F489-404D-9077-F3183E4D7C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6813" y="348297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18 h 55"/>
                <a:gd name="T6" fmla="*/ 148 w 155"/>
                <a:gd name="T7" fmla="*/ 13 h 55"/>
                <a:gd name="T8" fmla="*/ 146 w 155"/>
                <a:gd name="T9" fmla="*/ 10 h 55"/>
                <a:gd name="T10" fmla="*/ 142 w 155"/>
                <a:gd name="T11" fmla="*/ 7 h 55"/>
                <a:gd name="T12" fmla="*/ 139 w 155"/>
                <a:gd name="T13" fmla="*/ 3 h 55"/>
                <a:gd name="T14" fmla="*/ 134 w 155"/>
                <a:gd name="T15" fmla="*/ 1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5 w 155"/>
                <a:gd name="T25" fmla="*/ 0 h 55"/>
                <a:gd name="T26" fmla="*/ 20 w 155"/>
                <a:gd name="T27" fmla="*/ 1 h 55"/>
                <a:gd name="T28" fmla="*/ 15 w 155"/>
                <a:gd name="T29" fmla="*/ 3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3 h 55"/>
                <a:gd name="T36" fmla="*/ 4 w 155"/>
                <a:gd name="T37" fmla="*/ 18 h 55"/>
                <a:gd name="T38" fmla="*/ 3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8" y="13"/>
                  </a:lnTo>
                  <a:lnTo>
                    <a:pt x="146" y="10"/>
                  </a:lnTo>
                  <a:lnTo>
                    <a:pt x="142" y="7"/>
                  </a:lnTo>
                  <a:lnTo>
                    <a:pt x="139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4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C5EE4841-7403-4432-A3A3-4E0C3C8E0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788" y="3482975"/>
              <a:ext cx="122238" cy="120650"/>
            </a:xfrm>
            <a:custGeom>
              <a:avLst/>
              <a:gdLst>
                <a:gd name="T0" fmla="*/ 149 w 155"/>
                <a:gd name="T1" fmla="*/ 26 h 153"/>
                <a:gd name="T2" fmla="*/ 149 w 155"/>
                <a:gd name="T3" fmla="*/ 26 h 153"/>
                <a:gd name="T4" fmla="*/ 148 w 155"/>
                <a:gd name="T5" fmla="*/ 20 h 153"/>
                <a:gd name="T6" fmla="*/ 146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7 w 155"/>
                <a:gd name="T25" fmla="*/ 0 h 153"/>
                <a:gd name="T26" fmla="*/ 22 w 155"/>
                <a:gd name="T27" fmla="*/ 2 h 153"/>
                <a:gd name="T28" fmla="*/ 18 w 155"/>
                <a:gd name="T29" fmla="*/ 4 h 153"/>
                <a:gd name="T30" fmla="*/ 13 w 155"/>
                <a:gd name="T31" fmla="*/ 8 h 153"/>
                <a:gd name="T32" fmla="*/ 11 w 155"/>
                <a:gd name="T33" fmla="*/ 11 h 153"/>
                <a:gd name="T34" fmla="*/ 7 w 155"/>
                <a:gd name="T35" fmla="*/ 16 h 153"/>
                <a:gd name="T36" fmla="*/ 6 w 155"/>
                <a:gd name="T37" fmla="*/ 20 h 153"/>
                <a:gd name="T38" fmla="*/ 6 w 155"/>
                <a:gd name="T39" fmla="*/ 26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6"/>
                  </a:moveTo>
                  <a:lnTo>
                    <a:pt x="149" y="26"/>
                  </a:lnTo>
                  <a:lnTo>
                    <a:pt x="148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1" y="11"/>
                  </a:lnTo>
                  <a:lnTo>
                    <a:pt x="7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BCD46BFF-2AF7-4048-B62B-4937A4075A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788" y="348297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18 h 55"/>
                <a:gd name="T6" fmla="*/ 148 w 155"/>
                <a:gd name="T7" fmla="*/ 13 h 55"/>
                <a:gd name="T8" fmla="*/ 145 w 155"/>
                <a:gd name="T9" fmla="*/ 10 h 55"/>
                <a:gd name="T10" fmla="*/ 142 w 155"/>
                <a:gd name="T11" fmla="*/ 7 h 55"/>
                <a:gd name="T12" fmla="*/ 138 w 155"/>
                <a:gd name="T13" fmla="*/ 3 h 55"/>
                <a:gd name="T14" fmla="*/ 134 w 155"/>
                <a:gd name="T15" fmla="*/ 1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4 w 155"/>
                <a:gd name="T25" fmla="*/ 0 h 55"/>
                <a:gd name="T26" fmla="*/ 20 w 155"/>
                <a:gd name="T27" fmla="*/ 1 h 55"/>
                <a:gd name="T28" fmla="*/ 15 w 155"/>
                <a:gd name="T29" fmla="*/ 3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3 h 55"/>
                <a:gd name="T36" fmla="*/ 4 w 155"/>
                <a:gd name="T37" fmla="*/ 18 h 55"/>
                <a:gd name="T38" fmla="*/ 3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8" y="13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4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9D4D47A4-F125-494A-B3F5-5659B22E77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6838" y="3482975"/>
              <a:ext cx="122238" cy="120650"/>
            </a:xfrm>
            <a:custGeom>
              <a:avLst/>
              <a:gdLst>
                <a:gd name="T0" fmla="*/ 148 w 154"/>
                <a:gd name="T1" fmla="*/ 26 h 153"/>
                <a:gd name="T2" fmla="*/ 148 w 154"/>
                <a:gd name="T3" fmla="*/ 26 h 153"/>
                <a:gd name="T4" fmla="*/ 147 w 154"/>
                <a:gd name="T5" fmla="*/ 20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6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0 h 153"/>
                <a:gd name="T26" fmla="*/ 22 w 154"/>
                <a:gd name="T27" fmla="*/ 2 h 153"/>
                <a:gd name="T28" fmla="*/ 17 w 154"/>
                <a:gd name="T29" fmla="*/ 4 h 153"/>
                <a:gd name="T30" fmla="*/ 13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5 w 154"/>
                <a:gd name="T37" fmla="*/ 20 h 153"/>
                <a:gd name="T38" fmla="*/ 5 w 154"/>
                <a:gd name="T39" fmla="*/ 26 h 153"/>
                <a:gd name="T40" fmla="*/ 0 w 154"/>
                <a:gd name="T41" fmla="*/ 55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6"/>
                  </a:moveTo>
                  <a:lnTo>
                    <a:pt x="148" y="26"/>
                  </a:lnTo>
                  <a:lnTo>
                    <a:pt x="147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3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5" y="26"/>
                  </a:lnTo>
                  <a:lnTo>
                    <a:pt x="0" y="55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88B1B493-911D-4C55-B7A4-8726F5E3D1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6838" y="3482975"/>
              <a:ext cx="122238" cy="42863"/>
            </a:xfrm>
            <a:custGeom>
              <a:avLst/>
              <a:gdLst>
                <a:gd name="T0" fmla="*/ 150 w 154"/>
                <a:gd name="T1" fmla="*/ 24 h 55"/>
                <a:gd name="T2" fmla="*/ 150 w 154"/>
                <a:gd name="T3" fmla="*/ 24 h 55"/>
                <a:gd name="T4" fmla="*/ 149 w 154"/>
                <a:gd name="T5" fmla="*/ 18 h 55"/>
                <a:gd name="T6" fmla="*/ 147 w 154"/>
                <a:gd name="T7" fmla="*/ 13 h 55"/>
                <a:gd name="T8" fmla="*/ 145 w 154"/>
                <a:gd name="T9" fmla="*/ 10 h 55"/>
                <a:gd name="T10" fmla="*/ 141 w 154"/>
                <a:gd name="T11" fmla="*/ 7 h 55"/>
                <a:gd name="T12" fmla="*/ 138 w 154"/>
                <a:gd name="T13" fmla="*/ 3 h 55"/>
                <a:gd name="T14" fmla="*/ 133 w 154"/>
                <a:gd name="T15" fmla="*/ 1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4 w 154"/>
                <a:gd name="T25" fmla="*/ 0 h 55"/>
                <a:gd name="T26" fmla="*/ 19 w 154"/>
                <a:gd name="T27" fmla="*/ 1 h 55"/>
                <a:gd name="T28" fmla="*/ 15 w 154"/>
                <a:gd name="T29" fmla="*/ 3 h 55"/>
                <a:gd name="T30" fmla="*/ 11 w 154"/>
                <a:gd name="T31" fmla="*/ 7 h 55"/>
                <a:gd name="T32" fmla="*/ 8 w 154"/>
                <a:gd name="T33" fmla="*/ 10 h 55"/>
                <a:gd name="T34" fmla="*/ 5 w 154"/>
                <a:gd name="T35" fmla="*/ 13 h 55"/>
                <a:gd name="T36" fmla="*/ 3 w 154"/>
                <a:gd name="T37" fmla="*/ 18 h 55"/>
                <a:gd name="T38" fmla="*/ 2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0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0" y="24"/>
                  </a:moveTo>
                  <a:lnTo>
                    <a:pt x="150" y="24"/>
                  </a:lnTo>
                  <a:lnTo>
                    <a:pt x="149" y="18"/>
                  </a:lnTo>
                  <a:lnTo>
                    <a:pt x="147" y="13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3"/>
                  </a:lnTo>
                  <a:lnTo>
                    <a:pt x="133" y="1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3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8"/>
                  </a:lnTo>
                  <a:lnTo>
                    <a:pt x="2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0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31F6D00B-785C-4FC1-A595-2EFB36D44F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6863" y="3482975"/>
              <a:ext cx="122238" cy="120650"/>
            </a:xfrm>
            <a:custGeom>
              <a:avLst/>
              <a:gdLst>
                <a:gd name="T0" fmla="*/ 148 w 154"/>
                <a:gd name="T1" fmla="*/ 26 h 153"/>
                <a:gd name="T2" fmla="*/ 148 w 154"/>
                <a:gd name="T3" fmla="*/ 26 h 153"/>
                <a:gd name="T4" fmla="*/ 147 w 154"/>
                <a:gd name="T5" fmla="*/ 20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7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0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0 h 153"/>
                <a:gd name="T38" fmla="*/ 6 w 154"/>
                <a:gd name="T39" fmla="*/ 26 h 153"/>
                <a:gd name="T40" fmla="*/ 0 w 154"/>
                <a:gd name="T41" fmla="*/ 55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6"/>
                  </a:moveTo>
                  <a:lnTo>
                    <a:pt x="148" y="26"/>
                  </a:lnTo>
                  <a:lnTo>
                    <a:pt x="147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4B02B601-CFD7-4053-BE56-65AF5C8AF3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6863" y="3482975"/>
              <a:ext cx="122238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0 w 154"/>
                <a:gd name="T5" fmla="*/ 18 h 55"/>
                <a:gd name="T6" fmla="*/ 147 w 154"/>
                <a:gd name="T7" fmla="*/ 13 h 55"/>
                <a:gd name="T8" fmla="*/ 145 w 154"/>
                <a:gd name="T9" fmla="*/ 10 h 55"/>
                <a:gd name="T10" fmla="*/ 141 w 154"/>
                <a:gd name="T11" fmla="*/ 7 h 55"/>
                <a:gd name="T12" fmla="*/ 138 w 154"/>
                <a:gd name="T13" fmla="*/ 3 h 55"/>
                <a:gd name="T14" fmla="*/ 133 w 154"/>
                <a:gd name="T15" fmla="*/ 1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4 w 154"/>
                <a:gd name="T25" fmla="*/ 0 h 55"/>
                <a:gd name="T26" fmla="*/ 19 w 154"/>
                <a:gd name="T27" fmla="*/ 1 h 55"/>
                <a:gd name="T28" fmla="*/ 15 w 154"/>
                <a:gd name="T29" fmla="*/ 3 h 55"/>
                <a:gd name="T30" fmla="*/ 11 w 154"/>
                <a:gd name="T31" fmla="*/ 7 h 55"/>
                <a:gd name="T32" fmla="*/ 8 w 154"/>
                <a:gd name="T33" fmla="*/ 10 h 55"/>
                <a:gd name="T34" fmla="*/ 6 w 154"/>
                <a:gd name="T35" fmla="*/ 13 h 55"/>
                <a:gd name="T36" fmla="*/ 3 w 154"/>
                <a:gd name="T37" fmla="*/ 18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7" y="13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3"/>
                  </a:lnTo>
                  <a:lnTo>
                    <a:pt x="133" y="1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3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9">
              <a:extLst>
                <a:ext uri="{FF2B5EF4-FFF2-40B4-BE49-F238E27FC236}">
                  <a16:creationId xmlns:a16="http://schemas.microsoft.com/office/drawing/2014/main" id="{A867FD69-9E69-4313-8754-7DA516758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6888" y="3482975"/>
              <a:ext cx="122238" cy="120650"/>
            </a:xfrm>
            <a:custGeom>
              <a:avLst/>
              <a:gdLst>
                <a:gd name="T0" fmla="*/ 149 w 154"/>
                <a:gd name="T1" fmla="*/ 26 h 153"/>
                <a:gd name="T2" fmla="*/ 149 w 154"/>
                <a:gd name="T3" fmla="*/ 26 h 153"/>
                <a:gd name="T4" fmla="*/ 147 w 154"/>
                <a:gd name="T5" fmla="*/ 20 h 153"/>
                <a:gd name="T6" fmla="*/ 146 w 154"/>
                <a:gd name="T7" fmla="*/ 16 h 153"/>
                <a:gd name="T8" fmla="*/ 144 w 154"/>
                <a:gd name="T9" fmla="*/ 11 h 153"/>
                <a:gd name="T10" fmla="*/ 141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7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7 w 154"/>
                <a:gd name="T25" fmla="*/ 0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0 h 153"/>
                <a:gd name="T38" fmla="*/ 6 w 154"/>
                <a:gd name="T39" fmla="*/ 26 h 153"/>
                <a:gd name="T40" fmla="*/ 0 w 154"/>
                <a:gd name="T41" fmla="*/ 55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5 h 153"/>
                <a:gd name="T48" fmla="*/ 149 w 154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6"/>
                  </a:moveTo>
                  <a:lnTo>
                    <a:pt x="149" y="26"/>
                  </a:lnTo>
                  <a:lnTo>
                    <a:pt x="147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0">
              <a:extLst>
                <a:ext uri="{FF2B5EF4-FFF2-40B4-BE49-F238E27FC236}">
                  <a16:creationId xmlns:a16="http://schemas.microsoft.com/office/drawing/2014/main" id="{A2121EC0-6019-4016-889D-131EA8EE7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6888" y="3482975"/>
              <a:ext cx="122238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0 w 154"/>
                <a:gd name="T5" fmla="*/ 18 h 55"/>
                <a:gd name="T6" fmla="*/ 147 w 154"/>
                <a:gd name="T7" fmla="*/ 13 h 55"/>
                <a:gd name="T8" fmla="*/ 145 w 154"/>
                <a:gd name="T9" fmla="*/ 10 h 55"/>
                <a:gd name="T10" fmla="*/ 142 w 154"/>
                <a:gd name="T11" fmla="*/ 7 h 55"/>
                <a:gd name="T12" fmla="*/ 138 w 154"/>
                <a:gd name="T13" fmla="*/ 3 h 55"/>
                <a:gd name="T14" fmla="*/ 134 w 154"/>
                <a:gd name="T15" fmla="*/ 1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4 w 154"/>
                <a:gd name="T25" fmla="*/ 0 h 55"/>
                <a:gd name="T26" fmla="*/ 20 w 154"/>
                <a:gd name="T27" fmla="*/ 1 h 55"/>
                <a:gd name="T28" fmla="*/ 15 w 154"/>
                <a:gd name="T29" fmla="*/ 3 h 55"/>
                <a:gd name="T30" fmla="*/ 12 w 154"/>
                <a:gd name="T31" fmla="*/ 7 h 55"/>
                <a:gd name="T32" fmla="*/ 8 w 154"/>
                <a:gd name="T33" fmla="*/ 10 h 55"/>
                <a:gd name="T34" fmla="*/ 6 w 154"/>
                <a:gd name="T35" fmla="*/ 13 h 55"/>
                <a:gd name="T36" fmla="*/ 3 w 154"/>
                <a:gd name="T37" fmla="*/ 18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7" y="13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1">
              <a:extLst>
                <a:ext uri="{FF2B5EF4-FFF2-40B4-BE49-F238E27FC236}">
                  <a16:creationId xmlns:a16="http://schemas.microsoft.com/office/drawing/2014/main" id="{A0CAA3FF-5FEF-4F96-A783-7AA77101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482975"/>
              <a:ext cx="122238" cy="120650"/>
            </a:xfrm>
            <a:custGeom>
              <a:avLst/>
              <a:gdLst>
                <a:gd name="T0" fmla="*/ 149 w 155"/>
                <a:gd name="T1" fmla="*/ 26 h 153"/>
                <a:gd name="T2" fmla="*/ 149 w 155"/>
                <a:gd name="T3" fmla="*/ 26 h 153"/>
                <a:gd name="T4" fmla="*/ 148 w 155"/>
                <a:gd name="T5" fmla="*/ 20 h 153"/>
                <a:gd name="T6" fmla="*/ 146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7 w 155"/>
                <a:gd name="T25" fmla="*/ 0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1 h 153"/>
                <a:gd name="T34" fmla="*/ 8 w 155"/>
                <a:gd name="T35" fmla="*/ 16 h 153"/>
                <a:gd name="T36" fmla="*/ 6 w 155"/>
                <a:gd name="T37" fmla="*/ 20 h 153"/>
                <a:gd name="T38" fmla="*/ 6 w 155"/>
                <a:gd name="T39" fmla="*/ 26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6"/>
                  </a:moveTo>
                  <a:lnTo>
                    <a:pt x="149" y="26"/>
                  </a:lnTo>
                  <a:lnTo>
                    <a:pt x="148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2">
              <a:extLst>
                <a:ext uri="{FF2B5EF4-FFF2-40B4-BE49-F238E27FC236}">
                  <a16:creationId xmlns:a16="http://schemas.microsoft.com/office/drawing/2014/main" id="{1A5815DD-D38E-4D30-991B-A5729AE285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48297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18 h 55"/>
                <a:gd name="T6" fmla="*/ 148 w 155"/>
                <a:gd name="T7" fmla="*/ 13 h 55"/>
                <a:gd name="T8" fmla="*/ 145 w 155"/>
                <a:gd name="T9" fmla="*/ 10 h 55"/>
                <a:gd name="T10" fmla="*/ 142 w 155"/>
                <a:gd name="T11" fmla="*/ 7 h 55"/>
                <a:gd name="T12" fmla="*/ 138 w 155"/>
                <a:gd name="T13" fmla="*/ 3 h 55"/>
                <a:gd name="T14" fmla="*/ 134 w 155"/>
                <a:gd name="T15" fmla="*/ 1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4 w 155"/>
                <a:gd name="T25" fmla="*/ 0 h 55"/>
                <a:gd name="T26" fmla="*/ 20 w 155"/>
                <a:gd name="T27" fmla="*/ 1 h 55"/>
                <a:gd name="T28" fmla="*/ 16 w 155"/>
                <a:gd name="T29" fmla="*/ 3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3 h 55"/>
                <a:gd name="T36" fmla="*/ 4 w 155"/>
                <a:gd name="T37" fmla="*/ 18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8" y="13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0" y="1"/>
                  </a:lnTo>
                  <a:lnTo>
                    <a:pt x="16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3">
              <a:extLst>
                <a:ext uri="{FF2B5EF4-FFF2-40B4-BE49-F238E27FC236}">
                  <a16:creationId xmlns:a16="http://schemas.microsoft.com/office/drawing/2014/main" id="{AC198A02-BBFD-4A08-AFE7-D4ED75F68A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3482975"/>
              <a:ext cx="122238" cy="120650"/>
            </a:xfrm>
            <a:custGeom>
              <a:avLst/>
              <a:gdLst>
                <a:gd name="T0" fmla="*/ 149 w 155"/>
                <a:gd name="T1" fmla="*/ 26 h 153"/>
                <a:gd name="T2" fmla="*/ 149 w 155"/>
                <a:gd name="T3" fmla="*/ 26 h 153"/>
                <a:gd name="T4" fmla="*/ 148 w 155"/>
                <a:gd name="T5" fmla="*/ 20 h 153"/>
                <a:gd name="T6" fmla="*/ 147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0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1 h 153"/>
                <a:gd name="T34" fmla="*/ 8 w 155"/>
                <a:gd name="T35" fmla="*/ 16 h 153"/>
                <a:gd name="T36" fmla="*/ 6 w 155"/>
                <a:gd name="T37" fmla="*/ 20 h 153"/>
                <a:gd name="T38" fmla="*/ 6 w 155"/>
                <a:gd name="T39" fmla="*/ 26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6"/>
                  </a:moveTo>
                  <a:lnTo>
                    <a:pt x="149" y="26"/>
                  </a:lnTo>
                  <a:lnTo>
                    <a:pt x="148" y="20"/>
                  </a:lnTo>
                  <a:lnTo>
                    <a:pt x="147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4">
              <a:extLst>
                <a:ext uri="{FF2B5EF4-FFF2-40B4-BE49-F238E27FC236}">
                  <a16:creationId xmlns:a16="http://schemas.microsoft.com/office/drawing/2014/main" id="{454CC093-B6AF-42CA-A1A6-2D2F513EB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348297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18 h 55"/>
                <a:gd name="T6" fmla="*/ 148 w 155"/>
                <a:gd name="T7" fmla="*/ 13 h 55"/>
                <a:gd name="T8" fmla="*/ 146 w 155"/>
                <a:gd name="T9" fmla="*/ 10 h 55"/>
                <a:gd name="T10" fmla="*/ 142 w 155"/>
                <a:gd name="T11" fmla="*/ 7 h 55"/>
                <a:gd name="T12" fmla="*/ 139 w 155"/>
                <a:gd name="T13" fmla="*/ 3 h 55"/>
                <a:gd name="T14" fmla="*/ 134 w 155"/>
                <a:gd name="T15" fmla="*/ 1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5 w 155"/>
                <a:gd name="T25" fmla="*/ 0 h 55"/>
                <a:gd name="T26" fmla="*/ 20 w 155"/>
                <a:gd name="T27" fmla="*/ 1 h 55"/>
                <a:gd name="T28" fmla="*/ 17 w 155"/>
                <a:gd name="T29" fmla="*/ 3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3 h 55"/>
                <a:gd name="T36" fmla="*/ 4 w 155"/>
                <a:gd name="T37" fmla="*/ 18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8" y="13"/>
                  </a:lnTo>
                  <a:lnTo>
                    <a:pt x="146" y="10"/>
                  </a:lnTo>
                  <a:lnTo>
                    <a:pt x="142" y="7"/>
                  </a:lnTo>
                  <a:lnTo>
                    <a:pt x="139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7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5">
              <a:extLst>
                <a:ext uri="{FF2B5EF4-FFF2-40B4-BE49-F238E27FC236}">
                  <a16:creationId xmlns:a16="http://schemas.microsoft.com/office/drawing/2014/main" id="{40FEAABD-E16F-41CE-A371-9B62D7FC9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6963" y="3482975"/>
              <a:ext cx="122238" cy="120650"/>
            </a:xfrm>
            <a:custGeom>
              <a:avLst/>
              <a:gdLst>
                <a:gd name="T0" fmla="*/ 148 w 154"/>
                <a:gd name="T1" fmla="*/ 26 h 153"/>
                <a:gd name="T2" fmla="*/ 148 w 154"/>
                <a:gd name="T3" fmla="*/ 26 h 153"/>
                <a:gd name="T4" fmla="*/ 147 w 154"/>
                <a:gd name="T5" fmla="*/ 20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6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0 h 153"/>
                <a:gd name="T26" fmla="*/ 22 w 154"/>
                <a:gd name="T27" fmla="*/ 2 h 153"/>
                <a:gd name="T28" fmla="*/ 17 w 154"/>
                <a:gd name="T29" fmla="*/ 4 h 153"/>
                <a:gd name="T30" fmla="*/ 13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5 w 154"/>
                <a:gd name="T37" fmla="*/ 20 h 153"/>
                <a:gd name="T38" fmla="*/ 5 w 154"/>
                <a:gd name="T39" fmla="*/ 26 h 153"/>
                <a:gd name="T40" fmla="*/ 0 w 154"/>
                <a:gd name="T41" fmla="*/ 55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6"/>
                  </a:moveTo>
                  <a:lnTo>
                    <a:pt x="148" y="26"/>
                  </a:lnTo>
                  <a:lnTo>
                    <a:pt x="147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3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5" y="26"/>
                  </a:lnTo>
                  <a:lnTo>
                    <a:pt x="0" y="55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6">
              <a:extLst>
                <a:ext uri="{FF2B5EF4-FFF2-40B4-BE49-F238E27FC236}">
                  <a16:creationId xmlns:a16="http://schemas.microsoft.com/office/drawing/2014/main" id="{29F25DCA-2EE5-48CA-9CB9-D0BA577B96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6963" y="3482975"/>
              <a:ext cx="122238" cy="42863"/>
            </a:xfrm>
            <a:custGeom>
              <a:avLst/>
              <a:gdLst>
                <a:gd name="T0" fmla="*/ 150 w 154"/>
                <a:gd name="T1" fmla="*/ 24 h 55"/>
                <a:gd name="T2" fmla="*/ 150 w 154"/>
                <a:gd name="T3" fmla="*/ 24 h 55"/>
                <a:gd name="T4" fmla="*/ 149 w 154"/>
                <a:gd name="T5" fmla="*/ 18 h 55"/>
                <a:gd name="T6" fmla="*/ 147 w 154"/>
                <a:gd name="T7" fmla="*/ 13 h 55"/>
                <a:gd name="T8" fmla="*/ 145 w 154"/>
                <a:gd name="T9" fmla="*/ 10 h 55"/>
                <a:gd name="T10" fmla="*/ 141 w 154"/>
                <a:gd name="T11" fmla="*/ 7 h 55"/>
                <a:gd name="T12" fmla="*/ 138 w 154"/>
                <a:gd name="T13" fmla="*/ 3 h 55"/>
                <a:gd name="T14" fmla="*/ 133 w 154"/>
                <a:gd name="T15" fmla="*/ 1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4 w 154"/>
                <a:gd name="T25" fmla="*/ 0 h 55"/>
                <a:gd name="T26" fmla="*/ 19 w 154"/>
                <a:gd name="T27" fmla="*/ 1 h 55"/>
                <a:gd name="T28" fmla="*/ 16 w 154"/>
                <a:gd name="T29" fmla="*/ 3 h 55"/>
                <a:gd name="T30" fmla="*/ 11 w 154"/>
                <a:gd name="T31" fmla="*/ 7 h 55"/>
                <a:gd name="T32" fmla="*/ 8 w 154"/>
                <a:gd name="T33" fmla="*/ 10 h 55"/>
                <a:gd name="T34" fmla="*/ 5 w 154"/>
                <a:gd name="T35" fmla="*/ 13 h 55"/>
                <a:gd name="T36" fmla="*/ 3 w 154"/>
                <a:gd name="T37" fmla="*/ 18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0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0" y="24"/>
                  </a:moveTo>
                  <a:lnTo>
                    <a:pt x="150" y="24"/>
                  </a:lnTo>
                  <a:lnTo>
                    <a:pt x="149" y="18"/>
                  </a:lnTo>
                  <a:lnTo>
                    <a:pt x="147" y="13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3"/>
                  </a:lnTo>
                  <a:lnTo>
                    <a:pt x="133" y="1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6" y="3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0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7">
              <a:extLst>
                <a:ext uri="{FF2B5EF4-FFF2-40B4-BE49-F238E27FC236}">
                  <a16:creationId xmlns:a16="http://schemas.microsoft.com/office/drawing/2014/main" id="{4E50F49F-11AC-4FBC-B97D-C231055327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6988" y="3482975"/>
              <a:ext cx="123825" cy="120650"/>
            </a:xfrm>
            <a:custGeom>
              <a:avLst/>
              <a:gdLst>
                <a:gd name="T0" fmla="*/ 148 w 154"/>
                <a:gd name="T1" fmla="*/ 26 h 153"/>
                <a:gd name="T2" fmla="*/ 148 w 154"/>
                <a:gd name="T3" fmla="*/ 26 h 153"/>
                <a:gd name="T4" fmla="*/ 147 w 154"/>
                <a:gd name="T5" fmla="*/ 20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2 w 154"/>
                <a:gd name="T15" fmla="*/ 2 h 153"/>
                <a:gd name="T16" fmla="*/ 127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0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0 h 153"/>
                <a:gd name="T38" fmla="*/ 6 w 154"/>
                <a:gd name="T39" fmla="*/ 26 h 153"/>
                <a:gd name="T40" fmla="*/ 0 w 154"/>
                <a:gd name="T41" fmla="*/ 55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6"/>
                  </a:moveTo>
                  <a:lnTo>
                    <a:pt x="148" y="26"/>
                  </a:lnTo>
                  <a:lnTo>
                    <a:pt x="147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8">
              <a:extLst>
                <a:ext uri="{FF2B5EF4-FFF2-40B4-BE49-F238E27FC236}">
                  <a16:creationId xmlns:a16="http://schemas.microsoft.com/office/drawing/2014/main" id="{D48A04A2-C349-4FAF-BDD9-171614569C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6988" y="3482975"/>
              <a:ext cx="123825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0 w 154"/>
                <a:gd name="T5" fmla="*/ 18 h 55"/>
                <a:gd name="T6" fmla="*/ 147 w 154"/>
                <a:gd name="T7" fmla="*/ 13 h 55"/>
                <a:gd name="T8" fmla="*/ 145 w 154"/>
                <a:gd name="T9" fmla="*/ 10 h 55"/>
                <a:gd name="T10" fmla="*/ 141 w 154"/>
                <a:gd name="T11" fmla="*/ 7 h 55"/>
                <a:gd name="T12" fmla="*/ 138 w 154"/>
                <a:gd name="T13" fmla="*/ 3 h 55"/>
                <a:gd name="T14" fmla="*/ 133 w 154"/>
                <a:gd name="T15" fmla="*/ 1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19 w 154"/>
                <a:gd name="T27" fmla="*/ 1 h 55"/>
                <a:gd name="T28" fmla="*/ 16 w 154"/>
                <a:gd name="T29" fmla="*/ 3 h 55"/>
                <a:gd name="T30" fmla="*/ 11 w 154"/>
                <a:gd name="T31" fmla="*/ 7 h 55"/>
                <a:gd name="T32" fmla="*/ 8 w 154"/>
                <a:gd name="T33" fmla="*/ 10 h 55"/>
                <a:gd name="T34" fmla="*/ 6 w 154"/>
                <a:gd name="T35" fmla="*/ 13 h 55"/>
                <a:gd name="T36" fmla="*/ 4 w 154"/>
                <a:gd name="T37" fmla="*/ 18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7" y="13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3"/>
                  </a:lnTo>
                  <a:lnTo>
                    <a:pt x="133" y="1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19" y="1"/>
                  </a:lnTo>
                  <a:lnTo>
                    <a:pt x="16" y="3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4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58627701-F480-48DD-8460-66B09397E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8601" y="3482975"/>
              <a:ext cx="122238" cy="120650"/>
            </a:xfrm>
            <a:custGeom>
              <a:avLst/>
              <a:gdLst>
                <a:gd name="T0" fmla="*/ 149 w 154"/>
                <a:gd name="T1" fmla="*/ 26 h 153"/>
                <a:gd name="T2" fmla="*/ 149 w 154"/>
                <a:gd name="T3" fmla="*/ 26 h 153"/>
                <a:gd name="T4" fmla="*/ 147 w 154"/>
                <a:gd name="T5" fmla="*/ 20 h 153"/>
                <a:gd name="T6" fmla="*/ 146 w 154"/>
                <a:gd name="T7" fmla="*/ 16 h 153"/>
                <a:gd name="T8" fmla="*/ 144 w 154"/>
                <a:gd name="T9" fmla="*/ 11 h 153"/>
                <a:gd name="T10" fmla="*/ 141 w 154"/>
                <a:gd name="T11" fmla="*/ 8 h 153"/>
                <a:gd name="T12" fmla="*/ 137 w 154"/>
                <a:gd name="T13" fmla="*/ 4 h 153"/>
                <a:gd name="T14" fmla="*/ 132 w 154"/>
                <a:gd name="T15" fmla="*/ 2 h 153"/>
                <a:gd name="T16" fmla="*/ 127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8 w 154"/>
                <a:gd name="T25" fmla="*/ 0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0 h 153"/>
                <a:gd name="T38" fmla="*/ 6 w 154"/>
                <a:gd name="T39" fmla="*/ 26 h 153"/>
                <a:gd name="T40" fmla="*/ 0 w 154"/>
                <a:gd name="T41" fmla="*/ 55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5 h 153"/>
                <a:gd name="T48" fmla="*/ 149 w 154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6"/>
                  </a:moveTo>
                  <a:lnTo>
                    <a:pt x="149" y="26"/>
                  </a:lnTo>
                  <a:lnTo>
                    <a:pt x="147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>
              <a:extLst>
                <a:ext uri="{FF2B5EF4-FFF2-40B4-BE49-F238E27FC236}">
                  <a16:creationId xmlns:a16="http://schemas.microsoft.com/office/drawing/2014/main" id="{5FE3D781-EEE3-4681-898C-4236BC94CA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8601" y="3482975"/>
              <a:ext cx="122238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0 w 154"/>
                <a:gd name="T5" fmla="*/ 18 h 55"/>
                <a:gd name="T6" fmla="*/ 149 w 154"/>
                <a:gd name="T7" fmla="*/ 13 h 55"/>
                <a:gd name="T8" fmla="*/ 145 w 154"/>
                <a:gd name="T9" fmla="*/ 10 h 55"/>
                <a:gd name="T10" fmla="*/ 142 w 154"/>
                <a:gd name="T11" fmla="*/ 7 h 55"/>
                <a:gd name="T12" fmla="*/ 138 w 154"/>
                <a:gd name="T13" fmla="*/ 3 h 55"/>
                <a:gd name="T14" fmla="*/ 134 w 154"/>
                <a:gd name="T15" fmla="*/ 1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20 w 154"/>
                <a:gd name="T27" fmla="*/ 1 h 55"/>
                <a:gd name="T28" fmla="*/ 16 w 154"/>
                <a:gd name="T29" fmla="*/ 3 h 55"/>
                <a:gd name="T30" fmla="*/ 12 w 154"/>
                <a:gd name="T31" fmla="*/ 7 h 55"/>
                <a:gd name="T32" fmla="*/ 8 w 154"/>
                <a:gd name="T33" fmla="*/ 10 h 55"/>
                <a:gd name="T34" fmla="*/ 6 w 154"/>
                <a:gd name="T35" fmla="*/ 13 h 55"/>
                <a:gd name="T36" fmla="*/ 5 w 154"/>
                <a:gd name="T37" fmla="*/ 18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9" y="13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6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5" y="18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>
              <a:extLst>
                <a:ext uri="{FF2B5EF4-FFF2-40B4-BE49-F238E27FC236}">
                  <a16:creationId xmlns:a16="http://schemas.microsoft.com/office/drawing/2014/main" id="{1D025316-5DF5-451A-B768-806E1F23D6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626" y="3482975"/>
              <a:ext cx="122238" cy="120650"/>
            </a:xfrm>
            <a:custGeom>
              <a:avLst/>
              <a:gdLst>
                <a:gd name="T0" fmla="*/ 149 w 155"/>
                <a:gd name="T1" fmla="*/ 26 h 153"/>
                <a:gd name="T2" fmla="*/ 149 w 155"/>
                <a:gd name="T3" fmla="*/ 26 h 153"/>
                <a:gd name="T4" fmla="*/ 148 w 155"/>
                <a:gd name="T5" fmla="*/ 20 h 153"/>
                <a:gd name="T6" fmla="*/ 146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7 w 155"/>
                <a:gd name="T13" fmla="*/ 4 h 153"/>
                <a:gd name="T14" fmla="*/ 133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8 w 155"/>
                <a:gd name="T25" fmla="*/ 0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1 h 153"/>
                <a:gd name="T34" fmla="*/ 8 w 155"/>
                <a:gd name="T35" fmla="*/ 16 h 153"/>
                <a:gd name="T36" fmla="*/ 6 w 155"/>
                <a:gd name="T37" fmla="*/ 20 h 153"/>
                <a:gd name="T38" fmla="*/ 6 w 155"/>
                <a:gd name="T39" fmla="*/ 26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6"/>
                  </a:moveTo>
                  <a:lnTo>
                    <a:pt x="149" y="26"/>
                  </a:lnTo>
                  <a:lnTo>
                    <a:pt x="148" y="20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3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>
              <a:extLst>
                <a:ext uri="{FF2B5EF4-FFF2-40B4-BE49-F238E27FC236}">
                  <a16:creationId xmlns:a16="http://schemas.microsoft.com/office/drawing/2014/main" id="{0B793A7D-2BC9-4548-B535-7AC0FA843C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626" y="348297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18 h 55"/>
                <a:gd name="T6" fmla="*/ 149 w 155"/>
                <a:gd name="T7" fmla="*/ 13 h 55"/>
                <a:gd name="T8" fmla="*/ 145 w 155"/>
                <a:gd name="T9" fmla="*/ 10 h 55"/>
                <a:gd name="T10" fmla="*/ 142 w 155"/>
                <a:gd name="T11" fmla="*/ 7 h 55"/>
                <a:gd name="T12" fmla="*/ 138 w 155"/>
                <a:gd name="T13" fmla="*/ 3 h 55"/>
                <a:gd name="T14" fmla="*/ 134 w 155"/>
                <a:gd name="T15" fmla="*/ 1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6 w 155"/>
                <a:gd name="T25" fmla="*/ 0 h 55"/>
                <a:gd name="T26" fmla="*/ 20 w 155"/>
                <a:gd name="T27" fmla="*/ 1 h 55"/>
                <a:gd name="T28" fmla="*/ 16 w 155"/>
                <a:gd name="T29" fmla="*/ 3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3 h 55"/>
                <a:gd name="T36" fmla="*/ 5 w 155"/>
                <a:gd name="T37" fmla="*/ 18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18"/>
                  </a:lnTo>
                  <a:lnTo>
                    <a:pt x="149" y="13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3"/>
                  </a:lnTo>
                  <a:lnTo>
                    <a:pt x="134" y="1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0" y="1"/>
                  </a:lnTo>
                  <a:lnTo>
                    <a:pt x="16" y="3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5" y="18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78E4E566-E939-462E-91E5-B7721540B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3151" y="3614738"/>
              <a:ext cx="122238" cy="122238"/>
            </a:xfrm>
            <a:custGeom>
              <a:avLst/>
              <a:gdLst>
                <a:gd name="T0" fmla="*/ 149 w 154"/>
                <a:gd name="T1" fmla="*/ 27 h 153"/>
                <a:gd name="T2" fmla="*/ 149 w 154"/>
                <a:gd name="T3" fmla="*/ 27 h 153"/>
                <a:gd name="T4" fmla="*/ 149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4 h 153"/>
                <a:gd name="T14" fmla="*/ 132 w 154"/>
                <a:gd name="T15" fmla="*/ 2 h 153"/>
                <a:gd name="T16" fmla="*/ 127 w 154"/>
                <a:gd name="T17" fmla="*/ 1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8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7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6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6 h 153"/>
                <a:gd name="T48" fmla="*/ 149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AB572606-F184-4E69-9823-0DDCF833C2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3151" y="3614738"/>
              <a:ext cx="122238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0 w 154"/>
                <a:gd name="T5" fmla="*/ 19 h 56"/>
                <a:gd name="T6" fmla="*/ 149 w 154"/>
                <a:gd name="T7" fmla="*/ 15 h 56"/>
                <a:gd name="T8" fmla="*/ 146 w 154"/>
                <a:gd name="T9" fmla="*/ 11 h 56"/>
                <a:gd name="T10" fmla="*/ 143 w 154"/>
                <a:gd name="T11" fmla="*/ 7 h 56"/>
                <a:gd name="T12" fmla="*/ 138 w 154"/>
                <a:gd name="T13" fmla="*/ 4 h 56"/>
                <a:gd name="T14" fmla="*/ 135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5 w 154"/>
                <a:gd name="T25" fmla="*/ 1 h 56"/>
                <a:gd name="T26" fmla="*/ 21 w 154"/>
                <a:gd name="T27" fmla="*/ 2 h 56"/>
                <a:gd name="T28" fmla="*/ 16 w 154"/>
                <a:gd name="T29" fmla="*/ 4 h 56"/>
                <a:gd name="T30" fmla="*/ 13 w 154"/>
                <a:gd name="T31" fmla="*/ 7 h 56"/>
                <a:gd name="T32" fmla="*/ 9 w 154"/>
                <a:gd name="T33" fmla="*/ 11 h 56"/>
                <a:gd name="T34" fmla="*/ 6 w 154"/>
                <a:gd name="T35" fmla="*/ 15 h 56"/>
                <a:gd name="T36" fmla="*/ 5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6" y="11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5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>
              <a:extLst>
                <a:ext uri="{FF2B5EF4-FFF2-40B4-BE49-F238E27FC236}">
                  <a16:creationId xmlns:a16="http://schemas.microsoft.com/office/drawing/2014/main" id="{F3767190-0DB6-4782-891F-9F12701CDB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614738"/>
              <a:ext cx="122238" cy="122238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8 w 155"/>
                <a:gd name="T5" fmla="*/ 22 h 153"/>
                <a:gd name="T6" fmla="*/ 146 w 155"/>
                <a:gd name="T7" fmla="*/ 17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4 h 153"/>
                <a:gd name="T14" fmla="*/ 133 w 155"/>
                <a:gd name="T15" fmla="*/ 2 h 153"/>
                <a:gd name="T16" fmla="*/ 127 w 155"/>
                <a:gd name="T17" fmla="*/ 1 h 153"/>
                <a:gd name="T18" fmla="*/ 122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8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7 h 153"/>
                <a:gd name="T36" fmla="*/ 6 w 155"/>
                <a:gd name="T37" fmla="*/ 22 h 153"/>
                <a:gd name="T38" fmla="*/ 6 w 155"/>
                <a:gd name="T39" fmla="*/ 27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8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7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C7163545-BAF0-48E5-B39B-8B4FB989E3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61473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9 w 155"/>
                <a:gd name="T7" fmla="*/ 15 h 56"/>
                <a:gd name="T8" fmla="*/ 145 w 155"/>
                <a:gd name="T9" fmla="*/ 11 h 56"/>
                <a:gd name="T10" fmla="*/ 142 w 155"/>
                <a:gd name="T11" fmla="*/ 7 h 56"/>
                <a:gd name="T12" fmla="*/ 138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6 w 155"/>
                <a:gd name="T25" fmla="*/ 1 h 56"/>
                <a:gd name="T26" fmla="*/ 20 w 155"/>
                <a:gd name="T27" fmla="*/ 2 h 56"/>
                <a:gd name="T28" fmla="*/ 16 w 155"/>
                <a:gd name="T29" fmla="*/ 4 h 56"/>
                <a:gd name="T30" fmla="*/ 12 w 155"/>
                <a:gd name="T31" fmla="*/ 7 h 56"/>
                <a:gd name="T32" fmla="*/ 8 w 155"/>
                <a:gd name="T33" fmla="*/ 11 h 56"/>
                <a:gd name="T34" fmla="*/ 6 w 155"/>
                <a:gd name="T35" fmla="*/ 15 h 56"/>
                <a:gd name="T36" fmla="*/ 5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5" y="11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1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id="{83E8FF43-DB9C-42FA-921E-16D3A047F8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1" y="3614738"/>
              <a:ext cx="123825" cy="122238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8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4 h 153"/>
                <a:gd name="T14" fmla="*/ 132 w 154"/>
                <a:gd name="T15" fmla="*/ 2 h 153"/>
                <a:gd name="T16" fmla="*/ 128 w 154"/>
                <a:gd name="T17" fmla="*/ 1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7 w 154"/>
                <a:gd name="T25" fmla="*/ 1 h 153"/>
                <a:gd name="T26" fmla="*/ 23 w 154"/>
                <a:gd name="T27" fmla="*/ 2 h 153"/>
                <a:gd name="T28" fmla="*/ 18 w 154"/>
                <a:gd name="T29" fmla="*/ 4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7 h 153"/>
                <a:gd name="T36" fmla="*/ 7 w 154"/>
                <a:gd name="T37" fmla="*/ 22 h 153"/>
                <a:gd name="T38" fmla="*/ 5 w 154"/>
                <a:gd name="T39" fmla="*/ 27 h 153"/>
                <a:gd name="T40" fmla="*/ 0 w 154"/>
                <a:gd name="T41" fmla="*/ 56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8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8" y="1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3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5" y="27"/>
                  </a:lnTo>
                  <a:lnTo>
                    <a:pt x="0" y="56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8C19C90F-FAAC-499B-8626-5FE602B29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1" y="3614738"/>
              <a:ext cx="123825" cy="46038"/>
            </a:xfrm>
            <a:custGeom>
              <a:avLst/>
              <a:gdLst>
                <a:gd name="T0" fmla="*/ 152 w 154"/>
                <a:gd name="T1" fmla="*/ 24 h 56"/>
                <a:gd name="T2" fmla="*/ 152 w 154"/>
                <a:gd name="T3" fmla="*/ 24 h 56"/>
                <a:gd name="T4" fmla="*/ 151 w 154"/>
                <a:gd name="T5" fmla="*/ 19 h 56"/>
                <a:gd name="T6" fmla="*/ 148 w 154"/>
                <a:gd name="T7" fmla="*/ 15 h 56"/>
                <a:gd name="T8" fmla="*/ 146 w 154"/>
                <a:gd name="T9" fmla="*/ 11 h 56"/>
                <a:gd name="T10" fmla="*/ 143 w 154"/>
                <a:gd name="T11" fmla="*/ 7 h 56"/>
                <a:gd name="T12" fmla="*/ 139 w 154"/>
                <a:gd name="T13" fmla="*/ 4 h 56"/>
                <a:gd name="T14" fmla="*/ 134 w 154"/>
                <a:gd name="T15" fmla="*/ 2 h 56"/>
                <a:gd name="T16" fmla="*/ 130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5 w 154"/>
                <a:gd name="T25" fmla="*/ 1 h 56"/>
                <a:gd name="T26" fmla="*/ 20 w 154"/>
                <a:gd name="T27" fmla="*/ 2 h 56"/>
                <a:gd name="T28" fmla="*/ 16 w 154"/>
                <a:gd name="T29" fmla="*/ 4 h 56"/>
                <a:gd name="T30" fmla="*/ 12 w 154"/>
                <a:gd name="T31" fmla="*/ 7 h 56"/>
                <a:gd name="T32" fmla="*/ 9 w 154"/>
                <a:gd name="T33" fmla="*/ 11 h 56"/>
                <a:gd name="T34" fmla="*/ 7 w 154"/>
                <a:gd name="T35" fmla="*/ 15 h 56"/>
                <a:gd name="T36" fmla="*/ 4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2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2" y="24"/>
                  </a:moveTo>
                  <a:lnTo>
                    <a:pt x="152" y="24"/>
                  </a:lnTo>
                  <a:lnTo>
                    <a:pt x="151" y="19"/>
                  </a:lnTo>
                  <a:lnTo>
                    <a:pt x="148" y="15"/>
                  </a:lnTo>
                  <a:lnTo>
                    <a:pt x="146" y="11"/>
                  </a:lnTo>
                  <a:lnTo>
                    <a:pt x="143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30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9" y="11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4A803CA8-BC4A-4019-99DF-162A0A531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438" y="3614738"/>
              <a:ext cx="122238" cy="122238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7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6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1 h 153"/>
                <a:gd name="T26" fmla="*/ 21 w 154"/>
                <a:gd name="T27" fmla="*/ 2 h 153"/>
                <a:gd name="T28" fmla="*/ 17 w 154"/>
                <a:gd name="T29" fmla="*/ 4 h 153"/>
                <a:gd name="T30" fmla="*/ 12 w 154"/>
                <a:gd name="T31" fmla="*/ 8 h 153"/>
                <a:gd name="T32" fmla="*/ 10 w 154"/>
                <a:gd name="T33" fmla="*/ 12 h 153"/>
                <a:gd name="T34" fmla="*/ 7 w 154"/>
                <a:gd name="T35" fmla="*/ 17 h 153"/>
                <a:gd name="T36" fmla="*/ 5 w 154"/>
                <a:gd name="T37" fmla="*/ 22 h 153"/>
                <a:gd name="T38" fmla="*/ 5 w 154"/>
                <a:gd name="T39" fmla="*/ 27 h 153"/>
                <a:gd name="T40" fmla="*/ 0 w 154"/>
                <a:gd name="T41" fmla="*/ 56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7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6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10" y="12"/>
                  </a:lnTo>
                  <a:lnTo>
                    <a:pt x="7" y="17"/>
                  </a:lnTo>
                  <a:lnTo>
                    <a:pt x="5" y="22"/>
                  </a:lnTo>
                  <a:lnTo>
                    <a:pt x="5" y="27"/>
                  </a:lnTo>
                  <a:lnTo>
                    <a:pt x="0" y="56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739E5A3D-CB66-4804-BED9-37D0EF28AB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438" y="3614738"/>
              <a:ext cx="122238" cy="46038"/>
            </a:xfrm>
            <a:custGeom>
              <a:avLst/>
              <a:gdLst>
                <a:gd name="T0" fmla="*/ 150 w 154"/>
                <a:gd name="T1" fmla="*/ 24 h 56"/>
                <a:gd name="T2" fmla="*/ 150 w 154"/>
                <a:gd name="T3" fmla="*/ 24 h 56"/>
                <a:gd name="T4" fmla="*/ 149 w 154"/>
                <a:gd name="T5" fmla="*/ 19 h 56"/>
                <a:gd name="T6" fmla="*/ 147 w 154"/>
                <a:gd name="T7" fmla="*/ 15 h 56"/>
                <a:gd name="T8" fmla="*/ 145 w 154"/>
                <a:gd name="T9" fmla="*/ 11 h 56"/>
                <a:gd name="T10" fmla="*/ 141 w 154"/>
                <a:gd name="T11" fmla="*/ 7 h 56"/>
                <a:gd name="T12" fmla="*/ 138 w 154"/>
                <a:gd name="T13" fmla="*/ 4 h 56"/>
                <a:gd name="T14" fmla="*/ 133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19 w 154"/>
                <a:gd name="T27" fmla="*/ 2 h 56"/>
                <a:gd name="T28" fmla="*/ 15 w 154"/>
                <a:gd name="T29" fmla="*/ 4 h 56"/>
                <a:gd name="T30" fmla="*/ 11 w 154"/>
                <a:gd name="T31" fmla="*/ 7 h 56"/>
                <a:gd name="T32" fmla="*/ 8 w 154"/>
                <a:gd name="T33" fmla="*/ 11 h 56"/>
                <a:gd name="T34" fmla="*/ 5 w 154"/>
                <a:gd name="T35" fmla="*/ 15 h 56"/>
                <a:gd name="T36" fmla="*/ 3 w 154"/>
                <a:gd name="T37" fmla="*/ 19 h 56"/>
                <a:gd name="T38" fmla="*/ 2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0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0" y="24"/>
                  </a:moveTo>
                  <a:lnTo>
                    <a:pt x="150" y="24"/>
                  </a:lnTo>
                  <a:lnTo>
                    <a:pt x="149" y="19"/>
                  </a:lnTo>
                  <a:lnTo>
                    <a:pt x="147" y="15"/>
                  </a:lnTo>
                  <a:lnTo>
                    <a:pt x="145" y="11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1"/>
                  </a:lnTo>
                  <a:lnTo>
                    <a:pt x="5" y="15"/>
                  </a:lnTo>
                  <a:lnTo>
                    <a:pt x="3" y="19"/>
                  </a:lnTo>
                  <a:lnTo>
                    <a:pt x="2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0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4C3E7BF1-8AF7-4FE2-9D6B-C6FEE6DCEC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6876" y="3614738"/>
              <a:ext cx="122238" cy="122238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8 w 155"/>
                <a:gd name="T5" fmla="*/ 22 h 153"/>
                <a:gd name="T6" fmla="*/ 147 w 155"/>
                <a:gd name="T7" fmla="*/ 17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4 h 153"/>
                <a:gd name="T14" fmla="*/ 133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8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7 h 153"/>
                <a:gd name="T36" fmla="*/ 6 w 155"/>
                <a:gd name="T37" fmla="*/ 22 h 153"/>
                <a:gd name="T38" fmla="*/ 6 w 155"/>
                <a:gd name="T39" fmla="*/ 27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8" y="22"/>
                  </a:lnTo>
                  <a:lnTo>
                    <a:pt x="147" y="17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7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2">
              <a:extLst>
                <a:ext uri="{FF2B5EF4-FFF2-40B4-BE49-F238E27FC236}">
                  <a16:creationId xmlns:a16="http://schemas.microsoft.com/office/drawing/2014/main" id="{CA38CCF6-9E06-48C5-86C9-39D6E0148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6876" y="361473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9 w 155"/>
                <a:gd name="T7" fmla="*/ 15 h 56"/>
                <a:gd name="T8" fmla="*/ 145 w 155"/>
                <a:gd name="T9" fmla="*/ 11 h 56"/>
                <a:gd name="T10" fmla="*/ 142 w 155"/>
                <a:gd name="T11" fmla="*/ 7 h 56"/>
                <a:gd name="T12" fmla="*/ 139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6 w 155"/>
                <a:gd name="T25" fmla="*/ 1 h 56"/>
                <a:gd name="T26" fmla="*/ 20 w 155"/>
                <a:gd name="T27" fmla="*/ 2 h 56"/>
                <a:gd name="T28" fmla="*/ 16 w 155"/>
                <a:gd name="T29" fmla="*/ 4 h 56"/>
                <a:gd name="T30" fmla="*/ 12 w 155"/>
                <a:gd name="T31" fmla="*/ 7 h 56"/>
                <a:gd name="T32" fmla="*/ 8 w 155"/>
                <a:gd name="T33" fmla="*/ 11 h 56"/>
                <a:gd name="T34" fmla="*/ 6 w 155"/>
                <a:gd name="T35" fmla="*/ 15 h 56"/>
                <a:gd name="T36" fmla="*/ 5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5" y="11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1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id="{B5365126-B358-46B9-8020-10E993B82D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6" y="3614738"/>
              <a:ext cx="122238" cy="122238"/>
            </a:xfrm>
            <a:custGeom>
              <a:avLst/>
              <a:gdLst>
                <a:gd name="T0" fmla="*/ 149 w 154"/>
                <a:gd name="T1" fmla="*/ 27 h 153"/>
                <a:gd name="T2" fmla="*/ 149 w 154"/>
                <a:gd name="T3" fmla="*/ 27 h 153"/>
                <a:gd name="T4" fmla="*/ 149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1 w 154"/>
                <a:gd name="T11" fmla="*/ 8 h 153"/>
                <a:gd name="T12" fmla="*/ 137 w 154"/>
                <a:gd name="T13" fmla="*/ 4 h 153"/>
                <a:gd name="T14" fmla="*/ 133 w 154"/>
                <a:gd name="T15" fmla="*/ 2 h 153"/>
                <a:gd name="T16" fmla="*/ 127 w 154"/>
                <a:gd name="T17" fmla="*/ 1 h 153"/>
                <a:gd name="T18" fmla="*/ 122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8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7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6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6 h 153"/>
                <a:gd name="T48" fmla="*/ 149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4">
              <a:extLst>
                <a:ext uri="{FF2B5EF4-FFF2-40B4-BE49-F238E27FC236}">
                  <a16:creationId xmlns:a16="http://schemas.microsoft.com/office/drawing/2014/main" id="{1854EA33-3C0E-4C8F-A3C0-3025A3413B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6" y="3614738"/>
              <a:ext cx="122238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0 w 154"/>
                <a:gd name="T5" fmla="*/ 19 h 56"/>
                <a:gd name="T6" fmla="*/ 149 w 154"/>
                <a:gd name="T7" fmla="*/ 15 h 56"/>
                <a:gd name="T8" fmla="*/ 146 w 154"/>
                <a:gd name="T9" fmla="*/ 11 h 56"/>
                <a:gd name="T10" fmla="*/ 143 w 154"/>
                <a:gd name="T11" fmla="*/ 7 h 56"/>
                <a:gd name="T12" fmla="*/ 138 w 154"/>
                <a:gd name="T13" fmla="*/ 4 h 56"/>
                <a:gd name="T14" fmla="*/ 135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5 w 154"/>
                <a:gd name="T25" fmla="*/ 1 h 56"/>
                <a:gd name="T26" fmla="*/ 21 w 154"/>
                <a:gd name="T27" fmla="*/ 2 h 56"/>
                <a:gd name="T28" fmla="*/ 16 w 154"/>
                <a:gd name="T29" fmla="*/ 4 h 56"/>
                <a:gd name="T30" fmla="*/ 13 w 154"/>
                <a:gd name="T31" fmla="*/ 7 h 56"/>
                <a:gd name="T32" fmla="*/ 9 w 154"/>
                <a:gd name="T33" fmla="*/ 11 h 56"/>
                <a:gd name="T34" fmla="*/ 6 w 154"/>
                <a:gd name="T35" fmla="*/ 15 h 56"/>
                <a:gd name="T36" fmla="*/ 5 w 154"/>
                <a:gd name="T37" fmla="*/ 19 h 56"/>
                <a:gd name="T38" fmla="*/ 4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6" y="11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5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67F0C5C4-71C3-4C10-B0AC-A1C51A201E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00576" y="3614738"/>
              <a:ext cx="123825" cy="122238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8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4 h 153"/>
                <a:gd name="T14" fmla="*/ 132 w 154"/>
                <a:gd name="T15" fmla="*/ 2 h 153"/>
                <a:gd name="T16" fmla="*/ 128 w 154"/>
                <a:gd name="T17" fmla="*/ 1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7 w 154"/>
                <a:gd name="T25" fmla="*/ 1 h 153"/>
                <a:gd name="T26" fmla="*/ 23 w 154"/>
                <a:gd name="T27" fmla="*/ 2 h 153"/>
                <a:gd name="T28" fmla="*/ 18 w 154"/>
                <a:gd name="T29" fmla="*/ 4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7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6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8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8" y="1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3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FA66E577-A93F-426B-8680-86B3739184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00576" y="3614738"/>
              <a:ext cx="123825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1 w 154"/>
                <a:gd name="T5" fmla="*/ 19 h 56"/>
                <a:gd name="T6" fmla="*/ 148 w 154"/>
                <a:gd name="T7" fmla="*/ 15 h 56"/>
                <a:gd name="T8" fmla="*/ 146 w 154"/>
                <a:gd name="T9" fmla="*/ 11 h 56"/>
                <a:gd name="T10" fmla="*/ 143 w 154"/>
                <a:gd name="T11" fmla="*/ 7 h 56"/>
                <a:gd name="T12" fmla="*/ 139 w 154"/>
                <a:gd name="T13" fmla="*/ 4 h 56"/>
                <a:gd name="T14" fmla="*/ 135 w 154"/>
                <a:gd name="T15" fmla="*/ 2 h 56"/>
                <a:gd name="T16" fmla="*/ 130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5 w 154"/>
                <a:gd name="T25" fmla="*/ 1 h 56"/>
                <a:gd name="T26" fmla="*/ 21 w 154"/>
                <a:gd name="T27" fmla="*/ 2 h 56"/>
                <a:gd name="T28" fmla="*/ 16 w 154"/>
                <a:gd name="T29" fmla="*/ 4 h 56"/>
                <a:gd name="T30" fmla="*/ 13 w 154"/>
                <a:gd name="T31" fmla="*/ 7 h 56"/>
                <a:gd name="T32" fmla="*/ 9 w 154"/>
                <a:gd name="T33" fmla="*/ 11 h 56"/>
                <a:gd name="T34" fmla="*/ 7 w 154"/>
                <a:gd name="T35" fmla="*/ 15 h 56"/>
                <a:gd name="T36" fmla="*/ 4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1" y="19"/>
                  </a:lnTo>
                  <a:lnTo>
                    <a:pt x="148" y="15"/>
                  </a:lnTo>
                  <a:lnTo>
                    <a:pt x="146" y="11"/>
                  </a:lnTo>
                  <a:lnTo>
                    <a:pt x="143" y="7"/>
                  </a:lnTo>
                  <a:lnTo>
                    <a:pt x="139" y="4"/>
                  </a:lnTo>
                  <a:lnTo>
                    <a:pt x="135" y="2"/>
                  </a:lnTo>
                  <a:lnTo>
                    <a:pt x="130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2D3B7AD2-1B6C-4111-8482-E860191D66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9013" y="3614738"/>
              <a:ext cx="123825" cy="122238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7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6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2 w 154"/>
                <a:gd name="T31" fmla="*/ 8 h 153"/>
                <a:gd name="T32" fmla="*/ 10 w 154"/>
                <a:gd name="T33" fmla="*/ 12 h 153"/>
                <a:gd name="T34" fmla="*/ 7 w 154"/>
                <a:gd name="T35" fmla="*/ 17 h 153"/>
                <a:gd name="T36" fmla="*/ 6 w 154"/>
                <a:gd name="T37" fmla="*/ 22 h 153"/>
                <a:gd name="T38" fmla="*/ 6 w 154"/>
                <a:gd name="T39" fmla="*/ 27 h 153"/>
                <a:gd name="T40" fmla="*/ 0 w 154"/>
                <a:gd name="T41" fmla="*/ 56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7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6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2" y="8"/>
                  </a:lnTo>
                  <a:lnTo>
                    <a:pt x="10" y="12"/>
                  </a:lnTo>
                  <a:lnTo>
                    <a:pt x="7" y="17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AF997FC8-B8DF-424C-9D74-FC5B3DB4F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9013" y="3614738"/>
              <a:ext cx="123825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49 w 154"/>
                <a:gd name="T5" fmla="*/ 19 h 56"/>
                <a:gd name="T6" fmla="*/ 147 w 154"/>
                <a:gd name="T7" fmla="*/ 15 h 56"/>
                <a:gd name="T8" fmla="*/ 145 w 154"/>
                <a:gd name="T9" fmla="*/ 11 h 56"/>
                <a:gd name="T10" fmla="*/ 141 w 154"/>
                <a:gd name="T11" fmla="*/ 7 h 56"/>
                <a:gd name="T12" fmla="*/ 138 w 154"/>
                <a:gd name="T13" fmla="*/ 4 h 56"/>
                <a:gd name="T14" fmla="*/ 133 w 154"/>
                <a:gd name="T15" fmla="*/ 2 h 56"/>
                <a:gd name="T16" fmla="*/ 129 w 154"/>
                <a:gd name="T17" fmla="*/ 1 h 56"/>
                <a:gd name="T18" fmla="*/ 123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19 w 154"/>
                <a:gd name="T27" fmla="*/ 2 h 56"/>
                <a:gd name="T28" fmla="*/ 15 w 154"/>
                <a:gd name="T29" fmla="*/ 4 h 56"/>
                <a:gd name="T30" fmla="*/ 11 w 154"/>
                <a:gd name="T31" fmla="*/ 7 h 56"/>
                <a:gd name="T32" fmla="*/ 8 w 154"/>
                <a:gd name="T33" fmla="*/ 11 h 56"/>
                <a:gd name="T34" fmla="*/ 6 w 154"/>
                <a:gd name="T35" fmla="*/ 15 h 56"/>
                <a:gd name="T36" fmla="*/ 3 w 154"/>
                <a:gd name="T37" fmla="*/ 19 h 56"/>
                <a:gd name="T38" fmla="*/ 2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49" y="19"/>
                  </a:lnTo>
                  <a:lnTo>
                    <a:pt x="147" y="15"/>
                  </a:lnTo>
                  <a:lnTo>
                    <a:pt x="145" y="11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1"/>
                  </a:lnTo>
                  <a:lnTo>
                    <a:pt x="1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1"/>
                  </a:lnTo>
                  <a:lnTo>
                    <a:pt x="6" y="15"/>
                  </a:lnTo>
                  <a:lnTo>
                    <a:pt x="3" y="19"/>
                  </a:lnTo>
                  <a:lnTo>
                    <a:pt x="2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BE83E1E1-2D6B-4951-8CD9-531FF3D7C8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7451" y="3614738"/>
              <a:ext cx="122238" cy="122238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8 w 155"/>
                <a:gd name="T5" fmla="*/ 22 h 153"/>
                <a:gd name="T6" fmla="*/ 147 w 155"/>
                <a:gd name="T7" fmla="*/ 17 h 153"/>
                <a:gd name="T8" fmla="*/ 144 w 155"/>
                <a:gd name="T9" fmla="*/ 12 h 153"/>
                <a:gd name="T10" fmla="*/ 141 w 155"/>
                <a:gd name="T11" fmla="*/ 8 h 153"/>
                <a:gd name="T12" fmla="*/ 136 w 155"/>
                <a:gd name="T13" fmla="*/ 4 h 153"/>
                <a:gd name="T14" fmla="*/ 133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2 h 153"/>
                <a:gd name="T34" fmla="*/ 9 w 155"/>
                <a:gd name="T35" fmla="*/ 17 h 153"/>
                <a:gd name="T36" fmla="*/ 6 w 155"/>
                <a:gd name="T37" fmla="*/ 22 h 153"/>
                <a:gd name="T38" fmla="*/ 6 w 155"/>
                <a:gd name="T39" fmla="*/ 27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8" y="22"/>
                  </a:lnTo>
                  <a:lnTo>
                    <a:pt x="147" y="17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709EE27F-7FA6-4AA2-9627-5EB0F80BEB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7451" y="361473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8 w 155"/>
                <a:gd name="T7" fmla="*/ 15 h 56"/>
                <a:gd name="T8" fmla="*/ 146 w 155"/>
                <a:gd name="T9" fmla="*/ 11 h 56"/>
                <a:gd name="T10" fmla="*/ 142 w 155"/>
                <a:gd name="T11" fmla="*/ 7 h 56"/>
                <a:gd name="T12" fmla="*/ 139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5 w 155"/>
                <a:gd name="T25" fmla="*/ 1 h 56"/>
                <a:gd name="T26" fmla="*/ 20 w 155"/>
                <a:gd name="T27" fmla="*/ 2 h 56"/>
                <a:gd name="T28" fmla="*/ 17 w 155"/>
                <a:gd name="T29" fmla="*/ 4 h 56"/>
                <a:gd name="T30" fmla="*/ 12 w 155"/>
                <a:gd name="T31" fmla="*/ 7 h 56"/>
                <a:gd name="T32" fmla="*/ 9 w 155"/>
                <a:gd name="T33" fmla="*/ 11 h 56"/>
                <a:gd name="T34" fmla="*/ 6 w 155"/>
                <a:gd name="T35" fmla="*/ 15 h 56"/>
                <a:gd name="T36" fmla="*/ 5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8" y="15"/>
                  </a:lnTo>
                  <a:lnTo>
                    <a:pt x="146" y="11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7" y="4"/>
                  </a:lnTo>
                  <a:lnTo>
                    <a:pt x="12" y="7"/>
                  </a:lnTo>
                  <a:lnTo>
                    <a:pt x="9" y="11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01A6873B-B940-4ACB-8352-D87E26EF0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1" y="3614738"/>
              <a:ext cx="122238" cy="122238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9 w 155"/>
                <a:gd name="T5" fmla="*/ 22 h 153"/>
                <a:gd name="T6" fmla="*/ 146 w 155"/>
                <a:gd name="T7" fmla="*/ 17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4 h 153"/>
                <a:gd name="T14" fmla="*/ 133 w 155"/>
                <a:gd name="T15" fmla="*/ 2 h 153"/>
                <a:gd name="T16" fmla="*/ 127 w 155"/>
                <a:gd name="T17" fmla="*/ 1 h 153"/>
                <a:gd name="T18" fmla="*/ 122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8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7 h 153"/>
                <a:gd name="T36" fmla="*/ 7 w 155"/>
                <a:gd name="T37" fmla="*/ 22 h 153"/>
                <a:gd name="T38" fmla="*/ 6 w 155"/>
                <a:gd name="T39" fmla="*/ 27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9E5383A8-67B1-4CEE-B250-EE8414F4E4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1" y="361473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9 w 155"/>
                <a:gd name="T7" fmla="*/ 15 h 56"/>
                <a:gd name="T8" fmla="*/ 145 w 155"/>
                <a:gd name="T9" fmla="*/ 11 h 56"/>
                <a:gd name="T10" fmla="*/ 143 w 155"/>
                <a:gd name="T11" fmla="*/ 7 h 56"/>
                <a:gd name="T12" fmla="*/ 138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6 w 155"/>
                <a:gd name="T25" fmla="*/ 1 h 56"/>
                <a:gd name="T26" fmla="*/ 21 w 155"/>
                <a:gd name="T27" fmla="*/ 2 h 56"/>
                <a:gd name="T28" fmla="*/ 16 w 155"/>
                <a:gd name="T29" fmla="*/ 4 h 56"/>
                <a:gd name="T30" fmla="*/ 12 w 155"/>
                <a:gd name="T31" fmla="*/ 7 h 56"/>
                <a:gd name="T32" fmla="*/ 9 w 155"/>
                <a:gd name="T33" fmla="*/ 11 h 56"/>
                <a:gd name="T34" fmla="*/ 6 w 155"/>
                <a:gd name="T35" fmla="*/ 15 h 56"/>
                <a:gd name="T36" fmla="*/ 5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5" y="11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1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9" y="11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id="{3A224A8E-A917-46E9-998C-1FFE25FC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1" y="3614738"/>
              <a:ext cx="123825" cy="122238"/>
            </a:xfrm>
            <a:custGeom>
              <a:avLst/>
              <a:gdLst>
                <a:gd name="T0" fmla="*/ 149 w 154"/>
                <a:gd name="T1" fmla="*/ 27 h 153"/>
                <a:gd name="T2" fmla="*/ 149 w 154"/>
                <a:gd name="T3" fmla="*/ 27 h 153"/>
                <a:gd name="T4" fmla="*/ 149 w 154"/>
                <a:gd name="T5" fmla="*/ 22 h 153"/>
                <a:gd name="T6" fmla="*/ 146 w 154"/>
                <a:gd name="T7" fmla="*/ 17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4 h 153"/>
                <a:gd name="T14" fmla="*/ 132 w 154"/>
                <a:gd name="T15" fmla="*/ 2 h 153"/>
                <a:gd name="T16" fmla="*/ 128 w 154"/>
                <a:gd name="T17" fmla="*/ 1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8 w 154"/>
                <a:gd name="T25" fmla="*/ 1 h 153"/>
                <a:gd name="T26" fmla="*/ 23 w 154"/>
                <a:gd name="T27" fmla="*/ 2 h 153"/>
                <a:gd name="T28" fmla="*/ 18 w 154"/>
                <a:gd name="T29" fmla="*/ 4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7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6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6 h 153"/>
                <a:gd name="T48" fmla="*/ 149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7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8" y="1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1"/>
                  </a:lnTo>
                  <a:lnTo>
                    <a:pt x="23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6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2923FE23-EFC0-4532-A7C5-D9EF1BB621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1" y="3614738"/>
              <a:ext cx="123825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1 w 154"/>
                <a:gd name="T5" fmla="*/ 19 h 56"/>
                <a:gd name="T6" fmla="*/ 149 w 154"/>
                <a:gd name="T7" fmla="*/ 15 h 56"/>
                <a:gd name="T8" fmla="*/ 146 w 154"/>
                <a:gd name="T9" fmla="*/ 11 h 56"/>
                <a:gd name="T10" fmla="*/ 143 w 154"/>
                <a:gd name="T11" fmla="*/ 7 h 56"/>
                <a:gd name="T12" fmla="*/ 138 w 154"/>
                <a:gd name="T13" fmla="*/ 4 h 56"/>
                <a:gd name="T14" fmla="*/ 135 w 154"/>
                <a:gd name="T15" fmla="*/ 2 h 56"/>
                <a:gd name="T16" fmla="*/ 130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5 w 154"/>
                <a:gd name="T25" fmla="*/ 1 h 56"/>
                <a:gd name="T26" fmla="*/ 21 w 154"/>
                <a:gd name="T27" fmla="*/ 2 h 56"/>
                <a:gd name="T28" fmla="*/ 16 w 154"/>
                <a:gd name="T29" fmla="*/ 4 h 56"/>
                <a:gd name="T30" fmla="*/ 13 w 154"/>
                <a:gd name="T31" fmla="*/ 7 h 56"/>
                <a:gd name="T32" fmla="*/ 9 w 154"/>
                <a:gd name="T33" fmla="*/ 11 h 56"/>
                <a:gd name="T34" fmla="*/ 7 w 154"/>
                <a:gd name="T35" fmla="*/ 15 h 56"/>
                <a:gd name="T36" fmla="*/ 5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1" y="19"/>
                  </a:lnTo>
                  <a:lnTo>
                    <a:pt x="149" y="15"/>
                  </a:lnTo>
                  <a:lnTo>
                    <a:pt x="146" y="11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5" y="2"/>
                  </a:lnTo>
                  <a:lnTo>
                    <a:pt x="130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7" y="15"/>
                  </a:lnTo>
                  <a:lnTo>
                    <a:pt x="5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2F6AA645-E83D-4A7B-87E0-B2CF43E26D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9588" y="3614738"/>
              <a:ext cx="123825" cy="122238"/>
            </a:xfrm>
            <a:custGeom>
              <a:avLst/>
              <a:gdLst>
                <a:gd name="T0" fmla="*/ 148 w 155"/>
                <a:gd name="T1" fmla="*/ 27 h 153"/>
                <a:gd name="T2" fmla="*/ 148 w 155"/>
                <a:gd name="T3" fmla="*/ 27 h 153"/>
                <a:gd name="T4" fmla="*/ 148 w 155"/>
                <a:gd name="T5" fmla="*/ 22 h 153"/>
                <a:gd name="T6" fmla="*/ 147 w 155"/>
                <a:gd name="T7" fmla="*/ 17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4 h 153"/>
                <a:gd name="T14" fmla="*/ 132 w 155"/>
                <a:gd name="T15" fmla="*/ 2 h 153"/>
                <a:gd name="T16" fmla="*/ 128 w 155"/>
                <a:gd name="T17" fmla="*/ 1 h 153"/>
                <a:gd name="T18" fmla="*/ 122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1 h 153"/>
                <a:gd name="T26" fmla="*/ 23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7 h 153"/>
                <a:gd name="T36" fmla="*/ 7 w 155"/>
                <a:gd name="T37" fmla="*/ 22 h 153"/>
                <a:gd name="T38" fmla="*/ 7 w 155"/>
                <a:gd name="T39" fmla="*/ 27 h 153"/>
                <a:gd name="T40" fmla="*/ 0 w 155"/>
                <a:gd name="T41" fmla="*/ 56 h 153"/>
                <a:gd name="T42" fmla="*/ 7 w 155"/>
                <a:gd name="T43" fmla="*/ 153 h 153"/>
                <a:gd name="T44" fmla="*/ 148 w 155"/>
                <a:gd name="T45" fmla="*/ 153 h 153"/>
                <a:gd name="T46" fmla="*/ 155 w 155"/>
                <a:gd name="T47" fmla="*/ 56 h 153"/>
                <a:gd name="T48" fmla="*/ 148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8" y="27"/>
                  </a:moveTo>
                  <a:lnTo>
                    <a:pt x="148" y="27"/>
                  </a:lnTo>
                  <a:lnTo>
                    <a:pt x="148" y="22"/>
                  </a:lnTo>
                  <a:lnTo>
                    <a:pt x="147" y="17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8" y="1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3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7"/>
                  </a:lnTo>
                  <a:lnTo>
                    <a:pt x="7" y="22"/>
                  </a:lnTo>
                  <a:lnTo>
                    <a:pt x="7" y="27"/>
                  </a:lnTo>
                  <a:lnTo>
                    <a:pt x="0" y="56"/>
                  </a:lnTo>
                  <a:lnTo>
                    <a:pt x="7" y="153"/>
                  </a:lnTo>
                  <a:lnTo>
                    <a:pt x="148" y="153"/>
                  </a:lnTo>
                  <a:lnTo>
                    <a:pt x="155" y="56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07DF7CA7-837E-411B-8B20-6ED74FA99E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9588" y="3614738"/>
              <a:ext cx="123825" cy="46038"/>
            </a:xfrm>
            <a:custGeom>
              <a:avLst/>
              <a:gdLst>
                <a:gd name="T0" fmla="*/ 152 w 155"/>
                <a:gd name="T1" fmla="*/ 24 h 56"/>
                <a:gd name="T2" fmla="*/ 152 w 155"/>
                <a:gd name="T3" fmla="*/ 24 h 56"/>
                <a:gd name="T4" fmla="*/ 151 w 155"/>
                <a:gd name="T5" fmla="*/ 19 h 56"/>
                <a:gd name="T6" fmla="*/ 148 w 155"/>
                <a:gd name="T7" fmla="*/ 15 h 56"/>
                <a:gd name="T8" fmla="*/ 146 w 155"/>
                <a:gd name="T9" fmla="*/ 11 h 56"/>
                <a:gd name="T10" fmla="*/ 143 w 155"/>
                <a:gd name="T11" fmla="*/ 7 h 56"/>
                <a:gd name="T12" fmla="*/ 139 w 155"/>
                <a:gd name="T13" fmla="*/ 4 h 56"/>
                <a:gd name="T14" fmla="*/ 134 w 155"/>
                <a:gd name="T15" fmla="*/ 2 h 56"/>
                <a:gd name="T16" fmla="*/ 130 w 155"/>
                <a:gd name="T17" fmla="*/ 1 h 56"/>
                <a:gd name="T18" fmla="*/ 124 w 155"/>
                <a:gd name="T19" fmla="*/ 0 h 56"/>
                <a:gd name="T20" fmla="*/ 31 w 155"/>
                <a:gd name="T21" fmla="*/ 0 h 56"/>
                <a:gd name="T22" fmla="*/ 31 w 155"/>
                <a:gd name="T23" fmla="*/ 0 h 56"/>
                <a:gd name="T24" fmla="*/ 25 w 155"/>
                <a:gd name="T25" fmla="*/ 1 h 56"/>
                <a:gd name="T26" fmla="*/ 20 w 155"/>
                <a:gd name="T27" fmla="*/ 2 h 56"/>
                <a:gd name="T28" fmla="*/ 16 w 155"/>
                <a:gd name="T29" fmla="*/ 4 h 56"/>
                <a:gd name="T30" fmla="*/ 12 w 155"/>
                <a:gd name="T31" fmla="*/ 7 h 56"/>
                <a:gd name="T32" fmla="*/ 9 w 155"/>
                <a:gd name="T33" fmla="*/ 11 h 56"/>
                <a:gd name="T34" fmla="*/ 7 w 155"/>
                <a:gd name="T35" fmla="*/ 15 h 56"/>
                <a:gd name="T36" fmla="*/ 4 w 155"/>
                <a:gd name="T37" fmla="*/ 19 h 56"/>
                <a:gd name="T38" fmla="*/ 3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2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2" y="24"/>
                  </a:moveTo>
                  <a:lnTo>
                    <a:pt x="152" y="24"/>
                  </a:lnTo>
                  <a:lnTo>
                    <a:pt x="151" y="19"/>
                  </a:lnTo>
                  <a:lnTo>
                    <a:pt x="148" y="15"/>
                  </a:lnTo>
                  <a:lnTo>
                    <a:pt x="146" y="11"/>
                  </a:lnTo>
                  <a:lnTo>
                    <a:pt x="143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30" y="1"/>
                  </a:lnTo>
                  <a:lnTo>
                    <a:pt x="1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9" y="11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07D85DAF-1BAA-4782-B521-A0568BDD23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6813" y="3748088"/>
              <a:ext cx="122238" cy="122238"/>
            </a:xfrm>
            <a:custGeom>
              <a:avLst/>
              <a:gdLst>
                <a:gd name="T0" fmla="*/ 149 w 155"/>
                <a:gd name="T1" fmla="*/ 28 h 153"/>
                <a:gd name="T2" fmla="*/ 149 w 155"/>
                <a:gd name="T3" fmla="*/ 28 h 153"/>
                <a:gd name="T4" fmla="*/ 148 w 155"/>
                <a:gd name="T5" fmla="*/ 22 h 153"/>
                <a:gd name="T6" fmla="*/ 147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3 w 155"/>
                <a:gd name="T31" fmla="*/ 8 h 153"/>
                <a:gd name="T32" fmla="*/ 11 w 155"/>
                <a:gd name="T33" fmla="*/ 11 h 153"/>
                <a:gd name="T34" fmla="*/ 7 w 155"/>
                <a:gd name="T35" fmla="*/ 16 h 153"/>
                <a:gd name="T36" fmla="*/ 6 w 155"/>
                <a:gd name="T37" fmla="*/ 22 h 153"/>
                <a:gd name="T38" fmla="*/ 6 w 155"/>
                <a:gd name="T39" fmla="*/ 28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8"/>
                  </a:moveTo>
                  <a:lnTo>
                    <a:pt x="149" y="28"/>
                  </a:lnTo>
                  <a:lnTo>
                    <a:pt x="148" y="22"/>
                  </a:lnTo>
                  <a:lnTo>
                    <a:pt x="147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1" y="11"/>
                  </a:lnTo>
                  <a:lnTo>
                    <a:pt x="7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">
              <a:extLst>
                <a:ext uri="{FF2B5EF4-FFF2-40B4-BE49-F238E27FC236}">
                  <a16:creationId xmlns:a16="http://schemas.microsoft.com/office/drawing/2014/main" id="{F9400076-0803-481A-B635-1AC85F4A6F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6813" y="374808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8 w 155"/>
                <a:gd name="T7" fmla="*/ 15 h 56"/>
                <a:gd name="T8" fmla="*/ 146 w 155"/>
                <a:gd name="T9" fmla="*/ 10 h 56"/>
                <a:gd name="T10" fmla="*/ 142 w 155"/>
                <a:gd name="T11" fmla="*/ 7 h 56"/>
                <a:gd name="T12" fmla="*/ 139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5 w 155"/>
                <a:gd name="T25" fmla="*/ 1 h 56"/>
                <a:gd name="T26" fmla="*/ 20 w 155"/>
                <a:gd name="T27" fmla="*/ 2 h 56"/>
                <a:gd name="T28" fmla="*/ 15 w 155"/>
                <a:gd name="T29" fmla="*/ 4 h 56"/>
                <a:gd name="T30" fmla="*/ 12 w 155"/>
                <a:gd name="T31" fmla="*/ 7 h 56"/>
                <a:gd name="T32" fmla="*/ 8 w 155"/>
                <a:gd name="T33" fmla="*/ 10 h 56"/>
                <a:gd name="T34" fmla="*/ 6 w 155"/>
                <a:gd name="T35" fmla="*/ 15 h 56"/>
                <a:gd name="T36" fmla="*/ 4 w 155"/>
                <a:gd name="T37" fmla="*/ 19 h 56"/>
                <a:gd name="T38" fmla="*/ 3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8" y="15"/>
                  </a:lnTo>
                  <a:lnTo>
                    <a:pt x="146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5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53F4B0BD-9562-4F92-A17B-E9F39BEF2F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788" y="3748088"/>
              <a:ext cx="122238" cy="122238"/>
            </a:xfrm>
            <a:custGeom>
              <a:avLst/>
              <a:gdLst>
                <a:gd name="T0" fmla="*/ 149 w 155"/>
                <a:gd name="T1" fmla="*/ 28 h 153"/>
                <a:gd name="T2" fmla="*/ 149 w 155"/>
                <a:gd name="T3" fmla="*/ 28 h 153"/>
                <a:gd name="T4" fmla="*/ 148 w 155"/>
                <a:gd name="T5" fmla="*/ 22 h 153"/>
                <a:gd name="T6" fmla="*/ 146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7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3 w 155"/>
                <a:gd name="T31" fmla="*/ 8 h 153"/>
                <a:gd name="T32" fmla="*/ 11 w 155"/>
                <a:gd name="T33" fmla="*/ 11 h 153"/>
                <a:gd name="T34" fmla="*/ 7 w 155"/>
                <a:gd name="T35" fmla="*/ 16 h 153"/>
                <a:gd name="T36" fmla="*/ 6 w 155"/>
                <a:gd name="T37" fmla="*/ 22 h 153"/>
                <a:gd name="T38" fmla="*/ 6 w 155"/>
                <a:gd name="T39" fmla="*/ 28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8"/>
                  </a:moveTo>
                  <a:lnTo>
                    <a:pt x="149" y="28"/>
                  </a:lnTo>
                  <a:lnTo>
                    <a:pt x="148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1" y="11"/>
                  </a:lnTo>
                  <a:lnTo>
                    <a:pt x="7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6526174B-8B5B-4D9C-9D87-DA82A6DC5C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6788" y="374808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8 w 155"/>
                <a:gd name="T7" fmla="*/ 15 h 56"/>
                <a:gd name="T8" fmla="*/ 145 w 155"/>
                <a:gd name="T9" fmla="*/ 10 h 56"/>
                <a:gd name="T10" fmla="*/ 142 w 155"/>
                <a:gd name="T11" fmla="*/ 7 h 56"/>
                <a:gd name="T12" fmla="*/ 138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4 w 155"/>
                <a:gd name="T25" fmla="*/ 1 h 56"/>
                <a:gd name="T26" fmla="*/ 20 w 155"/>
                <a:gd name="T27" fmla="*/ 2 h 56"/>
                <a:gd name="T28" fmla="*/ 15 w 155"/>
                <a:gd name="T29" fmla="*/ 4 h 56"/>
                <a:gd name="T30" fmla="*/ 12 w 155"/>
                <a:gd name="T31" fmla="*/ 7 h 56"/>
                <a:gd name="T32" fmla="*/ 8 w 155"/>
                <a:gd name="T33" fmla="*/ 10 h 56"/>
                <a:gd name="T34" fmla="*/ 6 w 155"/>
                <a:gd name="T35" fmla="*/ 15 h 56"/>
                <a:gd name="T36" fmla="*/ 4 w 155"/>
                <a:gd name="T37" fmla="*/ 19 h 56"/>
                <a:gd name="T38" fmla="*/ 3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8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20" y="2"/>
                  </a:lnTo>
                  <a:lnTo>
                    <a:pt x="15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8E891658-4077-4105-AA6A-97B9E98FDB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6838" y="3748088"/>
              <a:ext cx="122238" cy="122238"/>
            </a:xfrm>
            <a:custGeom>
              <a:avLst/>
              <a:gdLst>
                <a:gd name="T0" fmla="*/ 148 w 154"/>
                <a:gd name="T1" fmla="*/ 28 h 153"/>
                <a:gd name="T2" fmla="*/ 148 w 154"/>
                <a:gd name="T3" fmla="*/ 28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6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3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5 w 154"/>
                <a:gd name="T37" fmla="*/ 22 h 153"/>
                <a:gd name="T38" fmla="*/ 5 w 154"/>
                <a:gd name="T39" fmla="*/ 28 h 153"/>
                <a:gd name="T40" fmla="*/ 0 w 154"/>
                <a:gd name="T41" fmla="*/ 56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8"/>
                  </a:moveTo>
                  <a:lnTo>
                    <a:pt x="148" y="28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6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3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5" y="22"/>
                  </a:lnTo>
                  <a:lnTo>
                    <a:pt x="5" y="28"/>
                  </a:lnTo>
                  <a:lnTo>
                    <a:pt x="0" y="56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B6B944C7-9DBF-4912-919F-B800A0AF93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6838" y="3748088"/>
              <a:ext cx="122238" cy="46038"/>
            </a:xfrm>
            <a:custGeom>
              <a:avLst/>
              <a:gdLst>
                <a:gd name="T0" fmla="*/ 150 w 154"/>
                <a:gd name="T1" fmla="*/ 24 h 56"/>
                <a:gd name="T2" fmla="*/ 150 w 154"/>
                <a:gd name="T3" fmla="*/ 24 h 56"/>
                <a:gd name="T4" fmla="*/ 149 w 154"/>
                <a:gd name="T5" fmla="*/ 19 h 56"/>
                <a:gd name="T6" fmla="*/ 147 w 154"/>
                <a:gd name="T7" fmla="*/ 15 h 56"/>
                <a:gd name="T8" fmla="*/ 145 w 154"/>
                <a:gd name="T9" fmla="*/ 10 h 56"/>
                <a:gd name="T10" fmla="*/ 141 w 154"/>
                <a:gd name="T11" fmla="*/ 7 h 56"/>
                <a:gd name="T12" fmla="*/ 138 w 154"/>
                <a:gd name="T13" fmla="*/ 4 h 56"/>
                <a:gd name="T14" fmla="*/ 133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19 w 154"/>
                <a:gd name="T27" fmla="*/ 2 h 56"/>
                <a:gd name="T28" fmla="*/ 15 w 154"/>
                <a:gd name="T29" fmla="*/ 4 h 56"/>
                <a:gd name="T30" fmla="*/ 11 w 154"/>
                <a:gd name="T31" fmla="*/ 7 h 56"/>
                <a:gd name="T32" fmla="*/ 8 w 154"/>
                <a:gd name="T33" fmla="*/ 10 h 56"/>
                <a:gd name="T34" fmla="*/ 5 w 154"/>
                <a:gd name="T35" fmla="*/ 15 h 56"/>
                <a:gd name="T36" fmla="*/ 3 w 154"/>
                <a:gd name="T37" fmla="*/ 19 h 56"/>
                <a:gd name="T38" fmla="*/ 2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0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0" y="24"/>
                  </a:moveTo>
                  <a:lnTo>
                    <a:pt x="150" y="24"/>
                  </a:lnTo>
                  <a:lnTo>
                    <a:pt x="149" y="19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5" y="15"/>
                  </a:lnTo>
                  <a:lnTo>
                    <a:pt x="3" y="19"/>
                  </a:lnTo>
                  <a:lnTo>
                    <a:pt x="2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0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3C979E5C-A35A-4DD6-AED1-5708B9E24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6863" y="3748088"/>
              <a:ext cx="122238" cy="122238"/>
            </a:xfrm>
            <a:custGeom>
              <a:avLst/>
              <a:gdLst>
                <a:gd name="T0" fmla="*/ 148 w 154"/>
                <a:gd name="T1" fmla="*/ 28 h 153"/>
                <a:gd name="T2" fmla="*/ 148 w 154"/>
                <a:gd name="T3" fmla="*/ 28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7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2 h 153"/>
                <a:gd name="T38" fmla="*/ 6 w 154"/>
                <a:gd name="T39" fmla="*/ 28 h 153"/>
                <a:gd name="T40" fmla="*/ 0 w 154"/>
                <a:gd name="T41" fmla="*/ 56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8"/>
                  </a:moveTo>
                  <a:lnTo>
                    <a:pt x="148" y="28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6A69C32D-EDE0-4FB1-B859-086C74E9F8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6863" y="3748088"/>
              <a:ext cx="122238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0 w 154"/>
                <a:gd name="T5" fmla="*/ 19 h 56"/>
                <a:gd name="T6" fmla="*/ 147 w 154"/>
                <a:gd name="T7" fmla="*/ 15 h 56"/>
                <a:gd name="T8" fmla="*/ 145 w 154"/>
                <a:gd name="T9" fmla="*/ 10 h 56"/>
                <a:gd name="T10" fmla="*/ 141 w 154"/>
                <a:gd name="T11" fmla="*/ 7 h 56"/>
                <a:gd name="T12" fmla="*/ 138 w 154"/>
                <a:gd name="T13" fmla="*/ 4 h 56"/>
                <a:gd name="T14" fmla="*/ 133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19 w 154"/>
                <a:gd name="T27" fmla="*/ 2 h 56"/>
                <a:gd name="T28" fmla="*/ 15 w 154"/>
                <a:gd name="T29" fmla="*/ 4 h 56"/>
                <a:gd name="T30" fmla="*/ 11 w 154"/>
                <a:gd name="T31" fmla="*/ 7 h 56"/>
                <a:gd name="T32" fmla="*/ 8 w 154"/>
                <a:gd name="T33" fmla="*/ 10 h 56"/>
                <a:gd name="T34" fmla="*/ 6 w 154"/>
                <a:gd name="T35" fmla="*/ 15 h 56"/>
                <a:gd name="T36" fmla="*/ 3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3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F3497DFB-3F96-418E-86D1-BFEA13E307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6888" y="3748088"/>
              <a:ext cx="122238" cy="122238"/>
            </a:xfrm>
            <a:custGeom>
              <a:avLst/>
              <a:gdLst>
                <a:gd name="T0" fmla="*/ 149 w 154"/>
                <a:gd name="T1" fmla="*/ 28 h 153"/>
                <a:gd name="T2" fmla="*/ 149 w 154"/>
                <a:gd name="T3" fmla="*/ 28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1 h 153"/>
                <a:gd name="T10" fmla="*/ 141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7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7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2 h 153"/>
                <a:gd name="T38" fmla="*/ 6 w 154"/>
                <a:gd name="T39" fmla="*/ 28 h 153"/>
                <a:gd name="T40" fmla="*/ 0 w 154"/>
                <a:gd name="T41" fmla="*/ 56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6 h 153"/>
                <a:gd name="T48" fmla="*/ 149 w 154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8"/>
                  </a:moveTo>
                  <a:lnTo>
                    <a:pt x="149" y="28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255CCA17-BB9B-448F-A997-CBF95FD7B2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6888" y="3748088"/>
              <a:ext cx="122238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0 w 154"/>
                <a:gd name="T5" fmla="*/ 19 h 56"/>
                <a:gd name="T6" fmla="*/ 147 w 154"/>
                <a:gd name="T7" fmla="*/ 15 h 56"/>
                <a:gd name="T8" fmla="*/ 145 w 154"/>
                <a:gd name="T9" fmla="*/ 10 h 56"/>
                <a:gd name="T10" fmla="*/ 142 w 154"/>
                <a:gd name="T11" fmla="*/ 7 h 56"/>
                <a:gd name="T12" fmla="*/ 138 w 154"/>
                <a:gd name="T13" fmla="*/ 4 h 56"/>
                <a:gd name="T14" fmla="*/ 134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20 w 154"/>
                <a:gd name="T27" fmla="*/ 2 h 56"/>
                <a:gd name="T28" fmla="*/ 15 w 154"/>
                <a:gd name="T29" fmla="*/ 4 h 56"/>
                <a:gd name="T30" fmla="*/ 12 w 154"/>
                <a:gd name="T31" fmla="*/ 7 h 56"/>
                <a:gd name="T32" fmla="*/ 8 w 154"/>
                <a:gd name="T33" fmla="*/ 10 h 56"/>
                <a:gd name="T34" fmla="*/ 6 w 154"/>
                <a:gd name="T35" fmla="*/ 15 h 56"/>
                <a:gd name="T36" fmla="*/ 3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20" y="2"/>
                  </a:lnTo>
                  <a:lnTo>
                    <a:pt x="15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3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7241E578-5CE9-4DA8-BCD3-0572D63F0C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748088"/>
              <a:ext cx="122238" cy="122238"/>
            </a:xfrm>
            <a:custGeom>
              <a:avLst/>
              <a:gdLst>
                <a:gd name="T0" fmla="*/ 149 w 155"/>
                <a:gd name="T1" fmla="*/ 28 h 153"/>
                <a:gd name="T2" fmla="*/ 149 w 155"/>
                <a:gd name="T3" fmla="*/ 28 h 153"/>
                <a:gd name="T4" fmla="*/ 148 w 155"/>
                <a:gd name="T5" fmla="*/ 22 h 153"/>
                <a:gd name="T6" fmla="*/ 146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7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1 h 153"/>
                <a:gd name="T34" fmla="*/ 8 w 155"/>
                <a:gd name="T35" fmla="*/ 16 h 153"/>
                <a:gd name="T36" fmla="*/ 6 w 155"/>
                <a:gd name="T37" fmla="*/ 22 h 153"/>
                <a:gd name="T38" fmla="*/ 6 w 155"/>
                <a:gd name="T39" fmla="*/ 28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8"/>
                  </a:moveTo>
                  <a:lnTo>
                    <a:pt x="149" y="28"/>
                  </a:lnTo>
                  <a:lnTo>
                    <a:pt x="148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AD1C9373-4239-43E9-A0CB-8E2EFD9CF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74808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8 w 155"/>
                <a:gd name="T7" fmla="*/ 15 h 56"/>
                <a:gd name="T8" fmla="*/ 145 w 155"/>
                <a:gd name="T9" fmla="*/ 10 h 56"/>
                <a:gd name="T10" fmla="*/ 142 w 155"/>
                <a:gd name="T11" fmla="*/ 7 h 56"/>
                <a:gd name="T12" fmla="*/ 138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4 w 155"/>
                <a:gd name="T25" fmla="*/ 1 h 56"/>
                <a:gd name="T26" fmla="*/ 20 w 155"/>
                <a:gd name="T27" fmla="*/ 2 h 56"/>
                <a:gd name="T28" fmla="*/ 16 w 155"/>
                <a:gd name="T29" fmla="*/ 4 h 56"/>
                <a:gd name="T30" fmla="*/ 12 w 155"/>
                <a:gd name="T31" fmla="*/ 7 h 56"/>
                <a:gd name="T32" fmla="*/ 8 w 155"/>
                <a:gd name="T33" fmla="*/ 10 h 56"/>
                <a:gd name="T34" fmla="*/ 6 w 155"/>
                <a:gd name="T35" fmla="*/ 15 h 56"/>
                <a:gd name="T36" fmla="*/ 4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8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4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D440B50D-9E5E-4519-AF82-DCB4D6ECB0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3748088"/>
              <a:ext cx="122238" cy="122238"/>
            </a:xfrm>
            <a:custGeom>
              <a:avLst/>
              <a:gdLst>
                <a:gd name="T0" fmla="*/ 149 w 155"/>
                <a:gd name="T1" fmla="*/ 28 h 153"/>
                <a:gd name="T2" fmla="*/ 149 w 155"/>
                <a:gd name="T3" fmla="*/ 28 h 153"/>
                <a:gd name="T4" fmla="*/ 148 w 155"/>
                <a:gd name="T5" fmla="*/ 22 h 153"/>
                <a:gd name="T6" fmla="*/ 147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6 w 155"/>
                <a:gd name="T13" fmla="*/ 4 h 153"/>
                <a:gd name="T14" fmla="*/ 132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1 h 153"/>
                <a:gd name="T34" fmla="*/ 8 w 155"/>
                <a:gd name="T35" fmla="*/ 16 h 153"/>
                <a:gd name="T36" fmla="*/ 6 w 155"/>
                <a:gd name="T37" fmla="*/ 22 h 153"/>
                <a:gd name="T38" fmla="*/ 6 w 155"/>
                <a:gd name="T39" fmla="*/ 28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8"/>
                  </a:moveTo>
                  <a:lnTo>
                    <a:pt x="149" y="28"/>
                  </a:lnTo>
                  <a:lnTo>
                    <a:pt x="148" y="22"/>
                  </a:lnTo>
                  <a:lnTo>
                    <a:pt x="147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F07B26BF-99E3-4F9E-ACD2-8D9150326A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374808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8 w 155"/>
                <a:gd name="T7" fmla="*/ 15 h 56"/>
                <a:gd name="T8" fmla="*/ 146 w 155"/>
                <a:gd name="T9" fmla="*/ 10 h 56"/>
                <a:gd name="T10" fmla="*/ 142 w 155"/>
                <a:gd name="T11" fmla="*/ 7 h 56"/>
                <a:gd name="T12" fmla="*/ 139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5 w 155"/>
                <a:gd name="T25" fmla="*/ 1 h 56"/>
                <a:gd name="T26" fmla="*/ 20 w 155"/>
                <a:gd name="T27" fmla="*/ 2 h 56"/>
                <a:gd name="T28" fmla="*/ 17 w 155"/>
                <a:gd name="T29" fmla="*/ 4 h 56"/>
                <a:gd name="T30" fmla="*/ 12 w 155"/>
                <a:gd name="T31" fmla="*/ 7 h 56"/>
                <a:gd name="T32" fmla="*/ 8 w 155"/>
                <a:gd name="T33" fmla="*/ 10 h 56"/>
                <a:gd name="T34" fmla="*/ 6 w 155"/>
                <a:gd name="T35" fmla="*/ 15 h 56"/>
                <a:gd name="T36" fmla="*/ 4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8" y="15"/>
                  </a:lnTo>
                  <a:lnTo>
                    <a:pt x="146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7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4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7817E0A1-2307-468F-825E-B9C368F0DA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6963" y="3748088"/>
              <a:ext cx="122238" cy="122238"/>
            </a:xfrm>
            <a:custGeom>
              <a:avLst/>
              <a:gdLst>
                <a:gd name="T0" fmla="*/ 148 w 154"/>
                <a:gd name="T1" fmla="*/ 28 h 153"/>
                <a:gd name="T2" fmla="*/ 148 w 154"/>
                <a:gd name="T3" fmla="*/ 28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1 w 154"/>
                <a:gd name="T15" fmla="*/ 2 h 153"/>
                <a:gd name="T16" fmla="*/ 126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3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5 w 154"/>
                <a:gd name="T37" fmla="*/ 22 h 153"/>
                <a:gd name="T38" fmla="*/ 5 w 154"/>
                <a:gd name="T39" fmla="*/ 28 h 153"/>
                <a:gd name="T40" fmla="*/ 0 w 154"/>
                <a:gd name="T41" fmla="*/ 56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8"/>
                  </a:moveTo>
                  <a:lnTo>
                    <a:pt x="148" y="28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1" y="2"/>
                  </a:lnTo>
                  <a:lnTo>
                    <a:pt x="126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3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5" y="22"/>
                  </a:lnTo>
                  <a:lnTo>
                    <a:pt x="5" y="28"/>
                  </a:lnTo>
                  <a:lnTo>
                    <a:pt x="0" y="56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2">
              <a:extLst>
                <a:ext uri="{FF2B5EF4-FFF2-40B4-BE49-F238E27FC236}">
                  <a16:creationId xmlns:a16="http://schemas.microsoft.com/office/drawing/2014/main" id="{4CB7B874-4896-43BF-91FD-61A770EF08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6963" y="3748088"/>
              <a:ext cx="122238" cy="46038"/>
            </a:xfrm>
            <a:custGeom>
              <a:avLst/>
              <a:gdLst>
                <a:gd name="T0" fmla="*/ 150 w 154"/>
                <a:gd name="T1" fmla="*/ 24 h 56"/>
                <a:gd name="T2" fmla="*/ 150 w 154"/>
                <a:gd name="T3" fmla="*/ 24 h 56"/>
                <a:gd name="T4" fmla="*/ 149 w 154"/>
                <a:gd name="T5" fmla="*/ 19 h 56"/>
                <a:gd name="T6" fmla="*/ 147 w 154"/>
                <a:gd name="T7" fmla="*/ 15 h 56"/>
                <a:gd name="T8" fmla="*/ 145 w 154"/>
                <a:gd name="T9" fmla="*/ 10 h 56"/>
                <a:gd name="T10" fmla="*/ 141 w 154"/>
                <a:gd name="T11" fmla="*/ 7 h 56"/>
                <a:gd name="T12" fmla="*/ 138 w 154"/>
                <a:gd name="T13" fmla="*/ 4 h 56"/>
                <a:gd name="T14" fmla="*/ 133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19 w 154"/>
                <a:gd name="T27" fmla="*/ 2 h 56"/>
                <a:gd name="T28" fmla="*/ 16 w 154"/>
                <a:gd name="T29" fmla="*/ 4 h 56"/>
                <a:gd name="T30" fmla="*/ 11 w 154"/>
                <a:gd name="T31" fmla="*/ 7 h 56"/>
                <a:gd name="T32" fmla="*/ 8 w 154"/>
                <a:gd name="T33" fmla="*/ 10 h 56"/>
                <a:gd name="T34" fmla="*/ 5 w 154"/>
                <a:gd name="T35" fmla="*/ 15 h 56"/>
                <a:gd name="T36" fmla="*/ 3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0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0" y="24"/>
                  </a:moveTo>
                  <a:lnTo>
                    <a:pt x="150" y="24"/>
                  </a:lnTo>
                  <a:lnTo>
                    <a:pt x="149" y="19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5" y="15"/>
                  </a:lnTo>
                  <a:lnTo>
                    <a:pt x="3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0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3">
              <a:extLst>
                <a:ext uri="{FF2B5EF4-FFF2-40B4-BE49-F238E27FC236}">
                  <a16:creationId xmlns:a16="http://schemas.microsoft.com/office/drawing/2014/main" id="{6DABF43E-E132-48F9-B0C8-1C7B81070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6988" y="3748088"/>
              <a:ext cx="123825" cy="122238"/>
            </a:xfrm>
            <a:custGeom>
              <a:avLst/>
              <a:gdLst>
                <a:gd name="T0" fmla="*/ 148 w 154"/>
                <a:gd name="T1" fmla="*/ 28 h 153"/>
                <a:gd name="T2" fmla="*/ 148 w 154"/>
                <a:gd name="T3" fmla="*/ 28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1 h 153"/>
                <a:gd name="T10" fmla="*/ 140 w 154"/>
                <a:gd name="T11" fmla="*/ 8 h 153"/>
                <a:gd name="T12" fmla="*/ 136 w 154"/>
                <a:gd name="T13" fmla="*/ 4 h 153"/>
                <a:gd name="T14" fmla="*/ 132 w 154"/>
                <a:gd name="T15" fmla="*/ 2 h 153"/>
                <a:gd name="T16" fmla="*/ 127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2 h 153"/>
                <a:gd name="T38" fmla="*/ 6 w 154"/>
                <a:gd name="T39" fmla="*/ 28 h 153"/>
                <a:gd name="T40" fmla="*/ 0 w 154"/>
                <a:gd name="T41" fmla="*/ 56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6 h 153"/>
                <a:gd name="T48" fmla="*/ 148 w 154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8"/>
                  </a:moveTo>
                  <a:lnTo>
                    <a:pt x="148" y="28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0" y="8"/>
                  </a:lnTo>
                  <a:lnTo>
                    <a:pt x="136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6"/>
                  </a:lnTo>
                  <a:lnTo>
                    <a:pt x="148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4">
              <a:extLst>
                <a:ext uri="{FF2B5EF4-FFF2-40B4-BE49-F238E27FC236}">
                  <a16:creationId xmlns:a16="http://schemas.microsoft.com/office/drawing/2014/main" id="{12B6C1FA-79A1-4B89-B762-01933FC42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6988" y="3748088"/>
              <a:ext cx="123825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0 w 154"/>
                <a:gd name="T5" fmla="*/ 19 h 56"/>
                <a:gd name="T6" fmla="*/ 147 w 154"/>
                <a:gd name="T7" fmla="*/ 15 h 56"/>
                <a:gd name="T8" fmla="*/ 145 w 154"/>
                <a:gd name="T9" fmla="*/ 10 h 56"/>
                <a:gd name="T10" fmla="*/ 141 w 154"/>
                <a:gd name="T11" fmla="*/ 7 h 56"/>
                <a:gd name="T12" fmla="*/ 138 w 154"/>
                <a:gd name="T13" fmla="*/ 4 h 56"/>
                <a:gd name="T14" fmla="*/ 133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4 w 154"/>
                <a:gd name="T25" fmla="*/ 1 h 56"/>
                <a:gd name="T26" fmla="*/ 19 w 154"/>
                <a:gd name="T27" fmla="*/ 2 h 56"/>
                <a:gd name="T28" fmla="*/ 16 w 154"/>
                <a:gd name="T29" fmla="*/ 4 h 56"/>
                <a:gd name="T30" fmla="*/ 11 w 154"/>
                <a:gd name="T31" fmla="*/ 7 h 56"/>
                <a:gd name="T32" fmla="*/ 8 w 154"/>
                <a:gd name="T33" fmla="*/ 10 h 56"/>
                <a:gd name="T34" fmla="*/ 6 w 154"/>
                <a:gd name="T35" fmla="*/ 15 h 56"/>
                <a:gd name="T36" fmla="*/ 4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9" y="2"/>
                  </a:lnTo>
                  <a:lnTo>
                    <a:pt x="16" y="4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5">
              <a:extLst>
                <a:ext uri="{FF2B5EF4-FFF2-40B4-BE49-F238E27FC236}">
                  <a16:creationId xmlns:a16="http://schemas.microsoft.com/office/drawing/2014/main" id="{8E2BC967-00F7-436A-9A10-232ECABA28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8601" y="3748088"/>
              <a:ext cx="122238" cy="122238"/>
            </a:xfrm>
            <a:custGeom>
              <a:avLst/>
              <a:gdLst>
                <a:gd name="T0" fmla="*/ 149 w 154"/>
                <a:gd name="T1" fmla="*/ 28 h 153"/>
                <a:gd name="T2" fmla="*/ 149 w 154"/>
                <a:gd name="T3" fmla="*/ 28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1 h 153"/>
                <a:gd name="T10" fmla="*/ 141 w 154"/>
                <a:gd name="T11" fmla="*/ 8 h 153"/>
                <a:gd name="T12" fmla="*/ 137 w 154"/>
                <a:gd name="T13" fmla="*/ 4 h 153"/>
                <a:gd name="T14" fmla="*/ 132 w 154"/>
                <a:gd name="T15" fmla="*/ 2 h 153"/>
                <a:gd name="T16" fmla="*/ 127 w 154"/>
                <a:gd name="T17" fmla="*/ 1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8 w 154"/>
                <a:gd name="T25" fmla="*/ 1 h 153"/>
                <a:gd name="T26" fmla="*/ 22 w 154"/>
                <a:gd name="T27" fmla="*/ 2 h 153"/>
                <a:gd name="T28" fmla="*/ 17 w 154"/>
                <a:gd name="T29" fmla="*/ 4 h 153"/>
                <a:gd name="T30" fmla="*/ 14 w 154"/>
                <a:gd name="T31" fmla="*/ 8 h 153"/>
                <a:gd name="T32" fmla="*/ 10 w 154"/>
                <a:gd name="T33" fmla="*/ 11 h 153"/>
                <a:gd name="T34" fmla="*/ 8 w 154"/>
                <a:gd name="T35" fmla="*/ 16 h 153"/>
                <a:gd name="T36" fmla="*/ 6 w 154"/>
                <a:gd name="T37" fmla="*/ 22 h 153"/>
                <a:gd name="T38" fmla="*/ 6 w 154"/>
                <a:gd name="T39" fmla="*/ 28 h 153"/>
                <a:gd name="T40" fmla="*/ 0 w 154"/>
                <a:gd name="T41" fmla="*/ 56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6 h 153"/>
                <a:gd name="T48" fmla="*/ 149 w 154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8"/>
                  </a:moveTo>
                  <a:lnTo>
                    <a:pt x="149" y="28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2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4" y="8"/>
                  </a:lnTo>
                  <a:lnTo>
                    <a:pt x="10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0FF2FBA0-4D4D-479B-A573-363533E385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8601" y="3748088"/>
              <a:ext cx="122238" cy="46038"/>
            </a:xfrm>
            <a:custGeom>
              <a:avLst/>
              <a:gdLst>
                <a:gd name="T0" fmla="*/ 151 w 154"/>
                <a:gd name="T1" fmla="*/ 24 h 56"/>
                <a:gd name="T2" fmla="*/ 151 w 154"/>
                <a:gd name="T3" fmla="*/ 24 h 56"/>
                <a:gd name="T4" fmla="*/ 150 w 154"/>
                <a:gd name="T5" fmla="*/ 19 h 56"/>
                <a:gd name="T6" fmla="*/ 149 w 154"/>
                <a:gd name="T7" fmla="*/ 15 h 56"/>
                <a:gd name="T8" fmla="*/ 145 w 154"/>
                <a:gd name="T9" fmla="*/ 10 h 56"/>
                <a:gd name="T10" fmla="*/ 142 w 154"/>
                <a:gd name="T11" fmla="*/ 7 h 56"/>
                <a:gd name="T12" fmla="*/ 138 w 154"/>
                <a:gd name="T13" fmla="*/ 4 h 56"/>
                <a:gd name="T14" fmla="*/ 134 w 154"/>
                <a:gd name="T15" fmla="*/ 2 h 56"/>
                <a:gd name="T16" fmla="*/ 129 w 154"/>
                <a:gd name="T17" fmla="*/ 1 h 56"/>
                <a:gd name="T18" fmla="*/ 124 w 154"/>
                <a:gd name="T19" fmla="*/ 0 h 56"/>
                <a:gd name="T20" fmla="*/ 30 w 154"/>
                <a:gd name="T21" fmla="*/ 0 h 56"/>
                <a:gd name="T22" fmla="*/ 30 w 154"/>
                <a:gd name="T23" fmla="*/ 0 h 56"/>
                <a:gd name="T24" fmla="*/ 25 w 154"/>
                <a:gd name="T25" fmla="*/ 1 h 56"/>
                <a:gd name="T26" fmla="*/ 20 w 154"/>
                <a:gd name="T27" fmla="*/ 2 h 56"/>
                <a:gd name="T28" fmla="*/ 16 w 154"/>
                <a:gd name="T29" fmla="*/ 4 h 56"/>
                <a:gd name="T30" fmla="*/ 12 w 154"/>
                <a:gd name="T31" fmla="*/ 7 h 56"/>
                <a:gd name="T32" fmla="*/ 8 w 154"/>
                <a:gd name="T33" fmla="*/ 10 h 56"/>
                <a:gd name="T34" fmla="*/ 6 w 154"/>
                <a:gd name="T35" fmla="*/ 15 h 56"/>
                <a:gd name="T36" fmla="*/ 5 w 154"/>
                <a:gd name="T37" fmla="*/ 19 h 56"/>
                <a:gd name="T38" fmla="*/ 3 w 154"/>
                <a:gd name="T39" fmla="*/ 24 h 56"/>
                <a:gd name="T40" fmla="*/ 0 w 154"/>
                <a:gd name="T41" fmla="*/ 56 h 56"/>
                <a:gd name="T42" fmla="*/ 154 w 154"/>
                <a:gd name="T43" fmla="*/ 56 h 56"/>
                <a:gd name="T44" fmla="*/ 151 w 154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3" y="24"/>
                  </a:lnTo>
                  <a:lnTo>
                    <a:pt x="0" y="56"/>
                  </a:lnTo>
                  <a:lnTo>
                    <a:pt x="154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7">
              <a:extLst>
                <a:ext uri="{FF2B5EF4-FFF2-40B4-BE49-F238E27FC236}">
                  <a16:creationId xmlns:a16="http://schemas.microsoft.com/office/drawing/2014/main" id="{80BE99D8-D8D5-4229-B835-A09891826B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626" y="3748088"/>
              <a:ext cx="122238" cy="122238"/>
            </a:xfrm>
            <a:custGeom>
              <a:avLst/>
              <a:gdLst>
                <a:gd name="T0" fmla="*/ 149 w 155"/>
                <a:gd name="T1" fmla="*/ 28 h 153"/>
                <a:gd name="T2" fmla="*/ 149 w 155"/>
                <a:gd name="T3" fmla="*/ 28 h 153"/>
                <a:gd name="T4" fmla="*/ 148 w 155"/>
                <a:gd name="T5" fmla="*/ 22 h 153"/>
                <a:gd name="T6" fmla="*/ 146 w 155"/>
                <a:gd name="T7" fmla="*/ 16 h 153"/>
                <a:gd name="T8" fmla="*/ 144 w 155"/>
                <a:gd name="T9" fmla="*/ 11 h 153"/>
                <a:gd name="T10" fmla="*/ 141 w 155"/>
                <a:gd name="T11" fmla="*/ 8 h 153"/>
                <a:gd name="T12" fmla="*/ 137 w 155"/>
                <a:gd name="T13" fmla="*/ 4 h 153"/>
                <a:gd name="T14" fmla="*/ 133 w 155"/>
                <a:gd name="T15" fmla="*/ 2 h 153"/>
                <a:gd name="T16" fmla="*/ 127 w 155"/>
                <a:gd name="T17" fmla="*/ 1 h 153"/>
                <a:gd name="T18" fmla="*/ 121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8 w 155"/>
                <a:gd name="T25" fmla="*/ 1 h 153"/>
                <a:gd name="T26" fmla="*/ 22 w 155"/>
                <a:gd name="T27" fmla="*/ 2 h 153"/>
                <a:gd name="T28" fmla="*/ 18 w 155"/>
                <a:gd name="T29" fmla="*/ 4 h 153"/>
                <a:gd name="T30" fmla="*/ 14 w 155"/>
                <a:gd name="T31" fmla="*/ 8 h 153"/>
                <a:gd name="T32" fmla="*/ 11 w 155"/>
                <a:gd name="T33" fmla="*/ 11 h 153"/>
                <a:gd name="T34" fmla="*/ 8 w 155"/>
                <a:gd name="T35" fmla="*/ 16 h 153"/>
                <a:gd name="T36" fmla="*/ 6 w 155"/>
                <a:gd name="T37" fmla="*/ 22 h 153"/>
                <a:gd name="T38" fmla="*/ 6 w 155"/>
                <a:gd name="T39" fmla="*/ 28 h 153"/>
                <a:gd name="T40" fmla="*/ 0 w 155"/>
                <a:gd name="T41" fmla="*/ 56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6 h 153"/>
                <a:gd name="T48" fmla="*/ 149 w 155"/>
                <a:gd name="T49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8"/>
                  </a:moveTo>
                  <a:lnTo>
                    <a:pt x="149" y="28"/>
                  </a:lnTo>
                  <a:lnTo>
                    <a:pt x="148" y="22"/>
                  </a:lnTo>
                  <a:lnTo>
                    <a:pt x="146" y="16"/>
                  </a:lnTo>
                  <a:lnTo>
                    <a:pt x="144" y="11"/>
                  </a:lnTo>
                  <a:lnTo>
                    <a:pt x="141" y="8"/>
                  </a:lnTo>
                  <a:lnTo>
                    <a:pt x="137" y="4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56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6"/>
                  </a:lnTo>
                  <a:lnTo>
                    <a:pt x="149" y="28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8">
              <a:extLst>
                <a:ext uri="{FF2B5EF4-FFF2-40B4-BE49-F238E27FC236}">
                  <a16:creationId xmlns:a16="http://schemas.microsoft.com/office/drawing/2014/main" id="{13AE96BA-E4B7-4E94-9581-F6FB348C58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626" y="3748088"/>
              <a:ext cx="122238" cy="46038"/>
            </a:xfrm>
            <a:custGeom>
              <a:avLst/>
              <a:gdLst>
                <a:gd name="T0" fmla="*/ 151 w 155"/>
                <a:gd name="T1" fmla="*/ 24 h 56"/>
                <a:gd name="T2" fmla="*/ 151 w 155"/>
                <a:gd name="T3" fmla="*/ 24 h 56"/>
                <a:gd name="T4" fmla="*/ 150 w 155"/>
                <a:gd name="T5" fmla="*/ 19 h 56"/>
                <a:gd name="T6" fmla="*/ 149 w 155"/>
                <a:gd name="T7" fmla="*/ 15 h 56"/>
                <a:gd name="T8" fmla="*/ 145 w 155"/>
                <a:gd name="T9" fmla="*/ 10 h 56"/>
                <a:gd name="T10" fmla="*/ 142 w 155"/>
                <a:gd name="T11" fmla="*/ 7 h 56"/>
                <a:gd name="T12" fmla="*/ 138 w 155"/>
                <a:gd name="T13" fmla="*/ 4 h 56"/>
                <a:gd name="T14" fmla="*/ 134 w 155"/>
                <a:gd name="T15" fmla="*/ 2 h 56"/>
                <a:gd name="T16" fmla="*/ 129 w 155"/>
                <a:gd name="T17" fmla="*/ 1 h 56"/>
                <a:gd name="T18" fmla="*/ 125 w 155"/>
                <a:gd name="T19" fmla="*/ 0 h 56"/>
                <a:gd name="T20" fmla="*/ 30 w 155"/>
                <a:gd name="T21" fmla="*/ 0 h 56"/>
                <a:gd name="T22" fmla="*/ 30 w 155"/>
                <a:gd name="T23" fmla="*/ 0 h 56"/>
                <a:gd name="T24" fmla="*/ 26 w 155"/>
                <a:gd name="T25" fmla="*/ 1 h 56"/>
                <a:gd name="T26" fmla="*/ 20 w 155"/>
                <a:gd name="T27" fmla="*/ 2 h 56"/>
                <a:gd name="T28" fmla="*/ 16 w 155"/>
                <a:gd name="T29" fmla="*/ 4 h 56"/>
                <a:gd name="T30" fmla="*/ 12 w 155"/>
                <a:gd name="T31" fmla="*/ 7 h 56"/>
                <a:gd name="T32" fmla="*/ 8 w 155"/>
                <a:gd name="T33" fmla="*/ 10 h 56"/>
                <a:gd name="T34" fmla="*/ 6 w 155"/>
                <a:gd name="T35" fmla="*/ 15 h 56"/>
                <a:gd name="T36" fmla="*/ 5 w 155"/>
                <a:gd name="T37" fmla="*/ 19 h 56"/>
                <a:gd name="T38" fmla="*/ 4 w 155"/>
                <a:gd name="T39" fmla="*/ 24 h 56"/>
                <a:gd name="T40" fmla="*/ 0 w 155"/>
                <a:gd name="T41" fmla="*/ 56 h 56"/>
                <a:gd name="T42" fmla="*/ 155 w 155"/>
                <a:gd name="T43" fmla="*/ 56 h 56"/>
                <a:gd name="T44" fmla="*/ 151 w 155"/>
                <a:gd name="T45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6">
                  <a:moveTo>
                    <a:pt x="151" y="24"/>
                  </a:moveTo>
                  <a:lnTo>
                    <a:pt x="151" y="24"/>
                  </a:lnTo>
                  <a:lnTo>
                    <a:pt x="150" y="19"/>
                  </a:lnTo>
                  <a:lnTo>
                    <a:pt x="149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1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1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4" y="24"/>
                  </a:lnTo>
                  <a:lnTo>
                    <a:pt x="0" y="56"/>
                  </a:lnTo>
                  <a:lnTo>
                    <a:pt x="155" y="56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9">
              <a:extLst>
                <a:ext uri="{FF2B5EF4-FFF2-40B4-BE49-F238E27FC236}">
                  <a16:creationId xmlns:a16="http://schemas.microsoft.com/office/drawing/2014/main" id="{C5C7A8F6-F2D0-48E5-BB4D-2BE1597F73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3151" y="3883025"/>
              <a:ext cx="122238" cy="120650"/>
            </a:xfrm>
            <a:custGeom>
              <a:avLst/>
              <a:gdLst>
                <a:gd name="T0" fmla="*/ 149 w 154"/>
                <a:gd name="T1" fmla="*/ 27 h 153"/>
                <a:gd name="T2" fmla="*/ 149 w 154"/>
                <a:gd name="T3" fmla="*/ 27 h 153"/>
                <a:gd name="T4" fmla="*/ 149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5 h 153"/>
                <a:gd name="T14" fmla="*/ 132 w 154"/>
                <a:gd name="T15" fmla="*/ 2 h 153"/>
                <a:gd name="T16" fmla="*/ 127 w 154"/>
                <a:gd name="T17" fmla="*/ 0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8 w 154"/>
                <a:gd name="T25" fmla="*/ 0 h 153"/>
                <a:gd name="T26" fmla="*/ 22 w 154"/>
                <a:gd name="T27" fmla="*/ 2 h 153"/>
                <a:gd name="T28" fmla="*/ 17 w 154"/>
                <a:gd name="T29" fmla="*/ 5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6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5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5 h 153"/>
                <a:gd name="T48" fmla="*/ 149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5"/>
                  </a:lnTo>
                  <a:lnTo>
                    <a:pt x="132" y="2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0">
              <a:extLst>
                <a:ext uri="{FF2B5EF4-FFF2-40B4-BE49-F238E27FC236}">
                  <a16:creationId xmlns:a16="http://schemas.microsoft.com/office/drawing/2014/main" id="{1D695879-C307-4E45-BA72-F51E3B9E6A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3151" y="3883025"/>
              <a:ext cx="122238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0 w 154"/>
                <a:gd name="T5" fmla="*/ 20 h 55"/>
                <a:gd name="T6" fmla="*/ 149 w 154"/>
                <a:gd name="T7" fmla="*/ 15 h 55"/>
                <a:gd name="T8" fmla="*/ 146 w 154"/>
                <a:gd name="T9" fmla="*/ 10 h 55"/>
                <a:gd name="T10" fmla="*/ 143 w 154"/>
                <a:gd name="T11" fmla="*/ 7 h 55"/>
                <a:gd name="T12" fmla="*/ 138 w 154"/>
                <a:gd name="T13" fmla="*/ 4 h 55"/>
                <a:gd name="T14" fmla="*/ 135 w 154"/>
                <a:gd name="T15" fmla="*/ 2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21 w 154"/>
                <a:gd name="T27" fmla="*/ 2 h 55"/>
                <a:gd name="T28" fmla="*/ 16 w 154"/>
                <a:gd name="T29" fmla="*/ 4 h 55"/>
                <a:gd name="T30" fmla="*/ 13 w 154"/>
                <a:gd name="T31" fmla="*/ 7 h 55"/>
                <a:gd name="T32" fmla="*/ 9 w 154"/>
                <a:gd name="T33" fmla="*/ 10 h 55"/>
                <a:gd name="T34" fmla="*/ 6 w 154"/>
                <a:gd name="T35" fmla="*/ 15 h 55"/>
                <a:gd name="T36" fmla="*/ 5 w 154"/>
                <a:gd name="T37" fmla="*/ 20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0" y="20"/>
                  </a:lnTo>
                  <a:lnTo>
                    <a:pt x="149" y="15"/>
                  </a:lnTo>
                  <a:lnTo>
                    <a:pt x="146" y="10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5" y="20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1">
              <a:extLst>
                <a:ext uri="{FF2B5EF4-FFF2-40B4-BE49-F238E27FC236}">
                  <a16:creationId xmlns:a16="http://schemas.microsoft.com/office/drawing/2014/main" id="{4C477D33-2C03-42DE-ADE6-6B134635BD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883025"/>
              <a:ext cx="122238" cy="120650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8 w 155"/>
                <a:gd name="T5" fmla="*/ 22 h 153"/>
                <a:gd name="T6" fmla="*/ 146 w 155"/>
                <a:gd name="T7" fmla="*/ 16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5 h 153"/>
                <a:gd name="T14" fmla="*/ 133 w 155"/>
                <a:gd name="T15" fmla="*/ 2 h 153"/>
                <a:gd name="T16" fmla="*/ 127 w 155"/>
                <a:gd name="T17" fmla="*/ 0 h 153"/>
                <a:gd name="T18" fmla="*/ 122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8 w 155"/>
                <a:gd name="T25" fmla="*/ 0 h 153"/>
                <a:gd name="T26" fmla="*/ 22 w 155"/>
                <a:gd name="T27" fmla="*/ 2 h 153"/>
                <a:gd name="T28" fmla="*/ 18 w 155"/>
                <a:gd name="T29" fmla="*/ 5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6 h 153"/>
                <a:gd name="T36" fmla="*/ 6 w 155"/>
                <a:gd name="T37" fmla="*/ 22 h 153"/>
                <a:gd name="T38" fmla="*/ 6 w 155"/>
                <a:gd name="T39" fmla="*/ 27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8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5"/>
                  </a:lnTo>
                  <a:lnTo>
                    <a:pt x="133" y="2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2">
              <a:extLst>
                <a:ext uri="{FF2B5EF4-FFF2-40B4-BE49-F238E27FC236}">
                  <a16:creationId xmlns:a16="http://schemas.microsoft.com/office/drawing/2014/main" id="{C917C69F-32D6-4A41-9AB8-120B888C7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88302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20 h 55"/>
                <a:gd name="T6" fmla="*/ 149 w 155"/>
                <a:gd name="T7" fmla="*/ 15 h 55"/>
                <a:gd name="T8" fmla="*/ 145 w 155"/>
                <a:gd name="T9" fmla="*/ 10 h 55"/>
                <a:gd name="T10" fmla="*/ 142 w 155"/>
                <a:gd name="T11" fmla="*/ 7 h 55"/>
                <a:gd name="T12" fmla="*/ 138 w 155"/>
                <a:gd name="T13" fmla="*/ 4 h 55"/>
                <a:gd name="T14" fmla="*/ 134 w 155"/>
                <a:gd name="T15" fmla="*/ 2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6 w 155"/>
                <a:gd name="T25" fmla="*/ 0 h 55"/>
                <a:gd name="T26" fmla="*/ 20 w 155"/>
                <a:gd name="T27" fmla="*/ 2 h 55"/>
                <a:gd name="T28" fmla="*/ 16 w 155"/>
                <a:gd name="T29" fmla="*/ 4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5 h 55"/>
                <a:gd name="T36" fmla="*/ 5 w 155"/>
                <a:gd name="T37" fmla="*/ 20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20"/>
                  </a:lnTo>
                  <a:lnTo>
                    <a:pt x="149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5" y="20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3">
              <a:extLst>
                <a:ext uri="{FF2B5EF4-FFF2-40B4-BE49-F238E27FC236}">
                  <a16:creationId xmlns:a16="http://schemas.microsoft.com/office/drawing/2014/main" id="{791FD4A3-11BD-464E-96A7-CC39EB9004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1" y="3883025"/>
              <a:ext cx="123825" cy="120650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8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5 h 153"/>
                <a:gd name="T14" fmla="*/ 132 w 154"/>
                <a:gd name="T15" fmla="*/ 2 h 153"/>
                <a:gd name="T16" fmla="*/ 128 w 154"/>
                <a:gd name="T17" fmla="*/ 0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7 w 154"/>
                <a:gd name="T25" fmla="*/ 0 h 153"/>
                <a:gd name="T26" fmla="*/ 23 w 154"/>
                <a:gd name="T27" fmla="*/ 2 h 153"/>
                <a:gd name="T28" fmla="*/ 18 w 154"/>
                <a:gd name="T29" fmla="*/ 5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6 h 153"/>
                <a:gd name="T36" fmla="*/ 7 w 154"/>
                <a:gd name="T37" fmla="*/ 22 h 153"/>
                <a:gd name="T38" fmla="*/ 5 w 154"/>
                <a:gd name="T39" fmla="*/ 27 h 153"/>
                <a:gd name="T40" fmla="*/ 0 w 154"/>
                <a:gd name="T41" fmla="*/ 55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8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5"/>
                  </a:lnTo>
                  <a:lnTo>
                    <a:pt x="132" y="2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5" y="27"/>
                  </a:lnTo>
                  <a:lnTo>
                    <a:pt x="0" y="55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4">
              <a:extLst>
                <a:ext uri="{FF2B5EF4-FFF2-40B4-BE49-F238E27FC236}">
                  <a16:creationId xmlns:a16="http://schemas.microsoft.com/office/drawing/2014/main" id="{EEFC04C9-D38C-4F6E-9B76-21EFF9ECD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0001" y="3883025"/>
              <a:ext cx="123825" cy="42863"/>
            </a:xfrm>
            <a:custGeom>
              <a:avLst/>
              <a:gdLst>
                <a:gd name="T0" fmla="*/ 152 w 154"/>
                <a:gd name="T1" fmla="*/ 24 h 55"/>
                <a:gd name="T2" fmla="*/ 152 w 154"/>
                <a:gd name="T3" fmla="*/ 24 h 55"/>
                <a:gd name="T4" fmla="*/ 151 w 154"/>
                <a:gd name="T5" fmla="*/ 20 h 55"/>
                <a:gd name="T6" fmla="*/ 148 w 154"/>
                <a:gd name="T7" fmla="*/ 15 h 55"/>
                <a:gd name="T8" fmla="*/ 146 w 154"/>
                <a:gd name="T9" fmla="*/ 10 h 55"/>
                <a:gd name="T10" fmla="*/ 143 w 154"/>
                <a:gd name="T11" fmla="*/ 7 h 55"/>
                <a:gd name="T12" fmla="*/ 139 w 154"/>
                <a:gd name="T13" fmla="*/ 4 h 55"/>
                <a:gd name="T14" fmla="*/ 134 w 154"/>
                <a:gd name="T15" fmla="*/ 2 h 55"/>
                <a:gd name="T16" fmla="*/ 130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20 w 154"/>
                <a:gd name="T27" fmla="*/ 2 h 55"/>
                <a:gd name="T28" fmla="*/ 16 w 154"/>
                <a:gd name="T29" fmla="*/ 4 h 55"/>
                <a:gd name="T30" fmla="*/ 12 w 154"/>
                <a:gd name="T31" fmla="*/ 7 h 55"/>
                <a:gd name="T32" fmla="*/ 9 w 154"/>
                <a:gd name="T33" fmla="*/ 10 h 55"/>
                <a:gd name="T34" fmla="*/ 7 w 154"/>
                <a:gd name="T35" fmla="*/ 15 h 55"/>
                <a:gd name="T36" fmla="*/ 4 w 154"/>
                <a:gd name="T37" fmla="*/ 20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2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2" y="24"/>
                  </a:moveTo>
                  <a:lnTo>
                    <a:pt x="152" y="24"/>
                  </a:lnTo>
                  <a:lnTo>
                    <a:pt x="151" y="20"/>
                  </a:lnTo>
                  <a:lnTo>
                    <a:pt x="148" y="15"/>
                  </a:lnTo>
                  <a:lnTo>
                    <a:pt x="146" y="10"/>
                  </a:lnTo>
                  <a:lnTo>
                    <a:pt x="143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9" y="10"/>
                  </a:lnTo>
                  <a:lnTo>
                    <a:pt x="7" y="15"/>
                  </a:lnTo>
                  <a:lnTo>
                    <a:pt x="4" y="20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5">
              <a:extLst>
                <a:ext uri="{FF2B5EF4-FFF2-40B4-BE49-F238E27FC236}">
                  <a16:creationId xmlns:a16="http://schemas.microsoft.com/office/drawing/2014/main" id="{946E0B43-BFB9-4DCA-B14D-374C68984D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438" y="3883025"/>
              <a:ext cx="122238" cy="120650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0 w 154"/>
                <a:gd name="T11" fmla="*/ 8 h 153"/>
                <a:gd name="T12" fmla="*/ 136 w 154"/>
                <a:gd name="T13" fmla="*/ 5 h 153"/>
                <a:gd name="T14" fmla="*/ 131 w 154"/>
                <a:gd name="T15" fmla="*/ 2 h 153"/>
                <a:gd name="T16" fmla="*/ 126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0 h 153"/>
                <a:gd name="T26" fmla="*/ 21 w 154"/>
                <a:gd name="T27" fmla="*/ 2 h 153"/>
                <a:gd name="T28" fmla="*/ 17 w 154"/>
                <a:gd name="T29" fmla="*/ 5 h 153"/>
                <a:gd name="T30" fmla="*/ 12 w 154"/>
                <a:gd name="T31" fmla="*/ 8 h 153"/>
                <a:gd name="T32" fmla="*/ 10 w 154"/>
                <a:gd name="T33" fmla="*/ 12 h 153"/>
                <a:gd name="T34" fmla="*/ 7 w 154"/>
                <a:gd name="T35" fmla="*/ 16 h 153"/>
                <a:gd name="T36" fmla="*/ 5 w 154"/>
                <a:gd name="T37" fmla="*/ 22 h 153"/>
                <a:gd name="T38" fmla="*/ 5 w 154"/>
                <a:gd name="T39" fmla="*/ 27 h 153"/>
                <a:gd name="T40" fmla="*/ 0 w 154"/>
                <a:gd name="T41" fmla="*/ 55 h 153"/>
                <a:gd name="T42" fmla="*/ 5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6" y="5"/>
                  </a:lnTo>
                  <a:lnTo>
                    <a:pt x="131" y="2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7" y="5"/>
                  </a:lnTo>
                  <a:lnTo>
                    <a:pt x="12" y="8"/>
                  </a:lnTo>
                  <a:lnTo>
                    <a:pt x="10" y="12"/>
                  </a:lnTo>
                  <a:lnTo>
                    <a:pt x="7" y="16"/>
                  </a:lnTo>
                  <a:lnTo>
                    <a:pt x="5" y="22"/>
                  </a:lnTo>
                  <a:lnTo>
                    <a:pt x="5" y="27"/>
                  </a:lnTo>
                  <a:lnTo>
                    <a:pt x="0" y="55"/>
                  </a:lnTo>
                  <a:lnTo>
                    <a:pt x="5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6">
              <a:extLst>
                <a:ext uri="{FF2B5EF4-FFF2-40B4-BE49-F238E27FC236}">
                  <a16:creationId xmlns:a16="http://schemas.microsoft.com/office/drawing/2014/main" id="{A5A25B27-6338-4CE7-BD61-767A729E3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438" y="3883025"/>
              <a:ext cx="122238" cy="42863"/>
            </a:xfrm>
            <a:custGeom>
              <a:avLst/>
              <a:gdLst>
                <a:gd name="T0" fmla="*/ 150 w 154"/>
                <a:gd name="T1" fmla="*/ 24 h 55"/>
                <a:gd name="T2" fmla="*/ 150 w 154"/>
                <a:gd name="T3" fmla="*/ 24 h 55"/>
                <a:gd name="T4" fmla="*/ 149 w 154"/>
                <a:gd name="T5" fmla="*/ 20 h 55"/>
                <a:gd name="T6" fmla="*/ 147 w 154"/>
                <a:gd name="T7" fmla="*/ 15 h 55"/>
                <a:gd name="T8" fmla="*/ 145 w 154"/>
                <a:gd name="T9" fmla="*/ 10 h 55"/>
                <a:gd name="T10" fmla="*/ 141 w 154"/>
                <a:gd name="T11" fmla="*/ 7 h 55"/>
                <a:gd name="T12" fmla="*/ 138 w 154"/>
                <a:gd name="T13" fmla="*/ 4 h 55"/>
                <a:gd name="T14" fmla="*/ 133 w 154"/>
                <a:gd name="T15" fmla="*/ 2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4 w 154"/>
                <a:gd name="T25" fmla="*/ 0 h 55"/>
                <a:gd name="T26" fmla="*/ 19 w 154"/>
                <a:gd name="T27" fmla="*/ 2 h 55"/>
                <a:gd name="T28" fmla="*/ 15 w 154"/>
                <a:gd name="T29" fmla="*/ 4 h 55"/>
                <a:gd name="T30" fmla="*/ 11 w 154"/>
                <a:gd name="T31" fmla="*/ 7 h 55"/>
                <a:gd name="T32" fmla="*/ 8 w 154"/>
                <a:gd name="T33" fmla="*/ 10 h 55"/>
                <a:gd name="T34" fmla="*/ 5 w 154"/>
                <a:gd name="T35" fmla="*/ 15 h 55"/>
                <a:gd name="T36" fmla="*/ 3 w 154"/>
                <a:gd name="T37" fmla="*/ 20 h 55"/>
                <a:gd name="T38" fmla="*/ 2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0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0" y="24"/>
                  </a:moveTo>
                  <a:lnTo>
                    <a:pt x="150" y="24"/>
                  </a:lnTo>
                  <a:lnTo>
                    <a:pt x="149" y="20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5" y="15"/>
                  </a:lnTo>
                  <a:lnTo>
                    <a:pt x="3" y="20"/>
                  </a:lnTo>
                  <a:lnTo>
                    <a:pt x="2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0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7">
              <a:extLst>
                <a:ext uri="{FF2B5EF4-FFF2-40B4-BE49-F238E27FC236}">
                  <a16:creationId xmlns:a16="http://schemas.microsoft.com/office/drawing/2014/main" id="{3D81A3FE-3CB2-4139-A446-FCE35A7CDF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6876" y="3883025"/>
              <a:ext cx="122238" cy="120650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8 w 155"/>
                <a:gd name="T5" fmla="*/ 22 h 153"/>
                <a:gd name="T6" fmla="*/ 147 w 155"/>
                <a:gd name="T7" fmla="*/ 16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5 h 153"/>
                <a:gd name="T14" fmla="*/ 133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8 w 155"/>
                <a:gd name="T25" fmla="*/ 0 h 153"/>
                <a:gd name="T26" fmla="*/ 22 w 155"/>
                <a:gd name="T27" fmla="*/ 2 h 153"/>
                <a:gd name="T28" fmla="*/ 18 w 155"/>
                <a:gd name="T29" fmla="*/ 5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6 h 153"/>
                <a:gd name="T36" fmla="*/ 6 w 155"/>
                <a:gd name="T37" fmla="*/ 22 h 153"/>
                <a:gd name="T38" fmla="*/ 6 w 155"/>
                <a:gd name="T39" fmla="*/ 27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8" y="22"/>
                  </a:lnTo>
                  <a:lnTo>
                    <a:pt x="147" y="16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5"/>
                  </a:lnTo>
                  <a:lnTo>
                    <a:pt x="133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6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8">
              <a:extLst>
                <a:ext uri="{FF2B5EF4-FFF2-40B4-BE49-F238E27FC236}">
                  <a16:creationId xmlns:a16="http://schemas.microsoft.com/office/drawing/2014/main" id="{C114EC4F-D05C-429A-BDB4-08FE188211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6876" y="388302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20 h 55"/>
                <a:gd name="T6" fmla="*/ 149 w 155"/>
                <a:gd name="T7" fmla="*/ 15 h 55"/>
                <a:gd name="T8" fmla="*/ 145 w 155"/>
                <a:gd name="T9" fmla="*/ 10 h 55"/>
                <a:gd name="T10" fmla="*/ 142 w 155"/>
                <a:gd name="T11" fmla="*/ 7 h 55"/>
                <a:gd name="T12" fmla="*/ 139 w 155"/>
                <a:gd name="T13" fmla="*/ 4 h 55"/>
                <a:gd name="T14" fmla="*/ 134 w 155"/>
                <a:gd name="T15" fmla="*/ 2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6 w 155"/>
                <a:gd name="T25" fmla="*/ 0 h 55"/>
                <a:gd name="T26" fmla="*/ 20 w 155"/>
                <a:gd name="T27" fmla="*/ 2 h 55"/>
                <a:gd name="T28" fmla="*/ 16 w 155"/>
                <a:gd name="T29" fmla="*/ 4 h 55"/>
                <a:gd name="T30" fmla="*/ 12 w 155"/>
                <a:gd name="T31" fmla="*/ 7 h 55"/>
                <a:gd name="T32" fmla="*/ 8 w 155"/>
                <a:gd name="T33" fmla="*/ 10 h 55"/>
                <a:gd name="T34" fmla="*/ 6 w 155"/>
                <a:gd name="T35" fmla="*/ 15 h 55"/>
                <a:gd name="T36" fmla="*/ 5 w 155"/>
                <a:gd name="T37" fmla="*/ 20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20"/>
                  </a:lnTo>
                  <a:lnTo>
                    <a:pt x="149" y="15"/>
                  </a:lnTo>
                  <a:lnTo>
                    <a:pt x="145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5" y="20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9">
              <a:extLst>
                <a:ext uri="{FF2B5EF4-FFF2-40B4-BE49-F238E27FC236}">
                  <a16:creationId xmlns:a16="http://schemas.microsoft.com/office/drawing/2014/main" id="{3C5C322C-3CDA-49D3-AA6D-9632DCF90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6" y="3883025"/>
              <a:ext cx="122238" cy="120650"/>
            </a:xfrm>
            <a:custGeom>
              <a:avLst/>
              <a:gdLst>
                <a:gd name="T0" fmla="*/ 149 w 154"/>
                <a:gd name="T1" fmla="*/ 27 h 153"/>
                <a:gd name="T2" fmla="*/ 149 w 154"/>
                <a:gd name="T3" fmla="*/ 27 h 153"/>
                <a:gd name="T4" fmla="*/ 149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1 w 154"/>
                <a:gd name="T11" fmla="*/ 8 h 153"/>
                <a:gd name="T12" fmla="*/ 137 w 154"/>
                <a:gd name="T13" fmla="*/ 5 h 153"/>
                <a:gd name="T14" fmla="*/ 133 w 154"/>
                <a:gd name="T15" fmla="*/ 2 h 153"/>
                <a:gd name="T16" fmla="*/ 127 w 154"/>
                <a:gd name="T17" fmla="*/ 0 h 153"/>
                <a:gd name="T18" fmla="*/ 122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8 w 154"/>
                <a:gd name="T25" fmla="*/ 0 h 153"/>
                <a:gd name="T26" fmla="*/ 22 w 154"/>
                <a:gd name="T27" fmla="*/ 2 h 153"/>
                <a:gd name="T28" fmla="*/ 17 w 154"/>
                <a:gd name="T29" fmla="*/ 5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6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5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5 h 153"/>
                <a:gd name="T48" fmla="*/ 149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5"/>
                  </a:lnTo>
                  <a:lnTo>
                    <a:pt x="133" y="2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0">
              <a:extLst>
                <a:ext uri="{FF2B5EF4-FFF2-40B4-BE49-F238E27FC236}">
                  <a16:creationId xmlns:a16="http://schemas.microsoft.com/office/drawing/2014/main" id="{224C4F77-CBAF-4796-B788-FCDE89BE87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6" y="3883025"/>
              <a:ext cx="122238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0 w 154"/>
                <a:gd name="T5" fmla="*/ 20 h 55"/>
                <a:gd name="T6" fmla="*/ 149 w 154"/>
                <a:gd name="T7" fmla="*/ 15 h 55"/>
                <a:gd name="T8" fmla="*/ 145 w 154"/>
                <a:gd name="T9" fmla="*/ 10 h 55"/>
                <a:gd name="T10" fmla="*/ 143 w 154"/>
                <a:gd name="T11" fmla="*/ 7 h 55"/>
                <a:gd name="T12" fmla="*/ 138 w 154"/>
                <a:gd name="T13" fmla="*/ 4 h 55"/>
                <a:gd name="T14" fmla="*/ 135 w 154"/>
                <a:gd name="T15" fmla="*/ 2 h 55"/>
                <a:gd name="T16" fmla="*/ 129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21 w 154"/>
                <a:gd name="T27" fmla="*/ 2 h 55"/>
                <a:gd name="T28" fmla="*/ 16 w 154"/>
                <a:gd name="T29" fmla="*/ 4 h 55"/>
                <a:gd name="T30" fmla="*/ 13 w 154"/>
                <a:gd name="T31" fmla="*/ 7 h 55"/>
                <a:gd name="T32" fmla="*/ 9 w 154"/>
                <a:gd name="T33" fmla="*/ 10 h 55"/>
                <a:gd name="T34" fmla="*/ 6 w 154"/>
                <a:gd name="T35" fmla="*/ 15 h 55"/>
                <a:gd name="T36" fmla="*/ 5 w 154"/>
                <a:gd name="T37" fmla="*/ 20 h 55"/>
                <a:gd name="T38" fmla="*/ 4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0" y="20"/>
                  </a:lnTo>
                  <a:lnTo>
                    <a:pt x="149" y="15"/>
                  </a:lnTo>
                  <a:lnTo>
                    <a:pt x="145" y="10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5" y="20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1">
              <a:extLst>
                <a:ext uri="{FF2B5EF4-FFF2-40B4-BE49-F238E27FC236}">
                  <a16:creationId xmlns:a16="http://schemas.microsoft.com/office/drawing/2014/main" id="{4C9A2DA7-D71B-4503-9434-F3A3143EA4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00576" y="3883025"/>
              <a:ext cx="123825" cy="120650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8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5 h 153"/>
                <a:gd name="T14" fmla="*/ 132 w 154"/>
                <a:gd name="T15" fmla="*/ 2 h 153"/>
                <a:gd name="T16" fmla="*/ 128 w 154"/>
                <a:gd name="T17" fmla="*/ 0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7 w 154"/>
                <a:gd name="T25" fmla="*/ 0 h 153"/>
                <a:gd name="T26" fmla="*/ 23 w 154"/>
                <a:gd name="T27" fmla="*/ 2 h 153"/>
                <a:gd name="T28" fmla="*/ 18 w 154"/>
                <a:gd name="T29" fmla="*/ 5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6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5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8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5"/>
                  </a:lnTo>
                  <a:lnTo>
                    <a:pt x="132" y="2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2">
              <a:extLst>
                <a:ext uri="{FF2B5EF4-FFF2-40B4-BE49-F238E27FC236}">
                  <a16:creationId xmlns:a16="http://schemas.microsoft.com/office/drawing/2014/main" id="{770EE6BD-5760-4BF4-865A-5F431D0711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00576" y="3883025"/>
              <a:ext cx="123825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1 w 154"/>
                <a:gd name="T5" fmla="*/ 20 h 55"/>
                <a:gd name="T6" fmla="*/ 148 w 154"/>
                <a:gd name="T7" fmla="*/ 15 h 55"/>
                <a:gd name="T8" fmla="*/ 146 w 154"/>
                <a:gd name="T9" fmla="*/ 10 h 55"/>
                <a:gd name="T10" fmla="*/ 143 w 154"/>
                <a:gd name="T11" fmla="*/ 7 h 55"/>
                <a:gd name="T12" fmla="*/ 139 w 154"/>
                <a:gd name="T13" fmla="*/ 4 h 55"/>
                <a:gd name="T14" fmla="*/ 135 w 154"/>
                <a:gd name="T15" fmla="*/ 2 h 55"/>
                <a:gd name="T16" fmla="*/ 130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21 w 154"/>
                <a:gd name="T27" fmla="*/ 2 h 55"/>
                <a:gd name="T28" fmla="*/ 16 w 154"/>
                <a:gd name="T29" fmla="*/ 4 h 55"/>
                <a:gd name="T30" fmla="*/ 13 w 154"/>
                <a:gd name="T31" fmla="*/ 7 h 55"/>
                <a:gd name="T32" fmla="*/ 9 w 154"/>
                <a:gd name="T33" fmla="*/ 10 h 55"/>
                <a:gd name="T34" fmla="*/ 7 w 154"/>
                <a:gd name="T35" fmla="*/ 15 h 55"/>
                <a:gd name="T36" fmla="*/ 4 w 154"/>
                <a:gd name="T37" fmla="*/ 20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1" y="20"/>
                  </a:lnTo>
                  <a:lnTo>
                    <a:pt x="148" y="15"/>
                  </a:lnTo>
                  <a:lnTo>
                    <a:pt x="146" y="10"/>
                  </a:lnTo>
                  <a:lnTo>
                    <a:pt x="143" y="7"/>
                  </a:lnTo>
                  <a:lnTo>
                    <a:pt x="139" y="4"/>
                  </a:lnTo>
                  <a:lnTo>
                    <a:pt x="135" y="2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7" y="15"/>
                  </a:lnTo>
                  <a:lnTo>
                    <a:pt x="4" y="20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3">
              <a:extLst>
                <a:ext uri="{FF2B5EF4-FFF2-40B4-BE49-F238E27FC236}">
                  <a16:creationId xmlns:a16="http://schemas.microsoft.com/office/drawing/2014/main" id="{58C1A014-B0E0-4ECC-9786-879D1A3D3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9013" y="3883025"/>
              <a:ext cx="123825" cy="120650"/>
            </a:xfrm>
            <a:custGeom>
              <a:avLst/>
              <a:gdLst>
                <a:gd name="T0" fmla="*/ 148 w 154"/>
                <a:gd name="T1" fmla="*/ 27 h 153"/>
                <a:gd name="T2" fmla="*/ 148 w 154"/>
                <a:gd name="T3" fmla="*/ 27 h 153"/>
                <a:gd name="T4" fmla="*/ 147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0 w 154"/>
                <a:gd name="T11" fmla="*/ 8 h 153"/>
                <a:gd name="T12" fmla="*/ 136 w 154"/>
                <a:gd name="T13" fmla="*/ 5 h 153"/>
                <a:gd name="T14" fmla="*/ 131 w 154"/>
                <a:gd name="T15" fmla="*/ 2 h 153"/>
                <a:gd name="T16" fmla="*/ 126 w 154"/>
                <a:gd name="T17" fmla="*/ 0 h 153"/>
                <a:gd name="T18" fmla="*/ 121 w 154"/>
                <a:gd name="T19" fmla="*/ 0 h 153"/>
                <a:gd name="T20" fmla="*/ 32 w 154"/>
                <a:gd name="T21" fmla="*/ 0 h 153"/>
                <a:gd name="T22" fmla="*/ 32 w 154"/>
                <a:gd name="T23" fmla="*/ 0 h 153"/>
                <a:gd name="T24" fmla="*/ 26 w 154"/>
                <a:gd name="T25" fmla="*/ 0 h 153"/>
                <a:gd name="T26" fmla="*/ 22 w 154"/>
                <a:gd name="T27" fmla="*/ 2 h 153"/>
                <a:gd name="T28" fmla="*/ 17 w 154"/>
                <a:gd name="T29" fmla="*/ 5 h 153"/>
                <a:gd name="T30" fmla="*/ 12 w 154"/>
                <a:gd name="T31" fmla="*/ 8 h 153"/>
                <a:gd name="T32" fmla="*/ 10 w 154"/>
                <a:gd name="T33" fmla="*/ 12 h 153"/>
                <a:gd name="T34" fmla="*/ 7 w 154"/>
                <a:gd name="T35" fmla="*/ 16 h 153"/>
                <a:gd name="T36" fmla="*/ 6 w 154"/>
                <a:gd name="T37" fmla="*/ 22 h 153"/>
                <a:gd name="T38" fmla="*/ 6 w 154"/>
                <a:gd name="T39" fmla="*/ 27 h 153"/>
                <a:gd name="T40" fmla="*/ 0 w 154"/>
                <a:gd name="T41" fmla="*/ 55 h 153"/>
                <a:gd name="T42" fmla="*/ 6 w 154"/>
                <a:gd name="T43" fmla="*/ 153 h 153"/>
                <a:gd name="T44" fmla="*/ 148 w 154"/>
                <a:gd name="T45" fmla="*/ 153 h 153"/>
                <a:gd name="T46" fmla="*/ 154 w 154"/>
                <a:gd name="T47" fmla="*/ 55 h 153"/>
                <a:gd name="T48" fmla="*/ 148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8" y="27"/>
                  </a:moveTo>
                  <a:lnTo>
                    <a:pt x="148" y="27"/>
                  </a:lnTo>
                  <a:lnTo>
                    <a:pt x="147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6" y="5"/>
                  </a:lnTo>
                  <a:lnTo>
                    <a:pt x="131" y="2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2" y="8"/>
                  </a:lnTo>
                  <a:lnTo>
                    <a:pt x="10" y="12"/>
                  </a:lnTo>
                  <a:lnTo>
                    <a:pt x="7" y="16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8" y="153"/>
                  </a:lnTo>
                  <a:lnTo>
                    <a:pt x="154" y="55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4">
              <a:extLst>
                <a:ext uri="{FF2B5EF4-FFF2-40B4-BE49-F238E27FC236}">
                  <a16:creationId xmlns:a16="http://schemas.microsoft.com/office/drawing/2014/main" id="{586CF972-C091-42F9-A1B9-089D92EAEB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9013" y="3883025"/>
              <a:ext cx="123825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49 w 154"/>
                <a:gd name="T5" fmla="*/ 20 h 55"/>
                <a:gd name="T6" fmla="*/ 147 w 154"/>
                <a:gd name="T7" fmla="*/ 15 h 55"/>
                <a:gd name="T8" fmla="*/ 145 w 154"/>
                <a:gd name="T9" fmla="*/ 10 h 55"/>
                <a:gd name="T10" fmla="*/ 141 w 154"/>
                <a:gd name="T11" fmla="*/ 7 h 55"/>
                <a:gd name="T12" fmla="*/ 138 w 154"/>
                <a:gd name="T13" fmla="*/ 4 h 55"/>
                <a:gd name="T14" fmla="*/ 133 w 154"/>
                <a:gd name="T15" fmla="*/ 2 h 55"/>
                <a:gd name="T16" fmla="*/ 129 w 154"/>
                <a:gd name="T17" fmla="*/ 0 h 55"/>
                <a:gd name="T18" fmla="*/ 123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4 w 154"/>
                <a:gd name="T25" fmla="*/ 0 h 55"/>
                <a:gd name="T26" fmla="*/ 19 w 154"/>
                <a:gd name="T27" fmla="*/ 2 h 55"/>
                <a:gd name="T28" fmla="*/ 15 w 154"/>
                <a:gd name="T29" fmla="*/ 4 h 55"/>
                <a:gd name="T30" fmla="*/ 11 w 154"/>
                <a:gd name="T31" fmla="*/ 7 h 55"/>
                <a:gd name="T32" fmla="*/ 8 w 154"/>
                <a:gd name="T33" fmla="*/ 10 h 55"/>
                <a:gd name="T34" fmla="*/ 6 w 154"/>
                <a:gd name="T35" fmla="*/ 15 h 55"/>
                <a:gd name="T36" fmla="*/ 3 w 154"/>
                <a:gd name="T37" fmla="*/ 20 h 55"/>
                <a:gd name="T38" fmla="*/ 2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49" y="20"/>
                  </a:lnTo>
                  <a:lnTo>
                    <a:pt x="147" y="15"/>
                  </a:lnTo>
                  <a:lnTo>
                    <a:pt x="145" y="10"/>
                  </a:lnTo>
                  <a:lnTo>
                    <a:pt x="141" y="7"/>
                  </a:lnTo>
                  <a:lnTo>
                    <a:pt x="138" y="4"/>
                  </a:lnTo>
                  <a:lnTo>
                    <a:pt x="133" y="2"/>
                  </a:lnTo>
                  <a:lnTo>
                    <a:pt x="129" y="0"/>
                  </a:lnTo>
                  <a:lnTo>
                    <a:pt x="1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5"/>
                  </a:lnTo>
                  <a:lnTo>
                    <a:pt x="3" y="20"/>
                  </a:lnTo>
                  <a:lnTo>
                    <a:pt x="2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5">
              <a:extLst>
                <a:ext uri="{FF2B5EF4-FFF2-40B4-BE49-F238E27FC236}">
                  <a16:creationId xmlns:a16="http://schemas.microsoft.com/office/drawing/2014/main" id="{5BC9972A-EE78-471D-A59B-36DBE0FDD8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7451" y="3883025"/>
              <a:ext cx="122238" cy="120650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8 w 155"/>
                <a:gd name="T5" fmla="*/ 22 h 153"/>
                <a:gd name="T6" fmla="*/ 147 w 155"/>
                <a:gd name="T7" fmla="*/ 16 h 153"/>
                <a:gd name="T8" fmla="*/ 144 w 155"/>
                <a:gd name="T9" fmla="*/ 12 h 153"/>
                <a:gd name="T10" fmla="*/ 141 w 155"/>
                <a:gd name="T11" fmla="*/ 8 h 153"/>
                <a:gd name="T12" fmla="*/ 136 w 155"/>
                <a:gd name="T13" fmla="*/ 5 h 153"/>
                <a:gd name="T14" fmla="*/ 133 w 155"/>
                <a:gd name="T15" fmla="*/ 2 h 153"/>
                <a:gd name="T16" fmla="*/ 127 w 155"/>
                <a:gd name="T17" fmla="*/ 0 h 153"/>
                <a:gd name="T18" fmla="*/ 121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0 h 153"/>
                <a:gd name="T26" fmla="*/ 22 w 155"/>
                <a:gd name="T27" fmla="*/ 2 h 153"/>
                <a:gd name="T28" fmla="*/ 18 w 155"/>
                <a:gd name="T29" fmla="*/ 5 h 153"/>
                <a:gd name="T30" fmla="*/ 14 w 155"/>
                <a:gd name="T31" fmla="*/ 8 h 153"/>
                <a:gd name="T32" fmla="*/ 11 w 155"/>
                <a:gd name="T33" fmla="*/ 12 h 153"/>
                <a:gd name="T34" fmla="*/ 9 w 155"/>
                <a:gd name="T35" fmla="*/ 16 h 153"/>
                <a:gd name="T36" fmla="*/ 6 w 155"/>
                <a:gd name="T37" fmla="*/ 22 h 153"/>
                <a:gd name="T38" fmla="*/ 6 w 155"/>
                <a:gd name="T39" fmla="*/ 27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8" y="22"/>
                  </a:lnTo>
                  <a:lnTo>
                    <a:pt x="147" y="16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6" y="5"/>
                  </a:lnTo>
                  <a:lnTo>
                    <a:pt x="133" y="2"/>
                  </a:lnTo>
                  <a:lnTo>
                    <a:pt x="127" y="0"/>
                  </a:lnTo>
                  <a:lnTo>
                    <a:pt x="12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9" y="16"/>
                  </a:lnTo>
                  <a:lnTo>
                    <a:pt x="6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6">
              <a:extLst>
                <a:ext uri="{FF2B5EF4-FFF2-40B4-BE49-F238E27FC236}">
                  <a16:creationId xmlns:a16="http://schemas.microsoft.com/office/drawing/2014/main" id="{7EC31700-5E8C-4D56-B61D-59F26706B2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7451" y="388302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20 h 55"/>
                <a:gd name="T6" fmla="*/ 148 w 155"/>
                <a:gd name="T7" fmla="*/ 15 h 55"/>
                <a:gd name="T8" fmla="*/ 146 w 155"/>
                <a:gd name="T9" fmla="*/ 10 h 55"/>
                <a:gd name="T10" fmla="*/ 142 w 155"/>
                <a:gd name="T11" fmla="*/ 7 h 55"/>
                <a:gd name="T12" fmla="*/ 139 w 155"/>
                <a:gd name="T13" fmla="*/ 4 h 55"/>
                <a:gd name="T14" fmla="*/ 134 w 155"/>
                <a:gd name="T15" fmla="*/ 2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5 w 155"/>
                <a:gd name="T25" fmla="*/ 0 h 55"/>
                <a:gd name="T26" fmla="*/ 20 w 155"/>
                <a:gd name="T27" fmla="*/ 2 h 55"/>
                <a:gd name="T28" fmla="*/ 17 w 155"/>
                <a:gd name="T29" fmla="*/ 4 h 55"/>
                <a:gd name="T30" fmla="*/ 12 w 155"/>
                <a:gd name="T31" fmla="*/ 7 h 55"/>
                <a:gd name="T32" fmla="*/ 9 w 155"/>
                <a:gd name="T33" fmla="*/ 10 h 55"/>
                <a:gd name="T34" fmla="*/ 6 w 155"/>
                <a:gd name="T35" fmla="*/ 15 h 55"/>
                <a:gd name="T36" fmla="*/ 5 w 155"/>
                <a:gd name="T37" fmla="*/ 20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20"/>
                  </a:lnTo>
                  <a:lnTo>
                    <a:pt x="148" y="15"/>
                  </a:lnTo>
                  <a:lnTo>
                    <a:pt x="146" y="10"/>
                  </a:lnTo>
                  <a:lnTo>
                    <a:pt x="142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7" y="4"/>
                  </a:lnTo>
                  <a:lnTo>
                    <a:pt x="12" y="7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5" y="20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7">
              <a:extLst>
                <a:ext uri="{FF2B5EF4-FFF2-40B4-BE49-F238E27FC236}">
                  <a16:creationId xmlns:a16="http://schemas.microsoft.com/office/drawing/2014/main" id="{E8F61727-8255-48E8-8073-2F1D04F267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1" y="3883025"/>
              <a:ext cx="122238" cy="120650"/>
            </a:xfrm>
            <a:custGeom>
              <a:avLst/>
              <a:gdLst>
                <a:gd name="T0" fmla="*/ 149 w 155"/>
                <a:gd name="T1" fmla="*/ 27 h 153"/>
                <a:gd name="T2" fmla="*/ 149 w 155"/>
                <a:gd name="T3" fmla="*/ 27 h 153"/>
                <a:gd name="T4" fmla="*/ 149 w 155"/>
                <a:gd name="T5" fmla="*/ 22 h 153"/>
                <a:gd name="T6" fmla="*/ 146 w 155"/>
                <a:gd name="T7" fmla="*/ 16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5 h 153"/>
                <a:gd name="T14" fmla="*/ 133 w 155"/>
                <a:gd name="T15" fmla="*/ 2 h 153"/>
                <a:gd name="T16" fmla="*/ 127 w 155"/>
                <a:gd name="T17" fmla="*/ 0 h 153"/>
                <a:gd name="T18" fmla="*/ 122 w 155"/>
                <a:gd name="T19" fmla="*/ 0 h 153"/>
                <a:gd name="T20" fmla="*/ 32 w 155"/>
                <a:gd name="T21" fmla="*/ 0 h 153"/>
                <a:gd name="T22" fmla="*/ 32 w 155"/>
                <a:gd name="T23" fmla="*/ 0 h 153"/>
                <a:gd name="T24" fmla="*/ 28 w 155"/>
                <a:gd name="T25" fmla="*/ 0 h 153"/>
                <a:gd name="T26" fmla="*/ 22 w 155"/>
                <a:gd name="T27" fmla="*/ 2 h 153"/>
                <a:gd name="T28" fmla="*/ 18 w 155"/>
                <a:gd name="T29" fmla="*/ 5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6 h 153"/>
                <a:gd name="T36" fmla="*/ 7 w 155"/>
                <a:gd name="T37" fmla="*/ 22 h 153"/>
                <a:gd name="T38" fmla="*/ 6 w 155"/>
                <a:gd name="T39" fmla="*/ 27 h 153"/>
                <a:gd name="T40" fmla="*/ 0 w 155"/>
                <a:gd name="T41" fmla="*/ 55 h 153"/>
                <a:gd name="T42" fmla="*/ 6 w 155"/>
                <a:gd name="T43" fmla="*/ 153 h 153"/>
                <a:gd name="T44" fmla="*/ 149 w 155"/>
                <a:gd name="T45" fmla="*/ 153 h 153"/>
                <a:gd name="T46" fmla="*/ 155 w 155"/>
                <a:gd name="T47" fmla="*/ 55 h 153"/>
                <a:gd name="T48" fmla="*/ 149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5"/>
                  </a:lnTo>
                  <a:lnTo>
                    <a:pt x="133" y="2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5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8">
              <a:extLst>
                <a:ext uri="{FF2B5EF4-FFF2-40B4-BE49-F238E27FC236}">
                  <a16:creationId xmlns:a16="http://schemas.microsoft.com/office/drawing/2014/main" id="{86C99471-70F5-4C8B-B030-BD50F8A1FE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1" y="3883025"/>
              <a:ext cx="122238" cy="42863"/>
            </a:xfrm>
            <a:custGeom>
              <a:avLst/>
              <a:gdLst>
                <a:gd name="T0" fmla="*/ 151 w 155"/>
                <a:gd name="T1" fmla="*/ 24 h 55"/>
                <a:gd name="T2" fmla="*/ 151 w 155"/>
                <a:gd name="T3" fmla="*/ 24 h 55"/>
                <a:gd name="T4" fmla="*/ 150 w 155"/>
                <a:gd name="T5" fmla="*/ 20 h 55"/>
                <a:gd name="T6" fmla="*/ 149 w 155"/>
                <a:gd name="T7" fmla="*/ 15 h 55"/>
                <a:gd name="T8" fmla="*/ 145 w 155"/>
                <a:gd name="T9" fmla="*/ 10 h 55"/>
                <a:gd name="T10" fmla="*/ 143 w 155"/>
                <a:gd name="T11" fmla="*/ 7 h 55"/>
                <a:gd name="T12" fmla="*/ 138 w 155"/>
                <a:gd name="T13" fmla="*/ 4 h 55"/>
                <a:gd name="T14" fmla="*/ 134 w 155"/>
                <a:gd name="T15" fmla="*/ 2 h 55"/>
                <a:gd name="T16" fmla="*/ 129 w 155"/>
                <a:gd name="T17" fmla="*/ 0 h 55"/>
                <a:gd name="T18" fmla="*/ 125 w 155"/>
                <a:gd name="T19" fmla="*/ 0 h 55"/>
                <a:gd name="T20" fmla="*/ 30 w 155"/>
                <a:gd name="T21" fmla="*/ 0 h 55"/>
                <a:gd name="T22" fmla="*/ 30 w 155"/>
                <a:gd name="T23" fmla="*/ 0 h 55"/>
                <a:gd name="T24" fmla="*/ 26 w 155"/>
                <a:gd name="T25" fmla="*/ 0 h 55"/>
                <a:gd name="T26" fmla="*/ 21 w 155"/>
                <a:gd name="T27" fmla="*/ 2 h 55"/>
                <a:gd name="T28" fmla="*/ 16 w 155"/>
                <a:gd name="T29" fmla="*/ 4 h 55"/>
                <a:gd name="T30" fmla="*/ 12 w 155"/>
                <a:gd name="T31" fmla="*/ 7 h 55"/>
                <a:gd name="T32" fmla="*/ 9 w 155"/>
                <a:gd name="T33" fmla="*/ 10 h 55"/>
                <a:gd name="T34" fmla="*/ 6 w 155"/>
                <a:gd name="T35" fmla="*/ 15 h 55"/>
                <a:gd name="T36" fmla="*/ 5 w 155"/>
                <a:gd name="T37" fmla="*/ 20 h 55"/>
                <a:gd name="T38" fmla="*/ 4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1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1" y="24"/>
                  </a:moveTo>
                  <a:lnTo>
                    <a:pt x="151" y="24"/>
                  </a:lnTo>
                  <a:lnTo>
                    <a:pt x="150" y="20"/>
                  </a:lnTo>
                  <a:lnTo>
                    <a:pt x="149" y="15"/>
                  </a:lnTo>
                  <a:lnTo>
                    <a:pt x="145" y="10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5" y="20"/>
                  </a:lnTo>
                  <a:lnTo>
                    <a:pt x="4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9">
              <a:extLst>
                <a:ext uri="{FF2B5EF4-FFF2-40B4-BE49-F238E27FC236}">
                  <a16:creationId xmlns:a16="http://schemas.microsoft.com/office/drawing/2014/main" id="{C5B40EB2-E57F-4B76-9FAF-C720F41316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1" y="3883025"/>
              <a:ext cx="123825" cy="120650"/>
            </a:xfrm>
            <a:custGeom>
              <a:avLst/>
              <a:gdLst>
                <a:gd name="T0" fmla="*/ 149 w 154"/>
                <a:gd name="T1" fmla="*/ 27 h 153"/>
                <a:gd name="T2" fmla="*/ 149 w 154"/>
                <a:gd name="T3" fmla="*/ 27 h 153"/>
                <a:gd name="T4" fmla="*/ 149 w 154"/>
                <a:gd name="T5" fmla="*/ 22 h 153"/>
                <a:gd name="T6" fmla="*/ 146 w 154"/>
                <a:gd name="T7" fmla="*/ 16 h 153"/>
                <a:gd name="T8" fmla="*/ 144 w 154"/>
                <a:gd name="T9" fmla="*/ 12 h 153"/>
                <a:gd name="T10" fmla="*/ 140 w 154"/>
                <a:gd name="T11" fmla="*/ 8 h 153"/>
                <a:gd name="T12" fmla="*/ 137 w 154"/>
                <a:gd name="T13" fmla="*/ 5 h 153"/>
                <a:gd name="T14" fmla="*/ 132 w 154"/>
                <a:gd name="T15" fmla="*/ 2 h 153"/>
                <a:gd name="T16" fmla="*/ 128 w 154"/>
                <a:gd name="T17" fmla="*/ 0 h 153"/>
                <a:gd name="T18" fmla="*/ 122 w 154"/>
                <a:gd name="T19" fmla="*/ 0 h 153"/>
                <a:gd name="T20" fmla="*/ 33 w 154"/>
                <a:gd name="T21" fmla="*/ 0 h 153"/>
                <a:gd name="T22" fmla="*/ 33 w 154"/>
                <a:gd name="T23" fmla="*/ 0 h 153"/>
                <a:gd name="T24" fmla="*/ 28 w 154"/>
                <a:gd name="T25" fmla="*/ 0 h 153"/>
                <a:gd name="T26" fmla="*/ 23 w 154"/>
                <a:gd name="T27" fmla="*/ 2 h 153"/>
                <a:gd name="T28" fmla="*/ 18 w 154"/>
                <a:gd name="T29" fmla="*/ 5 h 153"/>
                <a:gd name="T30" fmla="*/ 14 w 154"/>
                <a:gd name="T31" fmla="*/ 8 h 153"/>
                <a:gd name="T32" fmla="*/ 10 w 154"/>
                <a:gd name="T33" fmla="*/ 12 h 153"/>
                <a:gd name="T34" fmla="*/ 8 w 154"/>
                <a:gd name="T35" fmla="*/ 16 h 153"/>
                <a:gd name="T36" fmla="*/ 7 w 154"/>
                <a:gd name="T37" fmla="*/ 22 h 153"/>
                <a:gd name="T38" fmla="*/ 6 w 154"/>
                <a:gd name="T39" fmla="*/ 27 h 153"/>
                <a:gd name="T40" fmla="*/ 0 w 154"/>
                <a:gd name="T41" fmla="*/ 55 h 153"/>
                <a:gd name="T42" fmla="*/ 6 w 154"/>
                <a:gd name="T43" fmla="*/ 153 h 153"/>
                <a:gd name="T44" fmla="*/ 149 w 154"/>
                <a:gd name="T45" fmla="*/ 153 h 153"/>
                <a:gd name="T46" fmla="*/ 154 w 154"/>
                <a:gd name="T47" fmla="*/ 55 h 153"/>
                <a:gd name="T48" fmla="*/ 149 w 154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4" h="153">
                  <a:moveTo>
                    <a:pt x="149" y="27"/>
                  </a:moveTo>
                  <a:lnTo>
                    <a:pt x="149" y="27"/>
                  </a:lnTo>
                  <a:lnTo>
                    <a:pt x="149" y="22"/>
                  </a:lnTo>
                  <a:lnTo>
                    <a:pt x="146" y="16"/>
                  </a:lnTo>
                  <a:lnTo>
                    <a:pt x="144" y="12"/>
                  </a:lnTo>
                  <a:lnTo>
                    <a:pt x="140" y="8"/>
                  </a:lnTo>
                  <a:lnTo>
                    <a:pt x="137" y="5"/>
                  </a:lnTo>
                  <a:lnTo>
                    <a:pt x="132" y="2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6" y="27"/>
                  </a:lnTo>
                  <a:lnTo>
                    <a:pt x="0" y="55"/>
                  </a:lnTo>
                  <a:lnTo>
                    <a:pt x="6" y="153"/>
                  </a:lnTo>
                  <a:lnTo>
                    <a:pt x="149" y="153"/>
                  </a:lnTo>
                  <a:lnTo>
                    <a:pt x="154" y="55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0">
              <a:extLst>
                <a:ext uri="{FF2B5EF4-FFF2-40B4-BE49-F238E27FC236}">
                  <a16:creationId xmlns:a16="http://schemas.microsoft.com/office/drawing/2014/main" id="{39B50CE4-C26F-46CE-BFA3-956F4AB6D1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1" y="3883025"/>
              <a:ext cx="123825" cy="42863"/>
            </a:xfrm>
            <a:custGeom>
              <a:avLst/>
              <a:gdLst>
                <a:gd name="T0" fmla="*/ 151 w 154"/>
                <a:gd name="T1" fmla="*/ 24 h 55"/>
                <a:gd name="T2" fmla="*/ 151 w 154"/>
                <a:gd name="T3" fmla="*/ 24 h 55"/>
                <a:gd name="T4" fmla="*/ 151 w 154"/>
                <a:gd name="T5" fmla="*/ 20 h 55"/>
                <a:gd name="T6" fmla="*/ 149 w 154"/>
                <a:gd name="T7" fmla="*/ 15 h 55"/>
                <a:gd name="T8" fmla="*/ 146 w 154"/>
                <a:gd name="T9" fmla="*/ 10 h 55"/>
                <a:gd name="T10" fmla="*/ 143 w 154"/>
                <a:gd name="T11" fmla="*/ 7 h 55"/>
                <a:gd name="T12" fmla="*/ 138 w 154"/>
                <a:gd name="T13" fmla="*/ 4 h 55"/>
                <a:gd name="T14" fmla="*/ 135 w 154"/>
                <a:gd name="T15" fmla="*/ 2 h 55"/>
                <a:gd name="T16" fmla="*/ 130 w 154"/>
                <a:gd name="T17" fmla="*/ 0 h 55"/>
                <a:gd name="T18" fmla="*/ 124 w 154"/>
                <a:gd name="T19" fmla="*/ 0 h 55"/>
                <a:gd name="T20" fmla="*/ 30 w 154"/>
                <a:gd name="T21" fmla="*/ 0 h 55"/>
                <a:gd name="T22" fmla="*/ 30 w 154"/>
                <a:gd name="T23" fmla="*/ 0 h 55"/>
                <a:gd name="T24" fmla="*/ 25 w 154"/>
                <a:gd name="T25" fmla="*/ 0 h 55"/>
                <a:gd name="T26" fmla="*/ 21 w 154"/>
                <a:gd name="T27" fmla="*/ 2 h 55"/>
                <a:gd name="T28" fmla="*/ 16 w 154"/>
                <a:gd name="T29" fmla="*/ 4 h 55"/>
                <a:gd name="T30" fmla="*/ 13 w 154"/>
                <a:gd name="T31" fmla="*/ 7 h 55"/>
                <a:gd name="T32" fmla="*/ 9 w 154"/>
                <a:gd name="T33" fmla="*/ 10 h 55"/>
                <a:gd name="T34" fmla="*/ 7 w 154"/>
                <a:gd name="T35" fmla="*/ 15 h 55"/>
                <a:gd name="T36" fmla="*/ 5 w 154"/>
                <a:gd name="T37" fmla="*/ 20 h 55"/>
                <a:gd name="T38" fmla="*/ 3 w 154"/>
                <a:gd name="T39" fmla="*/ 24 h 55"/>
                <a:gd name="T40" fmla="*/ 0 w 154"/>
                <a:gd name="T41" fmla="*/ 55 h 55"/>
                <a:gd name="T42" fmla="*/ 154 w 154"/>
                <a:gd name="T43" fmla="*/ 55 h 55"/>
                <a:gd name="T44" fmla="*/ 151 w 154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55">
                  <a:moveTo>
                    <a:pt x="151" y="24"/>
                  </a:moveTo>
                  <a:lnTo>
                    <a:pt x="151" y="24"/>
                  </a:lnTo>
                  <a:lnTo>
                    <a:pt x="151" y="20"/>
                  </a:lnTo>
                  <a:lnTo>
                    <a:pt x="149" y="15"/>
                  </a:lnTo>
                  <a:lnTo>
                    <a:pt x="146" y="10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5" y="2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2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7" y="15"/>
                  </a:lnTo>
                  <a:lnTo>
                    <a:pt x="5" y="20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4" y="55"/>
                  </a:lnTo>
                  <a:lnTo>
                    <a:pt x="151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1">
              <a:extLst>
                <a:ext uri="{FF2B5EF4-FFF2-40B4-BE49-F238E27FC236}">
                  <a16:creationId xmlns:a16="http://schemas.microsoft.com/office/drawing/2014/main" id="{60219903-D3D0-4559-A259-4F5E08DE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9588" y="3883025"/>
              <a:ext cx="123825" cy="120650"/>
            </a:xfrm>
            <a:custGeom>
              <a:avLst/>
              <a:gdLst>
                <a:gd name="T0" fmla="*/ 148 w 155"/>
                <a:gd name="T1" fmla="*/ 27 h 153"/>
                <a:gd name="T2" fmla="*/ 148 w 155"/>
                <a:gd name="T3" fmla="*/ 27 h 153"/>
                <a:gd name="T4" fmla="*/ 148 w 155"/>
                <a:gd name="T5" fmla="*/ 22 h 153"/>
                <a:gd name="T6" fmla="*/ 147 w 155"/>
                <a:gd name="T7" fmla="*/ 16 h 153"/>
                <a:gd name="T8" fmla="*/ 144 w 155"/>
                <a:gd name="T9" fmla="*/ 12 h 153"/>
                <a:gd name="T10" fmla="*/ 141 w 155"/>
                <a:gd name="T11" fmla="*/ 8 h 153"/>
                <a:gd name="T12" fmla="*/ 137 w 155"/>
                <a:gd name="T13" fmla="*/ 5 h 153"/>
                <a:gd name="T14" fmla="*/ 132 w 155"/>
                <a:gd name="T15" fmla="*/ 2 h 153"/>
                <a:gd name="T16" fmla="*/ 128 w 155"/>
                <a:gd name="T17" fmla="*/ 0 h 153"/>
                <a:gd name="T18" fmla="*/ 122 w 155"/>
                <a:gd name="T19" fmla="*/ 0 h 153"/>
                <a:gd name="T20" fmla="*/ 33 w 155"/>
                <a:gd name="T21" fmla="*/ 0 h 153"/>
                <a:gd name="T22" fmla="*/ 33 w 155"/>
                <a:gd name="T23" fmla="*/ 0 h 153"/>
                <a:gd name="T24" fmla="*/ 27 w 155"/>
                <a:gd name="T25" fmla="*/ 0 h 153"/>
                <a:gd name="T26" fmla="*/ 23 w 155"/>
                <a:gd name="T27" fmla="*/ 2 h 153"/>
                <a:gd name="T28" fmla="*/ 18 w 155"/>
                <a:gd name="T29" fmla="*/ 5 h 153"/>
                <a:gd name="T30" fmla="*/ 14 w 155"/>
                <a:gd name="T31" fmla="*/ 8 h 153"/>
                <a:gd name="T32" fmla="*/ 11 w 155"/>
                <a:gd name="T33" fmla="*/ 12 h 153"/>
                <a:gd name="T34" fmla="*/ 8 w 155"/>
                <a:gd name="T35" fmla="*/ 16 h 153"/>
                <a:gd name="T36" fmla="*/ 7 w 155"/>
                <a:gd name="T37" fmla="*/ 22 h 153"/>
                <a:gd name="T38" fmla="*/ 7 w 155"/>
                <a:gd name="T39" fmla="*/ 27 h 153"/>
                <a:gd name="T40" fmla="*/ 0 w 155"/>
                <a:gd name="T41" fmla="*/ 55 h 153"/>
                <a:gd name="T42" fmla="*/ 7 w 155"/>
                <a:gd name="T43" fmla="*/ 153 h 153"/>
                <a:gd name="T44" fmla="*/ 148 w 155"/>
                <a:gd name="T45" fmla="*/ 153 h 153"/>
                <a:gd name="T46" fmla="*/ 155 w 155"/>
                <a:gd name="T47" fmla="*/ 55 h 153"/>
                <a:gd name="T48" fmla="*/ 148 w 155"/>
                <a:gd name="T4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5" h="153">
                  <a:moveTo>
                    <a:pt x="148" y="27"/>
                  </a:moveTo>
                  <a:lnTo>
                    <a:pt x="148" y="27"/>
                  </a:lnTo>
                  <a:lnTo>
                    <a:pt x="148" y="22"/>
                  </a:lnTo>
                  <a:lnTo>
                    <a:pt x="147" y="16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7" y="5"/>
                  </a:lnTo>
                  <a:lnTo>
                    <a:pt x="132" y="2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2"/>
                  </a:lnTo>
                  <a:lnTo>
                    <a:pt x="18" y="5"/>
                  </a:lnTo>
                  <a:lnTo>
                    <a:pt x="14" y="8"/>
                  </a:lnTo>
                  <a:lnTo>
                    <a:pt x="11" y="12"/>
                  </a:lnTo>
                  <a:lnTo>
                    <a:pt x="8" y="16"/>
                  </a:lnTo>
                  <a:lnTo>
                    <a:pt x="7" y="22"/>
                  </a:lnTo>
                  <a:lnTo>
                    <a:pt x="7" y="27"/>
                  </a:lnTo>
                  <a:lnTo>
                    <a:pt x="0" y="55"/>
                  </a:lnTo>
                  <a:lnTo>
                    <a:pt x="7" y="153"/>
                  </a:lnTo>
                  <a:lnTo>
                    <a:pt x="148" y="153"/>
                  </a:lnTo>
                  <a:lnTo>
                    <a:pt x="155" y="55"/>
                  </a:lnTo>
                  <a:lnTo>
                    <a:pt x="148" y="2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2">
              <a:extLst>
                <a:ext uri="{FF2B5EF4-FFF2-40B4-BE49-F238E27FC236}">
                  <a16:creationId xmlns:a16="http://schemas.microsoft.com/office/drawing/2014/main" id="{6BFC2552-264C-4A26-85BC-AE77D9B113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9588" y="3883025"/>
              <a:ext cx="123825" cy="42863"/>
            </a:xfrm>
            <a:custGeom>
              <a:avLst/>
              <a:gdLst>
                <a:gd name="T0" fmla="*/ 152 w 155"/>
                <a:gd name="T1" fmla="*/ 24 h 55"/>
                <a:gd name="T2" fmla="*/ 152 w 155"/>
                <a:gd name="T3" fmla="*/ 24 h 55"/>
                <a:gd name="T4" fmla="*/ 151 w 155"/>
                <a:gd name="T5" fmla="*/ 20 h 55"/>
                <a:gd name="T6" fmla="*/ 148 w 155"/>
                <a:gd name="T7" fmla="*/ 15 h 55"/>
                <a:gd name="T8" fmla="*/ 146 w 155"/>
                <a:gd name="T9" fmla="*/ 10 h 55"/>
                <a:gd name="T10" fmla="*/ 143 w 155"/>
                <a:gd name="T11" fmla="*/ 7 h 55"/>
                <a:gd name="T12" fmla="*/ 139 w 155"/>
                <a:gd name="T13" fmla="*/ 4 h 55"/>
                <a:gd name="T14" fmla="*/ 134 w 155"/>
                <a:gd name="T15" fmla="*/ 2 h 55"/>
                <a:gd name="T16" fmla="*/ 130 w 155"/>
                <a:gd name="T17" fmla="*/ 0 h 55"/>
                <a:gd name="T18" fmla="*/ 124 w 155"/>
                <a:gd name="T19" fmla="*/ 0 h 55"/>
                <a:gd name="T20" fmla="*/ 31 w 155"/>
                <a:gd name="T21" fmla="*/ 0 h 55"/>
                <a:gd name="T22" fmla="*/ 31 w 155"/>
                <a:gd name="T23" fmla="*/ 0 h 55"/>
                <a:gd name="T24" fmla="*/ 25 w 155"/>
                <a:gd name="T25" fmla="*/ 0 h 55"/>
                <a:gd name="T26" fmla="*/ 20 w 155"/>
                <a:gd name="T27" fmla="*/ 2 h 55"/>
                <a:gd name="T28" fmla="*/ 16 w 155"/>
                <a:gd name="T29" fmla="*/ 4 h 55"/>
                <a:gd name="T30" fmla="*/ 12 w 155"/>
                <a:gd name="T31" fmla="*/ 7 h 55"/>
                <a:gd name="T32" fmla="*/ 9 w 155"/>
                <a:gd name="T33" fmla="*/ 10 h 55"/>
                <a:gd name="T34" fmla="*/ 7 w 155"/>
                <a:gd name="T35" fmla="*/ 15 h 55"/>
                <a:gd name="T36" fmla="*/ 4 w 155"/>
                <a:gd name="T37" fmla="*/ 20 h 55"/>
                <a:gd name="T38" fmla="*/ 3 w 155"/>
                <a:gd name="T39" fmla="*/ 24 h 55"/>
                <a:gd name="T40" fmla="*/ 0 w 155"/>
                <a:gd name="T41" fmla="*/ 55 h 55"/>
                <a:gd name="T42" fmla="*/ 155 w 155"/>
                <a:gd name="T43" fmla="*/ 55 h 55"/>
                <a:gd name="T44" fmla="*/ 152 w 155"/>
                <a:gd name="T45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55">
                  <a:moveTo>
                    <a:pt x="152" y="24"/>
                  </a:moveTo>
                  <a:lnTo>
                    <a:pt x="152" y="24"/>
                  </a:lnTo>
                  <a:lnTo>
                    <a:pt x="151" y="20"/>
                  </a:lnTo>
                  <a:lnTo>
                    <a:pt x="148" y="15"/>
                  </a:lnTo>
                  <a:lnTo>
                    <a:pt x="146" y="10"/>
                  </a:lnTo>
                  <a:lnTo>
                    <a:pt x="143" y="7"/>
                  </a:lnTo>
                  <a:lnTo>
                    <a:pt x="139" y="4"/>
                  </a:lnTo>
                  <a:lnTo>
                    <a:pt x="134" y="2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2" y="7"/>
                  </a:lnTo>
                  <a:lnTo>
                    <a:pt x="9" y="10"/>
                  </a:lnTo>
                  <a:lnTo>
                    <a:pt x="7" y="15"/>
                  </a:lnTo>
                  <a:lnTo>
                    <a:pt x="4" y="20"/>
                  </a:lnTo>
                  <a:lnTo>
                    <a:pt x="3" y="24"/>
                  </a:lnTo>
                  <a:lnTo>
                    <a:pt x="0" y="55"/>
                  </a:lnTo>
                  <a:lnTo>
                    <a:pt x="155" y="55"/>
                  </a:lnTo>
                  <a:lnTo>
                    <a:pt x="152" y="2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3">
              <a:extLst>
                <a:ext uri="{FF2B5EF4-FFF2-40B4-BE49-F238E27FC236}">
                  <a16:creationId xmlns:a16="http://schemas.microsoft.com/office/drawing/2014/main" id="{6C77C7AA-A7D7-458B-8648-25F623E9CD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3001" y="4056063"/>
              <a:ext cx="1770063" cy="92075"/>
            </a:xfrm>
            <a:custGeom>
              <a:avLst/>
              <a:gdLst>
                <a:gd name="T0" fmla="*/ 2231 w 2231"/>
                <a:gd name="T1" fmla="*/ 53 h 116"/>
                <a:gd name="T2" fmla="*/ 2231 w 2231"/>
                <a:gd name="T3" fmla="*/ 116 h 116"/>
                <a:gd name="T4" fmla="*/ 0 w 2231"/>
                <a:gd name="T5" fmla="*/ 116 h 116"/>
                <a:gd name="T6" fmla="*/ 0 w 2231"/>
                <a:gd name="T7" fmla="*/ 53 h 116"/>
                <a:gd name="T8" fmla="*/ 11 w 2231"/>
                <a:gd name="T9" fmla="*/ 0 h 116"/>
                <a:gd name="T10" fmla="*/ 2221 w 2231"/>
                <a:gd name="T11" fmla="*/ 0 h 116"/>
                <a:gd name="T12" fmla="*/ 2231 w 2231"/>
                <a:gd name="T13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1" h="116">
                  <a:moveTo>
                    <a:pt x="2231" y="53"/>
                  </a:moveTo>
                  <a:lnTo>
                    <a:pt x="2231" y="116"/>
                  </a:lnTo>
                  <a:lnTo>
                    <a:pt x="0" y="116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2221" y="0"/>
                  </a:lnTo>
                  <a:lnTo>
                    <a:pt x="2231" y="53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4">
              <a:extLst>
                <a:ext uri="{FF2B5EF4-FFF2-40B4-BE49-F238E27FC236}">
                  <a16:creationId xmlns:a16="http://schemas.microsoft.com/office/drawing/2014/main" id="{64E95F54-320C-459A-B588-F579D00D0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3001" y="4056063"/>
              <a:ext cx="1770063" cy="42863"/>
            </a:xfrm>
            <a:custGeom>
              <a:avLst/>
              <a:gdLst>
                <a:gd name="T0" fmla="*/ 2231 w 2231"/>
                <a:gd name="T1" fmla="*/ 53 h 53"/>
                <a:gd name="T2" fmla="*/ 0 w 2231"/>
                <a:gd name="T3" fmla="*/ 53 h 53"/>
                <a:gd name="T4" fmla="*/ 11 w 2231"/>
                <a:gd name="T5" fmla="*/ 0 h 53"/>
                <a:gd name="T6" fmla="*/ 2221 w 2231"/>
                <a:gd name="T7" fmla="*/ 0 h 53"/>
                <a:gd name="T8" fmla="*/ 2231 w 223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1" h="53">
                  <a:moveTo>
                    <a:pt x="2231" y="53"/>
                  </a:moveTo>
                  <a:lnTo>
                    <a:pt x="0" y="53"/>
                  </a:lnTo>
                  <a:lnTo>
                    <a:pt x="11" y="0"/>
                  </a:lnTo>
                  <a:lnTo>
                    <a:pt x="2221" y="0"/>
                  </a:lnTo>
                  <a:lnTo>
                    <a:pt x="2231" y="53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35">
              <a:extLst>
                <a:ext uri="{FF2B5EF4-FFF2-40B4-BE49-F238E27FC236}">
                  <a16:creationId xmlns:a16="http://schemas.microsoft.com/office/drawing/2014/main" id="{AAE73195-E750-44F0-B0A1-AF6DF4F3F40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83001" y="409892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36">
              <a:extLst>
                <a:ext uri="{FF2B5EF4-FFF2-40B4-BE49-F238E27FC236}">
                  <a16:creationId xmlns:a16="http://schemas.microsoft.com/office/drawing/2014/main" id="{966B316E-C455-490B-BDDF-4521B9DCB17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83001" y="409892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7">
              <a:extLst>
                <a:ext uri="{FF2B5EF4-FFF2-40B4-BE49-F238E27FC236}">
                  <a16:creationId xmlns:a16="http://schemas.microsoft.com/office/drawing/2014/main" id="{D9E39FE0-F1CE-40D9-869C-0E608A560D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8463" y="3125788"/>
              <a:ext cx="715963" cy="141288"/>
            </a:xfrm>
            <a:custGeom>
              <a:avLst/>
              <a:gdLst>
                <a:gd name="T0" fmla="*/ 900 w 900"/>
                <a:gd name="T1" fmla="*/ 89 h 178"/>
                <a:gd name="T2" fmla="*/ 898 w 900"/>
                <a:gd name="T3" fmla="*/ 98 h 178"/>
                <a:gd name="T4" fmla="*/ 892 w 900"/>
                <a:gd name="T5" fmla="*/ 107 h 178"/>
                <a:gd name="T6" fmla="*/ 881 w 900"/>
                <a:gd name="T7" fmla="*/ 115 h 178"/>
                <a:gd name="T8" fmla="*/ 846 w 900"/>
                <a:gd name="T9" fmla="*/ 132 h 178"/>
                <a:gd name="T10" fmla="*/ 798 w 900"/>
                <a:gd name="T11" fmla="*/ 145 h 178"/>
                <a:gd name="T12" fmla="*/ 737 w 900"/>
                <a:gd name="T13" fmla="*/ 157 h 178"/>
                <a:gd name="T14" fmla="*/ 665 w 900"/>
                <a:gd name="T15" fmla="*/ 167 h 178"/>
                <a:gd name="T16" fmla="*/ 585 w 900"/>
                <a:gd name="T17" fmla="*/ 174 h 178"/>
                <a:gd name="T18" fmla="*/ 496 w 900"/>
                <a:gd name="T19" fmla="*/ 178 h 178"/>
                <a:gd name="T20" fmla="*/ 450 w 900"/>
                <a:gd name="T21" fmla="*/ 178 h 178"/>
                <a:gd name="T22" fmla="*/ 360 w 900"/>
                <a:gd name="T23" fmla="*/ 175 h 178"/>
                <a:gd name="T24" fmla="*/ 275 w 900"/>
                <a:gd name="T25" fmla="*/ 171 h 178"/>
                <a:gd name="T26" fmla="*/ 199 w 900"/>
                <a:gd name="T27" fmla="*/ 163 h 178"/>
                <a:gd name="T28" fmla="*/ 132 w 900"/>
                <a:gd name="T29" fmla="*/ 152 h 178"/>
                <a:gd name="T30" fmla="*/ 77 w 900"/>
                <a:gd name="T31" fmla="*/ 139 h 178"/>
                <a:gd name="T32" fmla="*/ 36 w 900"/>
                <a:gd name="T33" fmla="*/ 124 h 178"/>
                <a:gd name="T34" fmla="*/ 15 w 900"/>
                <a:gd name="T35" fmla="*/ 111 h 178"/>
                <a:gd name="T36" fmla="*/ 6 w 900"/>
                <a:gd name="T37" fmla="*/ 103 h 178"/>
                <a:gd name="T38" fmla="*/ 1 w 900"/>
                <a:gd name="T39" fmla="*/ 94 h 178"/>
                <a:gd name="T40" fmla="*/ 0 w 900"/>
                <a:gd name="T41" fmla="*/ 89 h 178"/>
                <a:gd name="T42" fmla="*/ 2 w 900"/>
                <a:gd name="T43" fmla="*/ 80 h 178"/>
                <a:gd name="T44" fmla="*/ 9 w 900"/>
                <a:gd name="T45" fmla="*/ 72 h 178"/>
                <a:gd name="T46" fmla="*/ 21 w 900"/>
                <a:gd name="T47" fmla="*/ 62 h 178"/>
                <a:gd name="T48" fmla="*/ 55 w 900"/>
                <a:gd name="T49" fmla="*/ 47 h 178"/>
                <a:gd name="T50" fmla="*/ 103 w 900"/>
                <a:gd name="T51" fmla="*/ 32 h 178"/>
                <a:gd name="T52" fmla="*/ 164 w 900"/>
                <a:gd name="T53" fmla="*/ 21 h 178"/>
                <a:gd name="T54" fmla="*/ 236 w 900"/>
                <a:gd name="T55" fmla="*/ 12 h 178"/>
                <a:gd name="T56" fmla="*/ 317 w 900"/>
                <a:gd name="T57" fmla="*/ 5 h 178"/>
                <a:gd name="T58" fmla="*/ 404 w 900"/>
                <a:gd name="T59" fmla="*/ 1 h 178"/>
                <a:gd name="T60" fmla="*/ 450 w 900"/>
                <a:gd name="T61" fmla="*/ 0 h 178"/>
                <a:gd name="T62" fmla="*/ 541 w 900"/>
                <a:gd name="T63" fmla="*/ 3 h 178"/>
                <a:gd name="T64" fmla="*/ 626 w 900"/>
                <a:gd name="T65" fmla="*/ 8 h 178"/>
                <a:gd name="T66" fmla="*/ 702 w 900"/>
                <a:gd name="T67" fmla="*/ 16 h 178"/>
                <a:gd name="T68" fmla="*/ 769 w 900"/>
                <a:gd name="T69" fmla="*/ 27 h 178"/>
                <a:gd name="T70" fmla="*/ 824 w 900"/>
                <a:gd name="T71" fmla="*/ 39 h 178"/>
                <a:gd name="T72" fmla="*/ 866 w 900"/>
                <a:gd name="T73" fmla="*/ 54 h 178"/>
                <a:gd name="T74" fmla="*/ 887 w 900"/>
                <a:gd name="T75" fmla="*/ 67 h 178"/>
                <a:gd name="T76" fmla="*/ 896 w 900"/>
                <a:gd name="T77" fmla="*/ 76 h 178"/>
                <a:gd name="T78" fmla="*/ 900 w 900"/>
                <a:gd name="T79" fmla="*/ 84 h 178"/>
                <a:gd name="T80" fmla="*/ 900 w 900"/>
                <a:gd name="T81" fmla="*/ 8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00" h="178">
                  <a:moveTo>
                    <a:pt x="900" y="89"/>
                  </a:moveTo>
                  <a:lnTo>
                    <a:pt x="900" y="89"/>
                  </a:lnTo>
                  <a:lnTo>
                    <a:pt x="900" y="94"/>
                  </a:lnTo>
                  <a:lnTo>
                    <a:pt x="898" y="98"/>
                  </a:lnTo>
                  <a:lnTo>
                    <a:pt x="896" y="103"/>
                  </a:lnTo>
                  <a:lnTo>
                    <a:pt x="892" y="107"/>
                  </a:lnTo>
                  <a:lnTo>
                    <a:pt x="887" y="111"/>
                  </a:lnTo>
                  <a:lnTo>
                    <a:pt x="881" y="115"/>
                  </a:lnTo>
                  <a:lnTo>
                    <a:pt x="866" y="124"/>
                  </a:lnTo>
                  <a:lnTo>
                    <a:pt x="846" y="132"/>
                  </a:lnTo>
                  <a:lnTo>
                    <a:pt x="824" y="139"/>
                  </a:lnTo>
                  <a:lnTo>
                    <a:pt x="798" y="145"/>
                  </a:lnTo>
                  <a:lnTo>
                    <a:pt x="769" y="152"/>
                  </a:lnTo>
                  <a:lnTo>
                    <a:pt x="737" y="157"/>
                  </a:lnTo>
                  <a:lnTo>
                    <a:pt x="702" y="163"/>
                  </a:lnTo>
                  <a:lnTo>
                    <a:pt x="665" y="167"/>
                  </a:lnTo>
                  <a:lnTo>
                    <a:pt x="626" y="171"/>
                  </a:lnTo>
                  <a:lnTo>
                    <a:pt x="585" y="174"/>
                  </a:lnTo>
                  <a:lnTo>
                    <a:pt x="541" y="175"/>
                  </a:lnTo>
                  <a:lnTo>
                    <a:pt x="496" y="178"/>
                  </a:lnTo>
                  <a:lnTo>
                    <a:pt x="450" y="178"/>
                  </a:lnTo>
                  <a:lnTo>
                    <a:pt x="450" y="178"/>
                  </a:lnTo>
                  <a:lnTo>
                    <a:pt x="404" y="178"/>
                  </a:lnTo>
                  <a:lnTo>
                    <a:pt x="360" y="175"/>
                  </a:lnTo>
                  <a:lnTo>
                    <a:pt x="317" y="174"/>
                  </a:lnTo>
                  <a:lnTo>
                    <a:pt x="275" y="171"/>
                  </a:lnTo>
                  <a:lnTo>
                    <a:pt x="236" y="167"/>
                  </a:lnTo>
                  <a:lnTo>
                    <a:pt x="199" y="163"/>
                  </a:lnTo>
                  <a:lnTo>
                    <a:pt x="164" y="157"/>
                  </a:lnTo>
                  <a:lnTo>
                    <a:pt x="132" y="152"/>
                  </a:lnTo>
                  <a:lnTo>
                    <a:pt x="103" y="145"/>
                  </a:lnTo>
                  <a:lnTo>
                    <a:pt x="77" y="139"/>
                  </a:lnTo>
                  <a:lnTo>
                    <a:pt x="55" y="132"/>
                  </a:lnTo>
                  <a:lnTo>
                    <a:pt x="36" y="124"/>
                  </a:lnTo>
                  <a:lnTo>
                    <a:pt x="21" y="115"/>
                  </a:lnTo>
                  <a:lnTo>
                    <a:pt x="15" y="111"/>
                  </a:lnTo>
                  <a:lnTo>
                    <a:pt x="9" y="107"/>
                  </a:lnTo>
                  <a:lnTo>
                    <a:pt x="6" y="103"/>
                  </a:lnTo>
                  <a:lnTo>
                    <a:pt x="2" y="98"/>
                  </a:lnTo>
                  <a:lnTo>
                    <a:pt x="1" y="94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1" y="84"/>
                  </a:lnTo>
                  <a:lnTo>
                    <a:pt x="2" y="80"/>
                  </a:lnTo>
                  <a:lnTo>
                    <a:pt x="6" y="76"/>
                  </a:lnTo>
                  <a:lnTo>
                    <a:pt x="9" y="72"/>
                  </a:lnTo>
                  <a:lnTo>
                    <a:pt x="15" y="67"/>
                  </a:lnTo>
                  <a:lnTo>
                    <a:pt x="21" y="62"/>
                  </a:lnTo>
                  <a:lnTo>
                    <a:pt x="36" y="54"/>
                  </a:lnTo>
                  <a:lnTo>
                    <a:pt x="55" y="47"/>
                  </a:lnTo>
                  <a:lnTo>
                    <a:pt x="77" y="39"/>
                  </a:lnTo>
                  <a:lnTo>
                    <a:pt x="103" y="32"/>
                  </a:lnTo>
                  <a:lnTo>
                    <a:pt x="132" y="27"/>
                  </a:lnTo>
                  <a:lnTo>
                    <a:pt x="164" y="21"/>
                  </a:lnTo>
                  <a:lnTo>
                    <a:pt x="199" y="16"/>
                  </a:lnTo>
                  <a:lnTo>
                    <a:pt x="236" y="12"/>
                  </a:lnTo>
                  <a:lnTo>
                    <a:pt x="275" y="8"/>
                  </a:lnTo>
                  <a:lnTo>
                    <a:pt x="317" y="5"/>
                  </a:lnTo>
                  <a:lnTo>
                    <a:pt x="360" y="3"/>
                  </a:lnTo>
                  <a:lnTo>
                    <a:pt x="404" y="1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96" y="1"/>
                  </a:lnTo>
                  <a:lnTo>
                    <a:pt x="541" y="3"/>
                  </a:lnTo>
                  <a:lnTo>
                    <a:pt x="585" y="5"/>
                  </a:lnTo>
                  <a:lnTo>
                    <a:pt x="626" y="8"/>
                  </a:lnTo>
                  <a:lnTo>
                    <a:pt x="665" y="12"/>
                  </a:lnTo>
                  <a:lnTo>
                    <a:pt x="702" y="16"/>
                  </a:lnTo>
                  <a:lnTo>
                    <a:pt x="737" y="21"/>
                  </a:lnTo>
                  <a:lnTo>
                    <a:pt x="769" y="27"/>
                  </a:lnTo>
                  <a:lnTo>
                    <a:pt x="798" y="32"/>
                  </a:lnTo>
                  <a:lnTo>
                    <a:pt x="824" y="39"/>
                  </a:lnTo>
                  <a:lnTo>
                    <a:pt x="846" y="47"/>
                  </a:lnTo>
                  <a:lnTo>
                    <a:pt x="866" y="54"/>
                  </a:lnTo>
                  <a:lnTo>
                    <a:pt x="881" y="62"/>
                  </a:lnTo>
                  <a:lnTo>
                    <a:pt x="887" y="67"/>
                  </a:lnTo>
                  <a:lnTo>
                    <a:pt x="892" y="72"/>
                  </a:lnTo>
                  <a:lnTo>
                    <a:pt x="896" y="76"/>
                  </a:lnTo>
                  <a:lnTo>
                    <a:pt x="898" y="80"/>
                  </a:lnTo>
                  <a:lnTo>
                    <a:pt x="900" y="84"/>
                  </a:lnTo>
                  <a:lnTo>
                    <a:pt x="900" y="89"/>
                  </a:lnTo>
                  <a:lnTo>
                    <a:pt x="900" y="8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8">
              <a:extLst>
                <a:ext uri="{FF2B5EF4-FFF2-40B4-BE49-F238E27FC236}">
                  <a16:creationId xmlns:a16="http://schemas.microsoft.com/office/drawing/2014/main" id="{76816192-60EC-4F06-86D5-A949215CD3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7238" y="3125788"/>
              <a:ext cx="357188" cy="141288"/>
            </a:xfrm>
            <a:custGeom>
              <a:avLst/>
              <a:gdLst>
                <a:gd name="T0" fmla="*/ 450 w 450"/>
                <a:gd name="T1" fmla="*/ 89 h 178"/>
                <a:gd name="T2" fmla="*/ 450 w 450"/>
                <a:gd name="T3" fmla="*/ 89 h 178"/>
                <a:gd name="T4" fmla="*/ 450 w 450"/>
                <a:gd name="T5" fmla="*/ 94 h 178"/>
                <a:gd name="T6" fmla="*/ 448 w 450"/>
                <a:gd name="T7" fmla="*/ 98 h 178"/>
                <a:gd name="T8" fmla="*/ 446 w 450"/>
                <a:gd name="T9" fmla="*/ 103 h 178"/>
                <a:gd name="T10" fmla="*/ 442 w 450"/>
                <a:gd name="T11" fmla="*/ 107 h 178"/>
                <a:gd name="T12" fmla="*/ 437 w 450"/>
                <a:gd name="T13" fmla="*/ 111 h 178"/>
                <a:gd name="T14" fmla="*/ 431 w 450"/>
                <a:gd name="T15" fmla="*/ 115 h 178"/>
                <a:gd name="T16" fmla="*/ 416 w 450"/>
                <a:gd name="T17" fmla="*/ 124 h 178"/>
                <a:gd name="T18" fmla="*/ 396 w 450"/>
                <a:gd name="T19" fmla="*/ 132 h 178"/>
                <a:gd name="T20" fmla="*/ 374 w 450"/>
                <a:gd name="T21" fmla="*/ 139 h 178"/>
                <a:gd name="T22" fmla="*/ 348 w 450"/>
                <a:gd name="T23" fmla="*/ 145 h 178"/>
                <a:gd name="T24" fmla="*/ 319 w 450"/>
                <a:gd name="T25" fmla="*/ 152 h 178"/>
                <a:gd name="T26" fmla="*/ 287 w 450"/>
                <a:gd name="T27" fmla="*/ 157 h 178"/>
                <a:gd name="T28" fmla="*/ 252 w 450"/>
                <a:gd name="T29" fmla="*/ 163 h 178"/>
                <a:gd name="T30" fmla="*/ 215 w 450"/>
                <a:gd name="T31" fmla="*/ 167 h 178"/>
                <a:gd name="T32" fmla="*/ 176 w 450"/>
                <a:gd name="T33" fmla="*/ 171 h 178"/>
                <a:gd name="T34" fmla="*/ 135 w 450"/>
                <a:gd name="T35" fmla="*/ 174 h 178"/>
                <a:gd name="T36" fmla="*/ 91 w 450"/>
                <a:gd name="T37" fmla="*/ 175 h 178"/>
                <a:gd name="T38" fmla="*/ 46 w 450"/>
                <a:gd name="T39" fmla="*/ 178 h 178"/>
                <a:gd name="T40" fmla="*/ 0 w 450"/>
                <a:gd name="T41" fmla="*/ 178 h 178"/>
                <a:gd name="T42" fmla="*/ 0 w 450"/>
                <a:gd name="T43" fmla="*/ 0 h 178"/>
                <a:gd name="T44" fmla="*/ 0 w 450"/>
                <a:gd name="T45" fmla="*/ 0 h 178"/>
                <a:gd name="T46" fmla="*/ 46 w 450"/>
                <a:gd name="T47" fmla="*/ 1 h 178"/>
                <a:gd name="T48" fmla="*/ 91 w 450"/>
                <a:gd name="T49" fmla="*/ 3 h 178"/>
                <a:gd name="T50" fmla="*/ 135 w 450"/>
                <a:gd name="T51" fmla="*/ 5 h 178"/>
                <a:gd name="T52" fmla="*/ 176 w 450"/>
                <a:gd name="T53" fmla="*/ 8 h 178"/>
                <a:gd name="T54" fmla="*/ 215 w 450"/>
                <a:gd name="T55" fmla="*/ 12 h 178"/>
                <a:gd name="T56" fmla="*/ 252 w 450"/>
                <a:gd name="T57" fmla="*/ 16 h 178"/>
                <a:gd name="T58" fmla="*/ 287 w 450"/>
                <a:gd name="T59" fmla="*/ 21 h 178"/>
                <a:gd name="T60" fmla="*/ 319 w 450"/>
                <a:gd name="T61" fmla="*/ 27 h 178"/>
                <a:gd name="T62" fmla="*/ 348 w 450"/>
                <a:gd name="T63" fmla="*/ 32 h 178"/>
                <a:gd name="T64" fmla="*/ 374 w 450"/>
                <a:gd name="T65" fmla="*/ 39 h 178"/>
                <a:gd name="T66" fmla="*/ 396 w 450"/>
                <a:gd name="T67" fmla="*/ 47 h 178"/>
                <a:gd name="T68" fmla="*/ 416 w 450"/>
                <a:gd name="T69" fmla="*/ 54 h 178"/>
                <a:gd name="T70" fmla="*/ 431 w 450"/>
                <a:gd name="T71" fmla="*/ 62 h 178"/>
                <a:gd name="T72" fmla="*/ 437 w 450"/>
                <a:gd name="T73" fmla="*/ 67 h 178"/>
                <a:gd name="T74" fmla="*/ 442 w 450"/>
                <a:gd name="T75" fmla="*/ 72 h 178"/>
                <a:gd name="T76" fmla="*/ 446 w 450"/>
                <a:gd name="T77" fmla="*/ 76 h 178"/>
                <a:gd name="T78" fmla="*/ 448 w 450"/>
                <a:gd name="T79" fmla="*/ 80 h 178"/>
                <a:gd name="T80" fmla="*/ 450 w 450"/>
                <a:gd name="T81" fmla="*/ 84 h 178"/>
                <a:gd name="T82" fmla="*/ 450 w 450"/>
                <a:gd name="T83" fmla="*/ 89 h 178"/>
                <a:gd name="T84" fmla="*/ 450 w 450"/>
                <a:gd name="T85" fmla="*/ 8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0" h="178">
                  <a:moveTo>
                    <a:pt x="450" y="89"/>
                  </a:moveTo>
                  <a:lnTo>
                    <a:pt x="450" y="89"/>
                  </a:lnTo>
                  <a:lnTo>
                    <a:pt x="450" y="94"/>
                  </a:lnTo>
                  <a:lnTo>
                    <a:pt x="448" y="98"/>
                  </a:lnTo>
                  <a:lnTo>
                    <a:pt x="446" y="103"/>
                  </a:lnTo>
                  <a:lnTo>
                    <a:pt x="442" y="107"/>
                  </a:lnTo>
                  <a:lnTo>
                    <a:pt x="437" y="111"/>
                  </a:lnTo>
                  <a:lnTo>
                    <a:pt x="431" y="115"/>
                  </a:lnTo>
                  <a:lnTo>
                    <a:pt x="416" y="124"/>
                  </a:lnTo>
                  <a:lnTo>
                    <a:pt x="396" y="132"/>
                  </a:lnTo>
                  <a:lnTo>
                    <a:pt x="374" y="139"/>
                  </a:lnTo>
                  <a:lnTo>
                    <a:pt x="348" y="145"/>
                  </a:lnTo>
                  <a:lnTo>
                    <a:pt x="319" y="152"/>
                  </a:lnTo>
                  <a:lnTo>
                    <a:pt x="287" y="157"/>
                  </a:lnTo>
                  <a:lnTo>
                    <a:pt x="252" y="163"/>
                  </a:lnTo>
                  <a:lnTo>
                    <a:pt x="215" y="167"/>
                  </a:lnTo>
                  <a:lnTo>
                    <a:pt x="176" y="171"/>
                  </a:lnTo>
                  <a:lnTo>
                    <a:pt x="135" y="174"/>
                  </a:lnTo>
                  <a:lnTo>
                    <a:pt x="91" y="175"/>
                  </a:lnTo>
                  <a:lnTo>
                    <a:pt x="46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6" y="1"/>
                  </a:lnTo>
                  <a:lnTo>
                    <a:pt x="91" y="3"/>
                  </a:lnTo>
                  <a:lnTo>
                    <a:pt x="135" y="5"/>
                  </a:lnTo>
                  <a:lnTo>
                    <a:pt x="176" y="8"/>
                  </a:lnTo>
                  <a:lnTo>
                    <a:pt x="215" y="12"/>
                  </a:lnTo>
                  <a:lnTo>
                    <a:pt x="252" y="16"/>
                  </a:lnTo>
                  <a:lnTo>
                    <a:pt x="287" y="21"/>
                  </a:lnTo>
                  <a:lnTo>
                    <a:pt x="319" y="27"/>
                  </a:lnTo>
                  <a:lnTo>
                    <a:pt x="348" y="32"/>
                  </a:lnTo>
                  <a:lnTo>
                    <a:pt x="374" y="39"/>
                  </a:lnTo>
                  <a:lnTo>
                    <a:pt x="396" y="47"/>
                  </a:lnTo>
                  <a:lnTo>
                    <a:pt x="416" y="54"/>
                  </a:lnTo>
                  <a:lnTo>
                    <a:pt x="431" y="62"/>
                  </a:lnTo>
                  <a:lnTo>
                    <a:pt x="437" y="67"/>
                  </a:lnTo>
                  <a:lnTo>
                    <a:pt x="442" y="72"/>
                  </a:lnTo>
                  <a:lnTo>
                    <a:pt x="446" y="76"/>
                  </a:lnTo>
                  <a:lnTo>
                    <a:pt x="448" y="80"/>
                  </a:lnTo>
                  <a:lnTo>
                    <a:pt x="450" y="84"/>
                  </a:lnTo>
                  <a:lnTo>
                    <a:pt x="450" y="89"/>
                  </a:lnTo>
                  <a:lnTo>
                    <a:pt x="450" y="89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9">
              <a:extLst>
                <a:ext uri="{FF2B5EF4-FFF2-40B4-BE49-F238E27FC236}">
                  <a16:creationId xmlns:a16="http://schemas.microsoft.com/office/drawing/2014/main" id="{5A27C1EF-8FED-4D3B-920E-4304F40848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2101" y="4494213"/>
              <a:ext cx="3470275" cy="79375"/>
            </a:xfrm>
            <a:custGeom>
              <a:avLst/>
              <a:gdLst>
                <a:gd name="T0" fmla="*/ 4371 w 4371"/>
                <a:gd name="T1" fmla="*/ 0 h 99"/>
                <a:gd name="T2" fmla="*/ 4371 w 4371"/>
                <a:gd name="T3" fmla="*/ 73 h 99"/>
                <a:gd name="T4" fmla="*/ 4371 w 4371"/>
                <a:gd name="T5" fmla="*/ 73 h 99"/>
                <a:gd name="T6" fmla="*/ 4371 w 4371"/>
                <a:gd name="T7" fmla="*/ 78 h 99"/>
                <a:gd name="T8" fmla="*/ 4369 w 4371"/>
                <a:gd name="T9" fmla="*/ 83 h 99"/>
                <a:gd name="T10" fmla="*/ 4366 w 4371"/>
                <a:gd name="T11" fmla="*/ 88 h 99"/>
                <a:gd name="T12" fmla="*/ 4364 w 4371"/>
                <a:gd name="T13" fmla="*/ 91 h 99"/>
                <a:gd name="T14" fmla="*/ 4359 w 4371"/>
                <a:gd name="T15" fmla="*/ 94 h 99"/>
                <a:gd name="T16" fmla="*/ 4355 w 4371"/>
                <a:gd name="T17" fmla="*/ 97 h 99"/>
                <a:gd name="T18" fmla="*/ 4350 w 4371"/>
                <a:gd name="T19" fmla="*/ 98 h 99"/>
                <a:gd name="T20" fmla="*/ 4346 w 4371"/>
                <a:gd name="T21" fmla="*/ 99 h 99"/>
                <a:gd name="T22" fmla="*/ 26 w 4371"/>
                <a:gd name="T23" fmla="*/ 99 h 99"/>
                <a:gd name="T24" fmla="*/ 26 w 4371"/>
                <a:gd name="T25" fmla="*/ 99 h 99"/>
                <a:gd name="T26" fmla="*/ 20 w 4371"/>
                <a:gd name="T27" fmla="*/ 98 h 99"/>
                <a:gd name="T28" fmla="*/ 16 w 4371"/>
                <a:gd name="T29" fmla="*/ 97 h 99"/>
                <a:gd name="T30" fmla="*/ 11 w 4371"/>
                <a:gd name="T31" fmla="*/ 94 h 99"/>
                <a:gd name="T32" fmla="*/ 8 w 4371"/>
                <a:gd name="T33" fmla="*/ 91 h 99"/>
                <a:gd name="T34" fmla="*/ 4 w 4371"/>
                <a:gd name="T35" fmla="*/ 88 h 99"/>
                <a:gd name="T36" fmla="*/ 2 w 4371"/>
                <a:gd name="T37" fmla="*/ 83 h 99"/>
                <a:gd name="T38" fmla="*/ 1 w 4371"/>
                <a:gd name="T39" fmla="*/ 78 h 99"/>
                <a:gd name="T40" fmla="*/ 0 w 4371"/>
                <a:gd name="T41" fmla="*/ 73 h 99"/>
                <a:gd name="T42" fmla="*/ 0 w 4371"/>
                <a:gd name="T43" fmla="*/ 0 h 99"/>
                <a:gd name="T44" fmla="*/ 4371 w 4371"/>
                <a:gd name="T4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71" h="99">
                  <a:moveTo>
                    <a:pt x="4371" y="0"/>
                  </a:moveTo>
                  <a:lnTo>
                    <a:pt x="4371" y="73"/>
                  </a:lnTo>
                  <a:lnTo>
                    <a:pt x="4371" y="73"/>
                  </a:lnTo>
                  <a:lnTo>
                    <a:pt x="4371" y="78"/>
                  </a:lnTo>
                  <a:lnTo>
                    <a:pt x="4369" y="83"/>
                  </a:lnTo>
                  <a:lnTo>
                    <a:pt x="4366" y="88"/>
                  </a:lnTo>
                  <a:lnTo>
                    <a:pt x="4364" y="91"/>
                  </a:lnTo>
                  <a:lnTo>
                    <a:pt x="4359" y="94"/>
                  </a:lnTo>
                  <a:lnTo>
                    <a:pt x="4355" y="97"/>
                  </a:lnTo>
                  <a:lnTo>
                    <a:pt x="4350" y="98"/>
                  </a:lnTo>
                  <a:lnTo>
                    <a:pt x="4346" y="99"/>
                  </a:lnTo>
                  <a:lnTo>
                    <a:pt x="26" y="99"/>
                  </a:lnTo>
                  <a:lnTo>
                    <a:pt x="26" y="99"/>
                  </a:lnTo>
                  <a:lnTo>
                    <a:pt x="20" y="98"/>
                  </a:lnTo>
                  <a:lnTo>
                    <a:pt x="16" y="97"/>
                  </a:lnTo>
                  <a:lnTo>
                    <a:pt x="11" y="94"/>
                  </a:lnTo>
                  <a:lnTo>
                    <a:pt x="8" y="91"/>
                  </a:lnTo>
                  <a:lnTo>
                    <a:pt x="4" y="88"/>
                  </a:lnTo>
                  <a:lnTo>
                    <a:pt x="2" y="83"/>
                  </a:lnTo>
                  <a:lnTo>
                    <a:pt x="1" y="78"/>
                  </a:lnTo>
                  <a:lnTo>
                    <a:pt x="0" y="73"/>
                  </a:lnTo>
                  <a:lnTo>
                    <a:pt x="0" y="0"/>
                  </a:lnTo>
                  <a:lnTo>
                    <a:pt x="4371" y="0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40">
              <a:extLst>
                <a:ext uri="{FF2B5EF4-FFF2-40B4-BE49-F238E27FC236}">
                  <a16:creationId xmlns:a16="http://schemas.microsoft.com/office/drawing/2014/main" id="{F98CC9B6-B275-41C1-8045-48ADAEB5BC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8863" y="2773363"/>
              <a:ext cx="1936750" cy="149225"/>
            </a:xfrm>
            <a:custGeom>
              <a:avLst/>
              <a:gdLst>
                <a:gd name="T0" fmla="*/ 2439 w 2439"/>
                <a:gd name="T1" fmla="*/ 148 h 187"/>
                <a:gd name="T2" fmla="*/ 2438 w 2439"/>
                <a:gd name="T3" fmla="*/ 155 h 187"/>
                <a:gd name="T4" fmla="*/ 2433 w 2439"/>
                <a:gd name="T5" fmla="*/ 168 h 187"/>
                <a:gd name="T6" fmla="*/ 2424 w 2439"/>
                <a:gd name="T7" fmla="*/ 178 h 187"/>
                <a:gd name="T8" fmla="*/ 2412 w 2439"/>
                <a:gd name="T9" fmla="*/ 185 h 187"/>
                <a:gd name="T10" fmla="*/ 34 w 2439"/>
                <a:gd name="T11" fmla="*/ 187 h 187"/>
                <a:gd name="T12" fmla="*/ 26 w 2439"/>
                <a:gd name="T13" fmla="*/ 185 h 187"/>
                <a:gd name="T14" fmla="*/ 15 w 2439"/>
                <a:gd name="T15" fmla="*/ 178 h 187"/>
                <a:gd name="T16" fmla="*/ 5 w 2439"/>
                <a:gd name="T17" fmla="*/ 168 h 187"/>
                <a:gd name="T18" fmla="*/ 1 w 2439"/>
                <a:gd name="T19" fmla="*/ 155 h 187"/>
                <a:gd name="T20" fmla="*/ 0 w 2439"/>
                <a:gd name="T21" fmla="*/ 118 h 187"/>
                <a:gd name="T22" fmla="*/ 1 w 2439"/>
                <a:gd name="T23" fmla="*/ 110 h 187"/>
                <a:gd name="T24" fmla="*/ 7 w 2439"/>
                <a:gd name="T25" fmla="*/ 95 h 187"/>
                <a:gd name="T26" fmla="*/ 18 w 2439"/>
                <a:gd name="T27" fmla="*/ 85 h 187"/>
                <a:gd name="T28" fmla="*/ 32 w 2439"/>
                <a:gd name="T29" fmla="*/ 79 h 187"/>
                <a:gd name="T30" fmla="*/ 805 w 2439"/>
                <a:gd name="T31" fmla="*/ 78 h 187"/>
                <a:gd name="T32" fmla="*/ 813 w 2439"/>
                <a:gd name="T33" fmla="*/ 78 h 187"/>
                <a:gd name="T34" fmla="*/ 828 w 2439"/>
                <a:gd name="T35" fmla="*/ 75 h 187"/>
                <a:gd name="T36" fmla="*/ 842 w 2439"/>
                <a:gd name="T37" fmla="*/ 69 h 187"/>
                <a:gd name="T38" fmla="*/ 854 w 2439"/>
                <a:gd name="T39" fmla="*/ 61 h 187"/>
                <a:gd name="T40" fmla="*/ 865 w 2439"/>
                <a:gd name="T41" fmla="*/ 49 h 187"/>
                <a:gd name="T42" fmla="*/ 873 w 2439"/>
                <a:gd name="T43" fmla="*/ 38 h 187"/>
                <a:gd name="T44" fmla="*/ 880 w 2439"/>
                <a:gd name="T45" fmla="*/ 24 h 187"/>
                <a:gd name="T46" fmla="*/ 882 w 2439"/>
                <a:gd name="T47" fmla="*/ 8 h 187"/>
                <a:gd name="T48" fmla="*/ 1557 w 2439"/>
                <a:gd name="T49" fmla="*/ 0 h 187"/>
                <a:gd name="T50" fmla="*/ 1557 w 2439"/>
                <a:gd name="T51" fmla="*/ 8 h 187"/>
                <a:gd name="T52" fmla="*/ 1560 w 2439"/>
                <a:gd name="T53" fmla="*/ 24 h 187"/>
                <a:gd name="T54" fmla="*/ 1566 w 2439"/>
                <a:gd name="T55" fmla="*/ 38 h 187"/>
                <a:gd name="T56" fmla="*/ 1574 w 2439"/>
                <a:gd name="T57" fmla="*/ 49 h 187"/>
                <a:gd name="T58" fmla="*/ 1584 w 2439"/>
                <a:gd name="T59" fmla="*/ 61 h 187"/>
                <a:gd name="T60" fmla="*/ 1597 w 2439"/>
                <a:gd name="T61" fmla="*/ 69 h 187"/>
                <a:gd name="T62" fmla="*/ 1611 w 2439"/>
                <a:gd name="T63" fmla="*/ 75 h 187"/>
                <a:gd name="T64" fmla="*/ 1626 w 2439"/>
                <a:gd name="T65" fmla="*/ 78 h 187"/>
                <a:gd name="T66" fmla="*/ 2398 w 2439"/>
                <a:gd name="T67" fmla="*/ 78 h 187"/>
                <a:gd name="T68" fmla="*/ 2407 w 2439"/>
                <a:gd name="T69" fmla="*/ 79 h 187"/>
                <a:gd name="T70" fmla="*/ 2422 w 2439"/>
                <a:gd name="T71" fmla="*/ 85 h 187"/>
                <a:gd name="T72" fmla="*/ 2432 w 2439"/>
                <a:gd name="T73" fmla="*/ 95 h 187"/>
                <a:gd name="T74" fmla="*/ 2438 w 2439"/>
                <a:gd name="T75" fmla="*/ 110 h 187"/>
                <a:gd name="T76" fmla="*/ 2439 w 2439"/>
                <a:gd name="T77" fmla="*/ 11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39" h="187">
                  <a:moveTo>
                    <a:pt x="2439" y="118"/>
                  </a:moveTo>
                  <a:lnTo>
                    <a:pt x="2439" y="148"/>
                  </a:lnTo>
                  <a:lnTo>
                    <a:pt x="2439" y="148"/>
                  </a:lnTo>
                  <a:lnTo>
                    <a:pt x="2438" y="155"/>
                  </a:lnTo>
                  <a:lnTo>
                    <a:pt x="2436" y="162"/>
                  </a:lnTo>
                  <a:lnTo>
                    <a:pt x="2433" y="168"/>
                  </a:lnTo>
                  <a:lnTo>
                    <a:pt x="2430" y="174"/>
                  </a:lnTo>
                  <a:lnTo>
                    <a:pt x="2424" y="178"/>
                  </a:lnTo>
                  <a:lnTo>
                    <a:pt x="2418" y="183"/>
                  </a:lnTo>
                  <a:lnTo>
                    <a:pt x="2412" y="185"/>
                  </a:lnTo>
                  <a:lnTo>
                    <a:pt x="2405" y="187"/>
                  </a:lnTo>
                  <a:lnTo>
                    <a:pt x="34" y="187"/>
                  </a:lnTo>
                  <a:lnTo>
                    <a:pt x="34" y="187"/>
                  </a:lnTo>
                  <a:lnTo>
                    <a:pt x="26" y="185"/>
                  </a:lnTo>
                  <a:lnTo>
                    <a:pt x="20" y="183"/>
                  </a:lnTo>
                  <a:lnTo>
                    <a:pt x="15" y="178"/>
                  </a:lnTo>
                  <a:lnTo>
                    <a:pt x="10" y="174"/>
                  </a:lnTo>
                  <a:lnTo>
                    <a:pt x="5" y="168"/>
                  </a:lnTo>
                  <a:lnTo>
                    <a:pt x="2" y="162"/>
                  </a:lnTo>
                  <a:lnTo>
                    <a:pt x="1" y="155"/>
                  </a:lnTo>
                  <a:lnTo>
                    <a:pt x="0" y="14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1" y="110"/>
                  </a:lnTo>
                  <a:lnTo>
                    <a:pt x="3" y="102"/>
                  </a:lnTo>
                  <a:lnTo>
                    <a:pt x="7" y="95"/>
                  </a:lnTo>
                  <a:lnTo>
                    <a:pt x="11" y="90"/>
                  </a:lnTo>
                  <a:lnTo>
                    <a:pt x="18" y="85"/>
                  </a:lnTo>
                  <a:lnTo>
                    <a:pt x="24" y="81"/>
                  </a:lnTo>
                  <a:lnTo>
                    <a:pt x="32" y="79"/>
                  </a:lnTo>
                  <a:lnTo>
                    <a:pt x="40" y="78"/>
                  </a:lnTo>
                  <a:lnTo>
                    <a:pt x="805" y="78"/>
                  </a:lnTo>
                  <a:lnTo>
                    <a:pt x="805" y="78"/>
                  </a:lnTo>
                  <a:lnTo>
                    <a:pt x="813" y="78"/>
                  </a:lnTo>
                  <a:lnTo>
                    <a:pt x="821" y="77"/>
                  </a:lnTo>
                  <a:lnTo>
                    <a:pt x="828" y="75"/>
                  </a:lnTo>
                  <a:lnTo>
                    <a:pt x="835" y="72"/>
                  </a:lnTo>
                  <a:lnTo>
                    <a:pt x="842" y="69"/>
                  </a:lnTo>
                  <a:lnTo>
                    <a:pt x="848" y="65"/>
                  </a:lnTo>
                  <a:lnTo>
                    <a:pt x="854" y="61"/>
                  </a:lnTo>
                  <a:lnTo>
                    <a:pt x="860" y="55"/>
                  </a:lnTo>
                  <a:lnTo>
                    <a:pt x="865" y="49"/>
                  </a:lnTo>
                  <a:lnTo>
                    <a:pt x="869" y="43"/>
                  </a:lnTo>
                  <a:lnTo>
                    <a:pt x="873" y="38"/>
                  </a:lnTo>
                  <a:lnTo>
                    <a:pt x="876" y="31"/>
                  </a:lnTo>
                  <a:lnTo>
                    <a:pt x="880" y="24"/>
                  </a:lnTo>
                  <a:lnTo>
                    <a:pt x="881" y="16"/>
                  </a:lnTo>
                  <a:lnTo>
                    <a:pt x="882" y="8"/>
                  </a:lnTo>
                  <a:lnTo>
                    <a:pt x="883" y="0"/>
                  </a:lnTo>
                  <a:lnTo>
                    <a:pt x="1557" y="0"/>
                  </a:lnTo>
                  <a:lnTo>
                    <a:pt x="1557" y="0"/>
                  </a:lnTo>
                  <a:lnTo>
                    <a:pt x="1557" y="8"/>
                  </a:lnTo>
                  <a:lnTo>
                    <a:pt x="1558" y="16"/>
                  </a:lnTo>
                  <a:lnTo>
                    <a:pt x="1560" y="24"/>
                  </a:lnTo>
                  <a:lnTo>
                    <a:pt x="1562" y="31"/>
                  </a:lnTo>
                  <a:lnTo>
                    <a:pt x="1566" y="38"/>
                  </a:lnTo>
                  <a:lnTo>
                    <a:pt x="1569" y="43"/>
                  </a:lnTo>
                  <a:lnTo>
                    <a:pt x="1574" y="49"/>
                  </a:lnTo>
                  <a:lnTo>
                    <a:pt x="1580" y="55"/>
                  </a:lnTo>
                  <a:lnTo>
                    <a:pt x="1584" y="61"/>
                  </a:lnTo>
                  <a:lnTo>
                    <a:pt x="1591" y="65"/>
                  </a:lnTo>
                  <a:lnTo>
                    <a:pt x="1597" y="69"/>
                  </a:lnTo>
                  <a:lnTo>
                    <a:pt x="1604" y="72"/>
                  </a:lnTo>
                  <a:lnTo>
                    <a:pt x="1611" y="75"/>
                  </a:lnTo>
                  <a:lnTo>
                    <a:pt x="1619" y="77"/>
                  </a:lnTo>
                  <a:lnTo>
                    <a:pt x="1626" y="78"/>
                  </a:lnTo>
                  <a:lnTo>
                    <a:pt x="1634" y="78"/>
                  </a:lnTo>
                  <a:lnTo>
                    <a:pt x="2398" y="78"/>
                  </a:lnTo>
                  <a:lnTo>
                    <a:pt x="2398" y="78"/>
                  </a:lnTo>
                  <a:lnTo>
                    <a:pt x="2407" y="79"/>
                  </a:lnTo>
                  <a:lnTo>
                    <a:pt x="2415" y="81"/>
                  </a:lnTo>
                  <a:lnTo>
                    <a:pt x="2422" y="85"/>
                  </a:lnTo>
                  <a:lnTo>
                    <a:pt x="2427" y="90"/>
                  </a:lnTo>
                  <a:lnTo>
                    <a:pt x="2432" y="95"/>
                  </a:lnTo>
                  <a:lnTo>
                    <a:pt x="2435" y="102"/>
                  </a:lnTo>
                  <a:lnTo>
                    <a:pt x="2438" y="110"/>
                  </a:lnTo>
                  <a:lnTo>
                    <a:pt x="2439" y="118"/>
                  </a:lnTo>
                  <a:lnTo>
                    <a:pt x="2439" y="118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41">
              <a:extLst>
                <a:ext uri="{FF2B5EF4-FFF2-40B4-BE49-F238E27FC236}">
                  <a16:creationId xmlns:a16="http://schemas.microsoft.com/office/drawing/2014/main" id="{4FA1C6FB-2581-4800-AE5E-1F609FB0BE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2878138"/>
              <a:ext cx="31750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0 w 39"/>
                <a:gd name="T11" fmla="*/ 16 h 56"/>
                <a:gd name="T12" fmla="*/ 1 w 39"/>
                <a:gd name="T13" fmla="*/ 13 h 56"/>
                <a:gd name="T14" fmla="*/ 3 w 39"/>
                <a:gd name="T15" fmla="*/ 9 h 56"/>
                <a:gd name="T16" fmla="*/ 6 w 39"/>
                <a:gd name="T17" fmla="*/ 6 h 56"/>
                <a:gd name="T18" fmla="*/ 9 w 39"/>
                <a:gd name="T19" fmla="*/ 3 h 56"/>
                <a:gd name="T20" fmla="*/ 11 w 39"/>
                <a:gd name="T21" fmla="*/ 2 h 56"/>
                <a:gd name="T22" fmla="*/ 15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23 w 39"/>
                <a:gd name="T29" fmla="*/ 1 h 56"/>
                <a:gd name="T30" fmla="*/ 26 w 39"/>
                <a:gd name="T31" fmla="*/ 2 h 56"/>
                <a:gd name="T32" fmla="*/ 30 w 39"/>
                <a:gd name="T33" fmla="*/ 3 h 56"/>
                <a:gd name="T34" fmla="*/ 33 w 39"/>
                <a:gd name="T35" fmla="*/ 6 h 56"/>
                <a:gd name="T36" fmla="*/ 33 w 39"/>
                <a:gd name="T37" fmla="*/ 6 h 56"/>
                <a:gd name="T38" fmla="*/ 36 w 39"/>
                <a:gd name="T39" fmla="*/ 9 h 56"/>
                <a:gd name="T40" fmla="*/ 37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2">
              <a:extLst>
                <a:ext uri="{FF2B5EF4-FFF2-40B4-BE49-F238E27FC236}">
                  <a16:creationId xmlns:a16="http://schemas.microsoft.com/office/drawing/2014/main" id="{ABA9DA2C-F6AB-48F3-A066-EF337DE61F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3001" y="2878138"/>
              <a:ext cx="31750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1 w 39"/>
                <a:gd name="T11" fmla="*/ 16 h 56"/>
                <a:gd name="T12" fmla="*/ 2 w 39"/>
                <a:gd name="T13" fmla="*/ 13 h 56"/>
                <a:gd name="T14" fmla="*/ 3 w 39"/>
                <a:gd name="T15" fmla="*/ 9 h 56"/>
                <a:gd name="T16" fmla="*/ 5 w 39"/>
                <a:gd name="T17" fmla="*/ 6 h 56"/>
                <a:gd name="T18" fmla="*/ 9 w 39"/>
                <a:gd name="T19" fmla="*/ 3 h 56"/>
                <a:gd name="T20" fmla="*/ 12 w 39"/>
                <a:gd name="T21" fmla="*/ 2 h 56"/>
                <a:gd name="T22" fmla="*/ 16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24 w 39"/>
                <a:gd name="T29" fmla="*/ 1 h 56"/>
                <a:gd name="T30" fmla="*/ 27 w 39"/>
                <a:gd name="T31" fmla="*/ 2 h 56"/>
                <a:gd name="T32" fmla="*/ 30 w 39"/>
                <a:gd name="T33" fmla="*/ 3 h 56"/>
                <a:gd name="T34" fmla="*/ 33 w 39"/>
                <a:gd name="T35" fmla="*/ 6 h 56"/>
                <a:gd name="T36" fmla="*/ 33 w 39"/>
                <a:gd name="T37" fmla="*/ 6 h 56"/>
                <a:gd name="T38" fmla="*/ 35 w 39"/>
                <a:gd name="T39" fmla="*/ 9 h 56"/>
                <a:gd name="T40" fmla="*/ 38 w 39"/>
                <a:gd name="T41" fmla="*/ 13 h 56"/>
                <a:gd name="T42" fmla="*/ 39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8" y="13"/>
                  </a:lnTo>
                  <a:lnTo>
                    <a:pt x="39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3">
              <a:extLst>
                <a:ext uri="{FF2B5EF4-FFF2-40B4-BE49-F238E27FC236}">
                  <a16:creationId xmlns:a16="http://schemas.microsoft.com/office/drawing/2014/main" id="{3E8F112D-61BA-4F4A-AFB1-E349B40D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24276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2 w 38"/>
                <a:gd name="T13" fmla="*/ 13 h 56"/>
                <a:gd name="T14" fmla="*/ 4 w 38"/>
                <a:gd name="T15" fmla="*/ 9 h 56"/>
                <a:gd name="T16" fmla="*/ 6 w 38"/>
                <a:gd name="T17" fmla="*/ 6 h 56"/>
                <a:gd name="T18" fmla="*/ 9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3 w 38"/>
                <a:gd name="T35" fmla="*/ 6 h 56"/>
                <a:gd name="T36" fmla="*/ 33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4">
              <a:extLst>
                <a:ext uri="{FF2B5EF4-FFF2-40B4-BE49-F238E27FC236}">
                  <a16:creationId xmlns:a16="http://schemas.microsoft.com/office/drawing/2014/main" id="{0B2D9137-A882-4F4B-A906-43D343E83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5551" y="2878138"/>
              <a:ext cx="30163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0 w 39"/>
                <a:gd name="T11" fmla="*/ 16 h 56"/>
                <a:gd name="T12" fmla="*/ 1 w 39"/>
                <a:gd name="T13" fmla="*/ 13 h 56"/>
                <a:gd name="T14" fmla="*/ 4 w 39"/>
                <a:gd name="T15" fmla="*/ 9 h 56"/>
                <a:gd name="T16" fmla="*/ 6 w 39"/>
                <a:gd name="T17" fmla="*/ 6 h 56"/>
                <a:gd name="T18" fmla="*/ 9 w 39"/>
                <a:gd name="T19" fmla="*/ 3 h 56"/>
                <a:gd name="T20" fmla="*/ 12 w 39"/>
                <a:gd name="T21" fmla="*/ 2 h 56"/>
                <a:gd name="T22" fmla="*/ 15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23 w 39"/>
                <a:gd name="T29" fmla="*/ 1 h 56"/>
                <a:gd name="T30" fmla="*/ 27 w 39"/>
                <a:gd name="T31" fmla="*/ 2 h 56"/>
                <a:gd name="T32" fmla="*/ 30 w 39"/>
                <a:gd name="T33" fmla="*/ 3 h 56"/>
                <a:gd name="T34" fmla="*/ 34 w 39"/>
                <a:gd name="T35" fmla="*/ 6 h 56"/>
                <a:gd name="T36" fmla="*/ 34 w 39"/>
                <a:gd name="T37" fmla="*/ 6 h 56"/>
                <a:gd name="T38" fmla="*/ 36 w 39"/>
                <a:gd name="T39" fmla="*/ 9 h 56"/>
                <a:gd name="T40" fmla="*/ 37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5">
              <a:extLst>
                <a:ext uri="{FF2B5EF4-FFF2-40B4-BE49-F238E27FC236}">
                  <a16:creationId xmlns:a16="http://schemas.microsoft.com/office/drawing/2014/main" id="{75F11FBA-8251-47ED-95EE-18ECEA25D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5238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2 w 38"/>
                <a:gd name="T15" fmla="*/ 9 h 56"/>
                <a:gd name="T16" fmla="*/ 5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29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2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6">
              <a:extLst>
                <a:ext uri="{FF2B5EF4-FFF2-40B4-BE49-F238E27FC236}">
                  <a16:creationId xmlns:a16="http://schemas.microsoft.com/office/drawing/2014/main" id="{142DF117-C1AF-490F-8247-A538EAAB8A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6513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3 w 38"/>
                <a:gd name="T15" fmla="*/ 9 h 56"/>
                <a:gd name="T16" fmla="*/ 5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4 w 38"/>
                <a:gd name="T39" fmla="*/ 9 h 56"/>
                <a:gd name="T40" fmla="*/ 36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7">
              <a:extLst>
                <a:ext uri="{FF2B5EF4-FFF2-40B4-BE49-F238E27FC236}">
                  <a16:creationId xmlns:a16="http://schemas.microsoft.com/office/drawing/2014/main" id="{6509FF51-4E03-4736-8FA8-BD478E704F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6201" y="2878138"/>
              <a:ext cx="31750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1 w 39"/>
                <a:gd name="T11" fmla="*/ 16 h 56"/>
                <a:gd name="T12" fmla="*/ 1 w 39"/>
                <a:gd name="T13" fmla="*/ 13 h 56"/>
                <a:gd name="T14" fmla="*/ 4 w 39"/>
                <a:gd name="T15" fmla="*/ 9 h 56"/>
                <a:gd name="T16" fmla="*/ 6 w 39"/>
                <a:gd name="T17" fmla="*/ 6 h 56"/>
                <a:gd name="T18" fmla="*/ 10 w 39"/>
                <a:gd name="T19" fmla="*/ 3 h 56"/>
                <a:gd name="T20" fmla="*/ 12 w 39"/>
                <a:gd name="T21" fmla="*/ 2 h 56"/>
                <a:gd name="T22" fmla="*/ 16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23 w 39"/>
                <a:gd name="T29" fmla="*/ 1 h 56"/>
                <a:gd name="T30" fmla="*/ 27 w 39"/>
                <a:gd name="T31" fmla="*/ 2 h 56"/>
                <a:gd name="T32" fmla="*/ 30 w 39"/>
                <a:gd name="T33" fmla="*/ 3 h 56"/>
                <a:gd name="T34" fmla="*/ 34 w 39"/>
                <a:gd name="T35" fmla="*/ 6 h 56"/>
                <a:gd name="T36" fmla="*/ 34 w 39"/>
                <a:gd name="T37" fmla="*/ 6 h 56"/>
                <a:gd name="T38" fmla="*/ 36 w 39"/>
                <a:gd name="T39" fmla="*/ 9 h 56"/>
                <a:gd name="T40" fmla="*/ 37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1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8">
              <a:extLst>
                <a:ext uri="{FF2B5EF4-FFF2-40B4-BE49-F238E27FC236}">
                  <a16:creationId xmlns:a16="http://schemas.microsoft.com/office/drawing/2014/main" id="{A052420F-E372-4F86-ABE1-4AF76AC303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7476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2 w 38"/>
                <a:gd name="T15" fmla="*/ 9 h 56"/>
                <a:gd name="T16" fmla="*/ 5 w 38"/>
                <a:gd name="T17" fmla="*/ 6 h 56"/>
                <a:gd name="T18" fmla="*/ 8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2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9">
              <a:extLst>
                <a:ext uri="{FF2B5EF4-FFF2-40B4-BE49-F238E27FC236}">
                  <a16:creationId xmlns:a16="http://schemas.microsoft.com/office/drawing/2014/main" id="{3A4809B8-AB58-4814-977C-7FA083761C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7163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3 w 38"/>
                <a:gd name="T15" fmla="*/ 9 h 56"/>
                <a:gd name="T16" fmla="*/ 6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4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0">
              <a:extLst>
                <a:ext uri="{FF2B5EF4-FFF2-40B4-BE49-F238E27FC236}">
                  <a16:creationId xmlns:a16="http://schemas.microsoft.com/office/drawing/2014/main" id="{404C4CF3-3C10-4FC0-9803-DD0ED1D2A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438" y="2878138"/>
              <a:ext cx="30163" cy="44450"/>
            </a:xfrm>
            <a:custGeom>
              <a:avLst/>
              <a:gdLst>
                <a:gd name="T0" fmla="*/ 40 w 40"/>
                <a:gd name="T1" fmla="*/ 2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0 h 56"/>
                <a:gd name="T8" fmla="*/ 0 w 40"/>
                <a:gd name="T9" fmla="*/ 20 h 56"/>
                <a:gd name="T10" fmla="*/ 2 w 40"/>
                <a:gd name="T11" fmla="*/ 16 h 56"/>
                <a:gd name="T12" fmla="*/ 3 w 40"/>
                <a:gd name="T13" fmla="*/ 13 h 56"/>
                <a:gd name="T14" fmla="*/ 4 w 40"/>
                <a:gd name="T15" fmla="*/ 9 h 56"/>
                <a:gd name="T16" fmla="*/ 6 w 40"/>
                <a:gd name="T17" fmla="*/ 6 h 56"/>
                <a:gd name="T18" fmla="*/ 10 w 40"/>
                <a:gd name="T19" fmla="*/ 3 h 56"/>
                <a:gd name="T20" fmla="*/ 12 w 40"/>
                <a:gd name="T21" fmla="*/ 2 h 56"/>
                <a:gd name="T22" fmla="*/ 17 w 40"/>
                <a:gd name="T23" fmla="*/ 1 h 56"/>
                <a:gd name="T24" fmla="*/ 20 w 40"/>
                <a:gd name="T25" fmla="*/ 0 h 56"/>
                <a:gd name="T26" fmla="*/ 20 w 40"/>
                <a:gd name="T27" fmla="*/ 0 h 56"/>
                <a:gd name="T28" fmla="*/ 23 w 40"/>
                <a:gd name="T29" fmla="*/ 1 h 56"/>
                <a:gd name="T30" fmla="*/ 27 w 40"/>
                <a:gd name="T31" fmla="*/ 2 h 56"/>
                <a:gd name="T32" fmla="*/ 30 w 40"/>
                <a:gd name="T33" fmla="*/ 3 h 56"/>
                <a:gd name="T34" fmla="*/ 34 w 40"/>
                <a:gd name="T35" fmla="*/ 6 h 56"/>
                <a:gd name="T36" fmla="*/ 34 w 40"/>
                <a:gd name="T37" fmla="*/ 6 h 56"/>
                <a:gd name="T38" fmla="*/ 36 w 40"/>
                <a:gd name="T39" fmla="*/ 9 h 56"/>
                <a:gd name="T40" fmla="*/ 37 w 40"/>
                <a:gd name="T41" fmla="*/ 13 h 56"/>
                <a:gd name="T42" fmla="*/ 38 w 40"/>
                <a:gd name="T43" fmla="*/ 16 h 56"/>
                <a:gd name="T44" fmla="*/ 40 w 40"/>
                <a:gd name="T45" fmla="*/ 20 h 56"/>
                <a:gd name="T46" fmla="*/ 40 w 40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6">
                  <a:moveTo>
                    <a:pt x="40" y="20"/>
                  </a:moveTo>
                  <a:lnTo>
                    <a:pt x="40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40" y="20"/>
                  </a:lnTo>
                  <a:lnTo>
                    <a:pt x="4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1">
              <a:extLst>
                <a:ext uri="{FF2B5EF4-FFF2-40B4-BE49-F238E27FC236}">
                  <a16:creationId xmlns:a16="http://schemas.microsoft.com/office/drawing/2014/main" id="{B3F118BA-7CC8-4B05-8083-273DE355AE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9713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3 w 38"/>
                <a:gd name="T15" fmla="*/ 9 h 56"/>
                <a:gd name="T16" fmla="*/ 5 w 38"/>
                <a:gd name="T17" fmla="*/ 6 h 56"/>
                <a:gd name="T18" fmla="*/ 8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3 w 38"/>
                <a:gd name="T35" fmla="*/ 6 h 56"/>
                <a:gd name="T36" fmla="*/ 33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2">
              <a:extLst>
                <a:ext uri="{FF2B5EF4-FFF2-40B4-BE49-F238E27FC236}">
                  <a16:creationId xmlns:a16="http://schemas.microsoft.com/office/drawing/2014/main" id="{EE10CE3C-4653-4277-84E7-D2AB187FB0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9401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3 w 38"/>
                <a:gd name="T15" fmla="*/ 9 h 56"/>
                <a:gd name="T16" fmla="*/ 6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3">
              <a:extLst>
                <a:ext uri="{FF2B5EF4-FFF2-40B4-BE49-F238E27FC236}">
                  <a16:creationId xmlns:a16="http://schemas.microsoft.com/office/drawing/2014/main" id="{44511628-E7DF-473D-A7AB-0D64FC4A60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9088" y="2878138"/>
              <a:ext cx="31750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1 w 39"/>
                <a:gd name="T11" fmla="*/ 16 h 56"/>
                <a:gd name="T12" fmla="*/ 2 w 39"/>
                <a:gd name="T13" fmla="*/ 13 h 56"/>
                <a:gd name="T14" fmla="*/ 3 w 39"/>
                <a:gd name="T15" fmla="*/ 9 h 56"/>
                <a:gd name="T16" fmla="*/ 5 w 39"/>
                <a:gd name="T17" fmla="*/ 6 h 56"/>
                <a:gd name="T18" fmla="*/ 9 w 39"/>
                <a:gd name="T19" fmla="*/ 3 h 56"/>
                <a:gd name="T20" fmla="*/ 11 w 39"/>
                <a:gd name="T21" fmla="*/ 2 h 56"/>
                <a:gd name="T22" fmla="*/ 16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23 w 39"/>
                <a:gd name="T29" fmla="*/ 1 h 56"/>
                <a:gd name="T30" fmla="*/ 26 w 39"/>
                <a:gd name="T31" fmla="*/ 2 h 56"/>
                <a:gd name="T32" fmla="*/ 30 w 39"/>
                <a:gd name="T33" fmla="*/ 3 h 56"/>
                <a:gd name="T34" fmla="*/ 33 w 39"/>
                <a:gd name="T35" fmla="*/ 6 h 56"/>
                <a:gd name="T36" fmla="*/ 33 w 39"/>
                <a:gd name="T37" fmla="*/ 6 h 56"/>
                <a:gd name="T38" fmla="*/ 35 w 39"/>
                <a:gd name="T39" fmla="*/ 9 h 56"/>
                <a:gd name="T40" fmla="*/ 36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9" y="3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6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4">
              <a:extLst>
                <a:ext uri="{FF2B5EF4-FFF2-40B4-BE49-F238E27FC236}">
                  <a16:creationId xmlns:a16="http://schemas.microsoft.com/office/drawing/2014/main" id="{347D7C9E-52EE-45CD-992C-83AD8CD78E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0363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2 w 38"/>
                <a:gd name="T13" fmla="*/ 13 h 56"/>
                <a:gd name="T14" fmla="*/ 3 w 38"/>
                <a:gd name="T15" fmla="*/ 9 h 56"/>
                <a:gd name="T16" fmla="*/ 5 w 38"/>
                <a:gd name="T17" fmla="*/ 6 h 56"/>
                <a:gd name="T18" fmla="*/ 9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3 w 38"/>
                <a:gd name="T35" fmla="*/ 6 h 56"/>
                <a:gd name="T36" fmla="*/ 33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5">
              <a:extLst>
                <a:ext uri="{FF2B5EF4-FFF2-40B4-BE49-F238E27FC236}">
                  <a16:creationId xmlns:a16="http://schemas.microsoft.com/office/drawing/2014/main" id="{45A0CA1A-7D08-4E16-8931-DBE8F12FFB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1638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4 w 38"/>
                <a:gd name="T15" fmla="*/ 9 h 56"/>
                <a:gd name="T16" fmla="*/ 6 w 38"/>
                <a:gd name="T17" fmla="*/ 6 h 56"/>
                <a:gd name="T18" fmla="*/ 8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6">
              <a:extLst>
                <a:ext uri="{FF2B5EF4-FFF2-40B4-BE49-F238E27FC236}">
                  <a16:creationId xmlns:a16="http://schemas.microsoft.com/office/drawing/2014/main" id="{858F783C-0F4F-4C88-B04C-8A62D4FDB5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1326" y="2878138"/>
              <a:ext cx="30163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1 w 39"/>
                <a:gd name="T11" fmla="*/ 16 h 56"/>
                <a:gd name="T12" fmla="*/ 2 w 39"/>
                <a:gd name="T13" fmla="*/ 13 h 56"/>
                <a:gd name="T14" fmla="*/ 3 w 39"/>
                <a:gd name="T15" fmla="*/ 9 h 56"/>
                <a:gd name="T16" fmla="*/ 6 w 39"/>
                <a:gd name="T17" fmla="*/ 6 h 56"/>
                <a:gd name="T18" fmla="*/ 9 w 39"/>
                <a:gd name="T19" fmla="*/ 3 h 56"/>
                <a:gd name="T20" fmla="*/ 11 w 39"/>
                <a:gd name="T21" fmla="*/ 2 h 56"/>
                <a:gd name="T22" fmla="*/ 16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23 w 39"/>
                <a:gd name="T29" fmla="*/ 1 h 56"/>
                <a:gd name="T30" fmla="*/ 26 w 39"/>
                <a:gd name="T31" fmla="*/ 2 h 56"/>
                <a:gd name="T32" fmla="*/ 30 w 39"/>
                <a:gd name="T33" fmla="*/ 3 h 56"/>
                <a:gd name="T34" fmla="*/ 33 w 39"/>
                <a:gd name="T35" fmla="*/ 6 h 56"/>
                <a:gd name="T36" fmla="*/ 33 w 39"/>
                <a:gd name="T37" fmla="*/ 6 h 56"/>
                <a:gd name="T38" fmla="*/ 35 w 39"/>
                <a:gd name="T39" fmla="*/ 9 h 56"/>
                <a:gd name="T40" fmla="*/ 37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7">
              <a:extLst>
                <a:ext uri="{FF2B5EF4-FFF2-40B4-BE49-F238E27FC236}">
                  <a16:creationId xmlns:a16="http://schemas.microsoft.com/office/drawing/2014/main" id="{35023302-BF0F-45CB-988C-3D6E54114E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2601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2 w 38"/>
                <a:gd name="T15" fmla="*/ 9 h 56"/>
                <a:gd name="T16" fmla="*/ 4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4 w 38"/>
                <a:gd name="T39" fmla="*/ 9 h 56"/>
                <a:gd name="T40" fmla="*/ 36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2" y="9"/>
                  </a:lnTo>
                  <a:lnTo>
                    <a:pt x="4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6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8">
              <a:extLst>
                <a:ext uri="{FF2B5EF4-FFF2-40B4-BE49-F238E27FC236}">
                  <a16:creationId xmlns:a16="http://schemas.microsoft.com/office/drawing/2014/main" id="{7227DEC5-FD97-4EB0-96A6-84D6F56E48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32288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4 w 38"/>
                <a:gd name="T15" fmla="*/ 9 h 56"/>
                <a:gd name="T16" fmla="*/ 6 w 38"/>
                <a:gd name="T17" fmla="*/ 6 h 56"/>
                <a:gd name="T18" fmla="*/ 8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3 w 38"/>
                <a:gd name="T35" fmla="*/ 6 h 56"/>
                <a:gd name="T36" fmla="*/ 33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8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9">
              <a:extLst>
                <a:ext uri="{FF2B5EF4-FFF2-40B4-BE49-F238E27FC236}">
                  <a16:creationId xmlns:a16="http://schemas.microsoft.com/office/drawing/2014/main" id="{D259D99C-4511-4A74-93AE-206374BD73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1976" y="2878138"/>
              <a:ext cx="31750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1 w 39"/>
                <a:gd name="T11" fmla="*/ 16 h 56"/>
                <a:gd name="T12" fmla="*/ 2 w 39"/>
                <a:gd name="T13" fmla="*/ 13 h 56"/>
                <a:gd name="T14" fmla="*/ 3 w 39"/>
                <a:gd name="T15" fmla="*/ 9 h 56"/>
                <a:gd name="T16" fmla="*/ 6 w 39"/>
                <a:gd name="T17" fmla="*/ 6 h 56"/>
                <a:gd name="T18" fmla="*/ 9 w 39"/>
                <a:gd name="T19" fmla="*/ 3 h 56"/>
                <a:gd name="T20" fmla="*/ 11 w 39"/>
                <a:gd name="T21" fmla="*/ 2 h 56"/>
                <a:gd name="T22" fmla="*/ 16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23 w 39"/>
                <a:gd name="T29" fmla="*/ 1 h 56"/>
                <a:gd name="T30" fmla="*/ 26 w 39"/>
                <a:gd name="T31" fmla="*/ 2 h 56"/>
                <a:gd name="T32" fmla="*/ 30 w 39"/>
                <a:gd name="T33" fmla="*/ 3 h 56"/>
                <a:gd name="T34" fmla="*/ 33 w 39"/>
                <a:gd name="T35" fmla="*/ 6 h 56"/>
                <a:gd name="T36" fmla="*/ 33 w 39"/>
                <a:gd name="T37" fmla="*/ 6 h 56"/>
                <a:gd name="T38" fmla="*/ 36 w 39"/>
                <a:gd name="T39" fmla="*/ 9 h 56"/>
                <a:gd name="T40" fmla="*/ 37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0">
              <a:extLst>
                <a:ext uri="{FF2B5EF4-FFF2-40B4-BE49-F238E27FC236}">
                  <a16:creationId xmlns:a16="http://schemas.microsoft.com/office/drawing/2014/main" id="{D9C2B46D-3F15-43F9-B2A0-57689BBD3B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3251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2 w 38"/>
                <a:gd name="T15" fmla="*/ 9 h 56"/>
                <a:gd name="T16" fmla="*/ 4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4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2" y="9"/>
                  </a:lnTo>
                  <a:lnTo>
                    <a:pt x="4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1">
              <a:extLst>
                <a:ext uri="{FF2B5EF4-FFF2-40B4-BE49-F238E27FC236}">
                  <a16:creationId xmlns:a16="http://schemas.microsoft.com/office/drawing/2014/main" id="{A939BEA3-D378-423B-8757-453BB4349B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54526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2 w 38"/>
                <a:gd name="T13" fmla="*/ 13 h 56"/>
                <a:gd name="T14" fmla="*/ 4 w 38"/>
                <a:gd name="T15" fmla="*/ 9 h 56"/>
                <a:gd name="T16" fmla="*/ 6 w 38"/>
                <a:gd name="T17" fmla="*/ 6 h 56"/>
                <a:gd name="T18" fmla="*/ 9 w 38"/>
                <a:gd name="T19" fmla="*/ 3 h 56"/>
                <a:gd name="T20" fmla="*/ 12 w 38"/>
                <a:gd name="T21" fmla="*/ 2 h 56"/>
                <a:gd name="T22" fmla="*/ 15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23 w 38"/>
                <a:gd name="T29" fmla="*/ 1 h 56"/>
                <a:gd name="T30" fmla="*/ 27 w 38"/>
                <a:gd name="T31" fmla="*/ 2 h 56"/>
                <a:gd name="T32" fmla="*/ 30 w 38"/>
                <a:gd name="T33" fmla="*/ 3 h 56"/>
                <a:gd name="T34" fmla="*/ 33 w 38"/>
                <a:gd name="T35" fmla="*/ 6 h 56"/>
                <a:gd name="T36" fmla="*/ 33 w 38"/>
                <a:gd name="T37" fmla="*/ 6 h 56"/>
                <a:gd name="T38" fmla="*/ 35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2">
              <a:extLst>
                <a:ext uri="{FF2B5EF4-FFF2-40B4-BE49-F238E27FC236}">
                  <a16:creationId xmlns:a16="http://schemas.microsoft.com/office/drawing/2014/main" id="{40446B9D-FAD3-4CA9-B3CD-CEE26312E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4213" y="2878138"/>
              <a:ext cx="31750" cy="44450"/>
            </a:xfrm>
            <a:custGeom>
              <a:avLst/>
              <a:gdLst>
                <a:gd name="T0" fmla="*/ 39 w 39"/>
                <a:gd name="T1" fmla="*/ 20 h 56"/>
                <a:gd name="T2" fmla="*/ 39 w 39"/>
                <a:gd name="T3" fmla="*/ 56 h 56"/>
                <a:gd name="T4" fmla="*/ 0 w 39"/>
                <a:gd name="T5" fmla="*/ 56 h 56"/>
                <a:gd name="T6" fmla="*/ 0 w 39"/>
                <a:gd name="T7" fmla="*/ 20 h 56"/>
                <a:gd name="T8" fmla="*/ 0 w 39"/>
                <a:gd name="T9" fmla="*/ 20 h 56"/>
                <a:gd name="T10" fmla="*/ 1 w 39"/>
                <a:gd name="T11" fmla="*/ 16 h 56"/>
                <a:gd name="T12" fmla="*/ 2 w 39"/>
                <a:gd name="T13" fmla="*/ 13 h 56"/>
                <a:gd name="T14" fmla="*/ 4 w 39"/>
                <a:gd name="T15" fmla="*/ 9 h 56"/>
                <a:gd name="T16" fmla="*/ 6 w 39"/>
                <a:gd name="T17" fmla="*/ 6 h 56"/>
                <a:gd name="T18" fmla="*/ 9 w 39"/>
                <a:gd name="T19" fmla="*/ 3 h 56"/>
                <a:gd name="T20" fmla="*/ 12 w 39"/>
                <a:gd name="T21" fmla="*/ 2 h 56"/>
                <a:gd name="T22" fmla="*/ 16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23 w 39"/>
                <a:gd name="T29" fmla="*/ 1 h 56"/>
                <a:gd name="T30" fmla="*/ 27 w 39"/>
                <a:gd name="T31" fmla="*/ 2 h 56"/>
                <a:gd name="T32" fmla="*/ 30 w 39"/>
                <a:gd name="T33" fmla="*/ 3 h 56"/>
                <a:gd name="T34" fmla="*/ 34 w 39"/>
                <a:gd name="T35" fmla="*/ 6 h 56"/>
                <a:gd name="T36" fmla="*/ 34 w 39"/>
                <a:gd name="T37" fmla="*/ 6 h 56"/>
                <a:gd name="T38" fmla="*/ 36 w 39"/>
                <a:gd name="T39" fmla="*/ 9 h 56"/>
                <a:gd name="T40" fmla="*/ 37 w 39"/>
                <a:gd name="T41" fmla="*/ 13 h 56"/>
                <a:gd name="T42" fmla="*/ 38 w 39"/>
                <a:gd name="T43" fmla="*/ 16 h 56"/>
                <a:gd name="T44" fmla="*/ 39 w 39"/>
                <a:gd name="T45" fmla="*/ 20 h 56"/>
                <a:gd name="T46" fmla="*/ 39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39" y="20"/>
                  </a:moveTo>
                  <a:lnTo>
                    <a:pt x="39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3">
              <a:extLst>
                <a:ext uri="{FF2B5EF4-FFF2-40B4-BE49-F238E27FC236}">
                  <a16:creationId xmlns:a16="http://schemas.microsoft.com/office/drawing/2014/main" id="{8C0E10C5-A453-4F99-90D7-C664D602F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2878138"/>
              <a:ext cx="30163" cy="44450"/>
            </a:xfrm>
            <a:custGeom>
              <a:avLst/>
              <a:gdLst>
                <a:gd name="T0" fmla="*/ 38 w 38"/>
                <a:gd name="T1" fmla="*/ 20 h 56"/>
                <a:gd name="T2" fmla="*/ 38 w 38"/>
                <a:gd name="T3" fmla="*/ 56 h 56"/>
                <a:gd name="T4" fmla="*/ 0 w 38"/>
                <a:gd name="T5" fmla="*/ 56 h 56"/>
                <a:gd name="T6" fmla="*/ 0 w 38"/>
                <a:gd name="T7" fmla="*/ 20 h 56"/>
                <a:gd name="T8" fmla="*/ 0 w 38"/>
                <a:gd name="T9" fmla="*/ 20 h 56"/>
                <a:gd name="T10" fmla="*/ 0 w 38"/>
                <a:gd name="T11" fmla="*/ 16 h 56"/>
                <a:gd name="T12" fmla="*/ 1 w 38"/>
                <a:gd name="T13" fmla="*/ 13 h 56"/>
                <a:gd name="T14" fmla="*/ 2 w 38"/>
                <a:gd name="T15" fmla="*/ 9 h 56"/>
                <a:gd name="T16" fmla="*/ 5 w 38"/>
                <a:gd name="T17" fmla="*/ 6 h 56"/>
                <a:gd name="T18" fmla="*/ 8 w 38"/>
                <a:gd name="T19" fmla="*/ 3 h 56"/>
                <a:gd name="T20" fmla="*/ 11 w 38"/>
                <a:gd name="T21" fmla="*/ 2 h 56"/>
                <a:gd name="T22" fmla="*/ 15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23 w 38"/>
                <a:gd name="T29" fmla="*/ 1 h 56"/>
                <a:gd name="T30" fmla="*/ 26 w 38"/>
                <a:gd name="T31" fmla="*/ 2 h 56"/>
                <a:gd name="T32" fmla="*/ 30 w 38"/>
                <a:gd name="T33" fmla="*/ 3 h 56"/>
                <a:gd name="T34" fmla="*/ 32 w 38"/>
                <a:gd name="T35" fmla="*/ 6 h 56"/>
                <a:gd name="T36" fmla="*/ 32 w 38"/>
                <a:gd name="T37" fmla="*/ 6 h 56"/>
                <a:gd name="T38" fmla="*/ 34 w 38"/>
                <a:gd name="T39" fmla="*/ 9 h 56"/>
                <a:gd name="T40" fmla="*/ 37 w 38"/>
                <a:gd name="T41" fmla="*/ 13 h 56"/>
                <a:gd name="T42" fmla="*/ 38 w 38"/>
                <a:gd name="T43" fmla="*/ 16 h 56"/>
                <a:gd name="T44" fmla="*/ 38 w 38"/>
                <a:gd name="T45" fmla="*/ 20 h 56"/>
                <a:gd name="T46" fmla="*/ 38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38" y="20"/>
                  </a:moveTo>
                  <a:lnTo>
                    <a:pt x="38" y="56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2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7" y="13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4">
              <a:extLst>
                <a:ext uri="{FF2B5EF4-FFF2-40B4-BE49-F238E27FC236}">
                  <a16:creationId xmlns:a16="http://schemas.microsoft.com/office/drawing/2014/main" id="{71A4EBB7-CE70-49FA-A295-5CBB5DB32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1001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6 w 38"/>
                <a:gd name="T13" fmla="*/ 13 h 56"/>
                <a:gd name="T14" fmla="*/ 34 w 38"/>
                <a:gd name="T15" fmla="*/ 9 h 56"/>
                <a:gd name="T16" fmla="*/ 32 w 38"/>
                <a:gd name="T17" fmla="*/ 6 h 56"/>
                <a:gd name="T18" fmla="*/ 29 w 38"/>
                <a:gd name="T19" fmla="*/ 3 h 56"/>
                <a:gd name="T20" fmla="*/ 26 w 38"/>
                <a:gd name="T21" fmla="*/ 2 h 56"/>
                <a:gd name="T22" fmla="*/ 23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14 w 38"/>
                <a:gd name="T29" fmla="*/ 1 h 56"/>
                <a:gd name="T30" fmla="*/ 11 w 38"/>
                <a:gd name="T31" fmla="*/ 2 h 56"/>
                <a:gd name="T32" fmla="*/ 8 w 38"/>
                <a:gd name="T33" fmla="*/ 3 h 56"/>
                <a:gd name="T34" fmla="*/ 5 w 38"/>
                <a:gd name="T35" fmla="*/ 6 h 56"/>
                <a:gd name="T36" fmla="*/ 5 w 38"/>
                <a:gd name="T37" fmla="*/ 6 h 56"/>
                <a:gd name="T38" fmla="*/ 3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5">
              <a:extLst>
                <a:ext uri="{FF2B5EF4-FFF2-40B4-BE49-F238E27FC236}">
                  <a16:creationId xmlns:a16="http://schemas.microsoft.com/office/drawing/2014/main" id="{E7A5E169-1ECD-40AD-B29E-ECED79106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1313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4 w 38"/>
                <a:gd name="T15" fmla="*/ 9 h 56"/>
                <a:gd name="T16" fmla="*/ 32 w 38"/>
                <a:gd name="T17" fmla="*/ 6 h 56"/>
                <a:gd name="T18" fmla="*/ 30 w 38"/>
                <a:gd name="T19" fmla="*/ 3 h 56"/>
                <a:gd name="T20" fmla="*/ 26 w 38"/>
                <a:gd name="T21" fmla="*/ 2 h 56"/>
                <a:gd name="T22" fmla="*/ 23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15 w 38"/>
                <a:gd name="T29" fmla="*/ 1 h 56"/>
                <a:gd name="T30" fmla="*/ 11 w 38"/>
                <a:gd name="T31" fmla="*/ 2 h 56"/>
                <a:gd name="T32" fmla="*/ 8 w 38"/>
                <a:gd name="T33" fmla="*/ 3 h 56"/>
                <a:gd name="T34" fmla="*/ 4 w 38"/>
                <a:gd name="T35" fmla="*/ 6 h 56"/>
                <a:gd name="T36" fmla="*/ 4 w 38"/>
                <a:gd name="T37" fmla="*/ 6 h 56"/>
                <a:gd name="T38" fmla="*/ 2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6">
              <a:extLst>
                <a:ext uri="{FF2B5EF4-FFF2-40B4-BE49-F238E27FC236}">
                  <a16:creationId xmlns:a16="http://schemas.microsoft.com/office/drawing/2014/main" id="{92D74D4A-FC4C-486D-9659-FBEB5807E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0038" y="2878138"/>
              <a:ext cx="31750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7 w 39"/>
                <a:gd name="T13" fmla="*/ 13 h 56"/>
                <a:gd name="T14" fmla="*/ 36 w 39"/>
                <a:gd name="T15" fmla="*/ 9 h 56"/>
                <a:gd name="T16" fmla="*/ 33 w 39"/>
                <a:gd name="T17" fmla="*/ 6 h 56"/>
                <a:gd name="T18" fmla="*/ 30 w 39"/>
                <a:gd name="T19" fmla="*/ 3 h 56"/>
                <a:gd name="T20" fmla="*/ 27 w 39"/>
                <a:gd name="T21" fmla="*/ 2 h 56"/>
                <a:gd name="T22" fmla="*/ 23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15 w 39"/>
                <a:gd name="T29" fmla="*/ 1 h 56"/>
                <a:gd name="T30" fmla="*/ 12 w 39"/>
                <a:gd name="T31" fmla="*/ 2 h 56"/>
                <a:gd name="T32" fmla="*/ 9 w 39"/>
                <a:gd name="T33" fmla="*/ 3 h 56"/>
                <a:gd name="T34" fmla="*/ 6 w 39"/>
                <a:gd name="T35" fmla="*/ 6 h 56"/>
                <a:gd name="T36" fmla="*/ 6 w 39"/>
                <a:gd name="T37" fmla="*/ 6 h 56"/>
                <a:gd name="T38" fmla="*/ 3 w 39"/>
                <a:gd name="T39" fmla="*/ 9 h 56"/>
                <a:gd name="T40" fmla="*/ 1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6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9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7">
              <a:extLst>
                <a:ext uri="{FF2B5EF4-FFF2-40B4-BE49-F238E27FC236}">
                  <a16:creationId xmlns:a16="http://schemas.microsoft.com/office/drawing/2014/main" id="{E2533017-F1F7-4B77-9916-389C7119C9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5 w 38"/>
                <a:gd name="T15" fmla="*/ 9 h 56"/>
                <a:gd name="T16" fmla="*/ 33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4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8">
              <a:extLst>
                <a:ext uri="{FF2B5EF4-FFF2-40B4-BE49-F238E27FC236}">
                  <a16:creationId xmlns:a16="http://schemas.microsoft.com/office/drawing/2014/main" id="{739456AC-546B-4A6B-811C-71AA4B29B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99076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4 w 38"/>
                <a:gd name="T15" fmla="*/ 9 h 56"/>
                <a:gd name="T16" fmla="*/ 32 w 38"/>
                <a:gd name="T17" fmla="*/ 6 h 56"/>
                <a:gd name="T18" fmla="*/ 30 w 38"/>
                <a:gd name="T19" fmla="*/ 3 h 56"/>
                <a:gd name="T20" fmla="*/ 26 w 38"/>
                <a:gd name="T21" fmla="*/ 2 h 56"/>
                <a:gd name="T22" fmla="*/ 23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15 w 38"/>
                <a:gd name="T29" fmla="*/ 1 h 56"/>
                <a:gd name="T30" fmla="*/ 11 w 38"/>
                <a:gd name="T31" fmla="*/ 2 h 56"/>
                <a:gd name="T32" fmla="*/ 8 w 38"/>
                <a:gd name="T33" fmla="*/ 3 h 56"/>
                <a:gd name="T34" fmla="*/ 4 w 38"/>
                <a:gd name="T35" fmla="*/ 6 h 56"/>
                <a:gd name="T36" fmla="*/ 4 w 38"/>
                <a:gd name="T37" fmla="*/ 6 h 56"/>
                <a:gd name="T38" fmla="*/ 2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9">
              <a:extLst>
                <a:ext uri="{FF2B5EF4-FFF2-40B4-BE49-F238E27FC236}">
                  <a16:creationId xmlns:a16="http://schemas.microsoft.com/office/drawing/2014/main" id="{9E494B18-1C21-4F1D-9C32-BC2891B473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57801" y="2878138"/>
              <a:ext cx="31750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7 w 39"/>
                <a:gd name="T13" fmla="*/ 13 h 56"/>
                <a:gd name="T14" fmla="*/ 36 w 39"/>
                <a:gd name="T15" fmla="*/ 9 h 56"/>
                <a:gd name="T16" fmla="*/ 33 w 39"/>
                <a:gd name="T17" fmla="*/ 6 h 56"/>
                <a:gd name="T18" fmla="*/ 30 w 39"/>
                <a:gd name="T19" fmla="*/ 3 h 56"/>
                <a:gd name="T20" fmla="*/ 26 w 39"/>
                <a:gd name="T21" fmla="*/ 2 h 56"/>
                <a:gd name="T22" fmla="*/ 23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15 w 39"/>
                <a:gd name="T29" fmla="*/ 1 h 56"/>
                <a:gd name="T30" fmla="*/ 11 w 39"/>
                <a:gd name="T31" fmla="*/ 2 h 56"/>
                <a:gd name="T32" fmla="*/ 9 w 39"/>
                <a:gd name="T33" fmla="*/ 3 h 56"/>
                <a:gd name="T34" fmla="*/ 6 w 39"/>
                <a:gd name="T35" fmla="*/ 6 h 56"/>
                <a:gd name="T36" fmla="*/ 6 w 39"/>
                <a:gd name="T37" fmla="*/ 6 h 56"/>
                <a:gd name="T38" fmla="*/ 3 w 39"/>
                <a:gd name="T39" fmla="*/ 9 h 56"/>
                <a:gd name="T40" fmla="*/ 1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6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70">
              <a:extLst>
                <a:ext uri="{FF2B5EF4-FFF2-40B4-BE49-F238E27FC236}">
                  <a16:creationId xmlns:a16="http://schemas.microsoft.com/office/drawing/2014/main" id="{449ADA62-EE56-442C-817B-4B4B211C7A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8113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5 w 38"/>
                <a:gd name="T15" fmla="*/ 9 h 56"/>
                <a:gd name="T16" fmla="*/ 32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4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71">
              <a:extLst>
                <a:ext uri="{FF2B5EF4-FFF2-40B4-BE49-F238E27FC236}">
                  <a16:creationId xmlns:a16="http://schemas.microsoft.com/office/drawing/2014/main" id="{A8E70B02-8F81-43FD-9092-3B45A2CF04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6838" y="2878138"/>
              <a:ext cx="31750" cy="44450"/>
            </a:xfrm>
            <a:custGeom>
              <a:avLst/>
              <a:gdLst>
                <a:gd name="T0" fmla="*/ 0 w 40"/>
                <a:gd name="T1" fmla="*/ 20 h 56"/>
                <a:gd name="T2" fmla="*/ 0 w 40"/>
                <a:gd name="T3" fmla="*/ 56 h 56"/>
                <a:gd name="T4" fmla="*/ 40 w 40"/>
                <a:gd name="T5" fmla="*/ 56 h 56"/>
                <a:gd name="T6" fmla="*/ 40 w 40"/>
                <a:gd name="T7" fmla="*/ 20 h 56"/>
                <a:gd name="T8" fmla="*/ 40 w 40"/>
                <a:gd name="T9" fmla="*/ 20 h 56"/>
                <a:gd name="T10" fmla="*/ 40 w 40"/>
                <a:gd name="T11" fmla="*/ 16 h 56"/>
                <a:gd name="T12" fmla="*/ 38 w 40"/>
                <a:gd name="T13" fmla="*/ 13 h 56"/>
                <a:gd name="T14" fmla="*/ 36 w 40"/>
                <a:gd name="T15" fmla="*/ 9 h 56"/>
                <a:gd name="T16" fmla="*/ 34 w 40"/>
                <a:gd name="T17" fmla="*/ 6 h 56"/>
                <a:gd name="T18" fmla="*/ 30 w 40"/>
                <a:gd name="T19" fmla="*/ 3 h 56"/>
                <a:gd name="T20" fmla="*/ 28 w 40"/>
                <a:gd name="T21" fmla="*/ 2 h 56"/>
                <a:gd name="T22" fmla="*/ 25 w 40"/>
                <a:gd name="T23" fmla="*/ 1 h 56"/>
                <a:gd name="T24" fmla="*/ 20 w 40"/>
                <a:gd name="T25" fmla="*/ 0 h 56"/>
                <a:gd name="T26" fmla="*/ 20 w 40"/>
                <a:gd name="T27" fmla="*/ 0 h 56"/>
                <a:gd name="T28" fmla="*/ 16 w 40"/>
                <a:gd name="T29" fmla="*/ 1 h 56"/>
                <a:gd name="T30" fmla="*/ 13 w 40"/>
                <a:gd name="T31" fmla="*/ 2 h 56"/>
                <a:gd name="T32" fmla="*/ 10 w 40"/>
                <a:gd name="T33" fmla="*/ 3 h 56"/>
                <a:gd name="T34" fmla="*/ 6 w 40"/>
                <a:gd name="T35" fmla="*/ 6 h 56"/>
                <a:gd name="T36" fmla="*/ 6 w 40"/>
                <a:gd name="T37" fmla="*/ 6 h 56"/>
                <a:gd name="T38" fmla="*/ 4 w 40"/>
                <a:gd name="T39" fmla="*/ 9 h 56"/>
                <a:gd name="T40" fmla="*/ 3 w 40"/>
                <a:gd name="T41" fmla="*/ 13 h 56"/>
                <a:gd name="T42" fmla="*/ 2 w 40"/>
                <a:gd name="T43" fmla="*/ 16 h 56"/>
                <a:gd name="T44" fmla="*/ 0 w 40"/>
                <a:gd name="T45" fmla="*/ 20 h 56"/>
                <a:gd name="T46" fmla="*/ 0 w 40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6">
                  <a:moveTo>
                    <a:pt x="0" y="20"/>
                  </a:moveTo>
                  <a:lnTo>
                    <a:pt x="0" y="56"/>
                  </a:lnTo>
                  <a:lnTo>
                    <a:pt x="40" y="56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40" y="16"/>
                  </a:lnTo>
                  <a:lnTo>
                    <a:pt x="38" y="13"/>
                  </a:lnTo>
                  <a:lnTo>
                    <a:pt x="36" y="9"/>
                  </a:lnTo>
                  <a:lnTo>
                    <a:pt x="34" y="6"/>
                  </a:lnTo>
                  <a:lnTo>
                    <a:pt x="30" y="3"/>
                  </a:lnTo>
                  <a:lnTo>
                    <a:pt x="28" y="2"/>
                  </a:lnTo>
                  <a:lnTo>
                    <a:pt x="25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3" y="2"/>
                  </a:lnTo>
                  <a:lnTo>
                    <a:pt x="1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2">
              <a:extLst>
                <a:ext uri="{FF2B5EF4-FFF2-40B4-BE49-F238E27FC236}">
                  <a16:creationId xmlns:a16="http://schemas.microsoft.com/office/drawing/2014/main" id="{4FAD7433-0216-4180-B121-6D4BEEC3A6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7151" y="2878138"/>
              <a:ext cx="30163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7 w 39"/>
                <a:gd name="T13" fmla="*/ 13 h 56"/>
                <a:gd name="T14" fmla="*/ 35 w 39"/>
                <a:gd name="T15" fmla="*/ 9 h 56"/>
                <a:gd name="T16" fmla="*/ 33 w 39"/>
                <a:gd name="T17" fmla="*/ 6 h 56"/>
                <a:gd name="T18" fmla="*/ 30 w 39"/>
                <a:gd name="T19" fmla="*/ 3 h 56"/>
                <a:gd name="T20" fmla="*/ 26 w 39"/>
                <a:gd name="T21" fmla="*/ 2 h 56"/>
                <a:gd name="T22" fmla="*/ 23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15 w 39"/>
                <a:gd name="T29" fmla="*/ 1 h 56"/>
                <a:gd name="T30" fmla="*/ 11 w 39"/>
                <a:gd name="T31" fmla="*/ 2 h 56"/>
                <a:gd name="T32" fmla="*/ 9 w 39"/>
                <a:gd name="T33" fmla="*/ 3 h 56"/>
                <a:gd name="T34" fmla="*/ 5 w 39"/>
                <a:gd name="T35" fmla="*/ 6 h 56"/>
                <a:gd name="T36" fmla="*/ 5 w 39"/>
                <a:gd name="T37" fmla="*/ 6 h 56"/>
                <a:gd name="T38" fmla="*/ 3 w 39"/>
                <a:gd name="T39" fmla="*/ 9 h 56"/>
                <a:gd name="T40" fmla="*/ 1 w 39"/>
                <a:gd name="T41" fmla="*/ 13 h 56"/>
                <a:gd name="T42" fmla="*/ 0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9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3">
              <a:extLst>
                <a:ext uri="{FF2B5EF4-FFF2-40B4-BE49-F238E27FC236}">
                  <a16:creationId xmlns:a16="http://schemas.microsoft.com/office/drawing/2014/main" id="{2B2E0644-C1EB-476C-89BA-EF861B2F6A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97463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5 w 38"/>
                <a:gd name="T15" fmla="*/ 9 h 56"/>
                <a:gd name="T16" fmla="*/ 32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3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4">
              <a:extLst>
                <a:ext uri="{FF2B5EF4-FFF2-40B4-BE49-F238E27FC236}">
                  <a16:creationId xmlns:a16="http://schemas.microsoft.com/office/drawing/2014/main" id="{69EBFF79-01AA-43BE-8C26-A76EB2A533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2878138"/>
              <a:ext cx="30163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8 w 39"/>
                <a:gd name="T13" fmla="*/ 13 h 56"/>
                <a:gd name="T14" fmla="*/ 36 w 39"/>
                <a:gd name="T15" fmla="*/ 9 h 56"/>
                <a:gd name="T16" fmla="*/ 34 w 39"/>
                <a:gd name="T17" fmla="*/ 6 h 56"/>
                <a:gd name="T18" fmla="*/ 30 w 39"/>
                <a:gd name="T19" fmla="*/ 3 h 56"/>
                <a:gd name="T20" fmla="*/ 28 w 39"/>
                <a:gd name="T21" fmla="*/ 2 h 56"/>
                <a:gd name="T22" fmla="*/ 24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16 w 39"/>
                <a:gd name="T29" fmla="*/ 1 h 56"/>
                <a:gd name="T30" fmla="*/ 13 w 39"/>
                <a:gd name="T31" fmla="*/ 2 h 56"/>
                <a:gd name="T32" fmla="*/ 9 w 39"/>
                <a:gd name="T33" fmla="*/ 3 h 56"/>
                <a:gd name="T34" fmla="*/ 6 w 39"/>
                <a:gd name="T35" fmla="*/ 6 h 56"/>
                <a:gd name="T36" fmla="*/ 6 w 39"/>
                <a:gd name="T37" fmla="*/ 6 h 56"/>
                <a:gd name="T38" fmla="*/ 4 w 39"/>
                <a:gd name="T39" fmla="*/ 9 h 56"/>
                <a:gd name="T40" fmla="*/ 2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8" y="13"/>
                  </a:lnTo>
                  <a:lnTo>
                    <a:pt x="36" y="9"/>
                  </a:lnTo>
                  <a:lnTo>
                    <a:pt x="34" y="6"/>
                  </a:lnTo>
                  <a:lnTo>
                    <a:pt x="30" y="3"/>
                  </a:lnTo>
                  <a:lnTo>
                    <a:pt x="28" y="2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3" y="2"/>
                  </a:lnTo>
                  <a:lnTo>
                    <a:pt x="9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5">
              <a:extLst>
                <a:ext uri="{FF2B5EF4-FFF2-40B4-BE49-F238E27FC236}">
                  <a16:creationId xmlns:a16="http://schemas.microsoft.com/office/drawing/2014/main" id="{A14BAA36-F404-4BCB-B554-AABB38202E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4913" y="2878138"/>
              <a:ext cx="31750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6 w 39"/>
                <a:gd name="T13" fmla="*/ 13 h 56"/>
                <a:gd name="T14" fmla="*/ 35 w 39"/>
                <a:gd name="T15" fmla="*/ 9 h 56"/>
                <a:gd name="T16" fmla="*/ 33 w 39"/>
                <a:gd name="T17" fmla="*/ 6 h 56"/>
                <a:gd name="T18" fmla="*/ 29 w 39"/>
                <a:gd name="T19" fmla="*/ 3 h 56"/>
                <a:gd name="T20" fmla="*/ 26 w 39"/>
                <a:gd name="T21" fmla="*/ 2 h 56"/>
                <a:gd name="T22" fmla="*/ 23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14 w 39"/>
                <a:gd name="T29" fmla="*/ 1 h 56"/>
                <a:gd name="T30" fmla="*/ 11 w 39"/>
                <a:gd name="T31" fmla="*/ 2 h 56"/>
                <a:gd name="T32" fmla="*/ 8 w 39"/>
                <a:gd name="T33" fmla="*/ 3 h 56"/>
                <a:gd name="T34" fmla="*/ 5 w 39"/>
                <a:gd name="T35" fmla="*/ 6 h 56"/>
                <a:gd name="T36" fmla="*/ 5 w 39"/>
                <a:gd name="T37" fmla="*/ 6 h 56"/>
                <a:gd name="T38" fmla="*/ 3 w 39"/>
                <a:gd name="T39" fmla="*/ 9 h 56"/>
                <a:gd name="T40" fmla="*/ 1 w 39"/>
                <a:gd name="T41" fmla="*/ 13 h 56"/>
                <a:gd name="T42" fmla="*/ 0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6" y="13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6">
              <a:extLst>
                <a:ext uri="{FF2B5EF4-FFF2-40B4-BE49-F238E27FC236}">
                  <a16:creationId xmlns:a16="http://schemas.microsoft.com/office/drawing/2014/main" id="{8CA793DC-6484-4FE6-855E-15D844A87E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5226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4 w 38"/>
                <a:gd name="T15" fmla="*/ 9 h 56"/>
                <a:gd name="T16" fmla="*/ 32 w 38"/>
                <a:gd name="T17" fmla="*/ 6 h 56"/>
                <a:gd name="T18" fmla="*/ 30 w 38"/>
                <a:gd name="T19" fmla="*/ 3 h 56"/>
                <a:gd name="T20" fmla="*/ 26 w 38"/>
                <a:gd name="T21" fmla="*/ 2 h 56"/>
                <a:gd name="T22" fmla="*/ 23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15 w 38"/>
                <a:gd name="T29" fmla="*/ 1 h 56"/>
                <a:gd name="T30" fmla="*/ 11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3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7">
              <a:extLst>
                <a:ext uri="{FF2B5EF4-FFF2-40B4-BE49-F238E27FC236}">
                  <a16:creationId xmlns:a16="http://schemas.microsoft.com/office/drawing/2014/main" id="{1B0B2A00-C4F2-4CD6-9FBF-AD8590D8E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3951" y="2878138"/>
              <a:ext cx="31750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8 w 39"/>
                <a:gd name="T13" fmla="*/ 13 h 56"/>
                <a:gd name="T14" fmla="*/ 36 w 39"/>
                <a:gd name="T15" fmla="*/ 9 h 56"/>
                <a:gd name="T16" fmla="*/ 33 w 39"/>
                <a:gd name="T17" fmla="*/ 6 h 56"/>
                <a:gd name="T18" fmla="*/ 30 w 39"/>
                <a:gd name="T19" fmla="*/ 3 h 56"/>
                <a:gd name="T20" fmla="*/ 28 w 39"/>
                <a:gd name="T21" fmla="*/ 2 h 56"/>
                <a:gd name="T22" fmla="*/ 23 w 39"/>
                <a:gd name="T23" fmla="*/ 1 h 56"/>
                <a:gd name="T24" fmla="*/ 20 w 39"/>
                <a:gd name="T25" fmla="*/ 0 h 56"/>
                <a:gd name="T26" fmla="*/ 20 w 39"/>
                <a:gd name="T27" fmla="*/ 0 h 56"/>
                <a:gd name="T28" fmla="*/ 16 w 39"/>
                <a:gd name="T29" fmla="*/ 1 h 56"/>
                <a:gd name="T30" fmla="*/ 13 w 39"/>
                <a:gd name="T31" fmla="*/ 2 h 56"/>
                <a:gd name="T32" fmla="*/ 9 w 39"/>
                <a:gd name="T33" fmla="*/ 3 h 56"/>
                <a:gd name="T34" fmla="*/ 6 w 39"/>
                <a:gd name="T35" fmla="*/ 6 h 56"/>
                <a:gd name="T36" fmla="*/ 6 w 39"/>
                <a:gd name="T37" fmla="*/ 6 h 56"/>
                <a:gd name="T38" fmla="*/ 3 w 39"/>
                <a:gd name="T39" fmla="*/ 9 h 56"/>
                <a:gd name="T40" fmla="*/ 2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8" y="13"/>
                  </a:lnTo>
                  <a:lnTo>
                    <a:pt x="36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8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3" y="2"/>
                  </a:lnTo>
                  <a:lnTo>
                    <a:pt x="9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8">
              <a:extLst>
                <a:ext uri="{FF2B5EF4-FFF2-40B4-BE49-F238E27FC236}">
                  <a16:creationId xmlns:a16="http://schemas.microsoft.com/office/drawing/2014/main" id="{9456FB6F-B78F-4015-B7DC-E3D72327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4263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6 w 38"/>
                <a:gd name="T15" fmla="*/ 9 h 56"/>
                <a:gd name="T16" fmla="*/ 34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4 w 38"/>
                <a:gd name="T39" fmla="*/ 9 h 56"/>
                <a:gd name="T40" fmla="*/ 2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6" y="9"/>
                  </a:lnTo>
                  <a:lnTo>
                    <a:pt x="34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9">
              <a:extLst>
                <a:ext uri="{FF2B5EF4-FFF2-40B4-BE49-F238E27FC236}">
                  <a16:creationId xmlns:a16="http://schemas.microsoft.com/office/drawing/2014/main" id="{7B81E151-48AC-4A32-9CD1-07E6FC814E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2988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4 w 38"/>
                <a:gd name="T15" fmla="*/ 9 h 56"/>
                <a:gd name="T16" fmla="*/ 32 w 38"/>
                <a:gd name="T17" fmla="*/ 6 h 56"/>
                <a:gd name="T18" fmla="*/ 30 w 38"/>
                <a:gd name="T19" fmla="*/ 3 h 56"/>
                <a:gd name="T20" fmla="*/ 26 w 38"/>
                <a:gd name="T21" fmla="*/ 2 h 56"/>
                <a:gd name="T22" fmla="*/ 23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15 w 38"/>
                <a:gd name="T29" fmla="*/ 1 h 56"/>
                <a:gd name="T30" fmla="*/ 11 w 38"/>
                <a:gd name="T31" fmla="*/ 2 h 56"/>
                <a:gd name="T32" fmla="*/ 8 w 38"/>
                <a:gd name="T33" fmla="*/ 3 h 56"/>
                <a:gd name="T34" fmla="*/ 5 w 38"/>
                <a:gd name="T35" fmla="*/ 6 h 56"/>
                <a:gd name="T36" fmla="*/ 5 w 38"/>
                <a:gd name="T37" fmla="*/ 6 h 56"/>
                <a:gd name="T38" fmla="*/ 3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80">
              <a:extLst>
                <a:ext uri="{FF2B5EF4-FFF2-40B4-BE49-F238E27FC236}">
                  <a16:creationId xmlns:a16="http://schemas.microsoft.com/office/drawing/2014/main" id="{D195A00C-D4E7-4772-9905-04D514753E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2878138"/>
              <a:ext cx="31750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7 w 39"/>
                <a:gd name="T13" fmla="*/ 13 h 56"/>
                <a:gd name="T14" fmla="*/ 36 w 39"/>
                <a:gd name="T15" fmla="*/ 9 h 56"/>
                <a:gd name="T16" fmla="*/ 33 w 39"/>
                <a:gd name="T17" fmla="*/ 6 h 56"/>
                <a:gd name="T18" fmla="*/ 30 w 39"/>
                <a:gd name="T19" fmla="*/ 3 h 56"/>
                <a:gd name="T20" fmla="*/ 28 w 39"/>
                <a:gd name="T21" fmla="*/ 2 h 56"/>
                <a:gd name="T22" fmla="*/ 23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16 w 39"/>
                <a:gd name="T29" fmla="*/ 1 h 56"/>
                <a:gd name="T30" fmla="*/ 13 w 39"/>
                <a:gd name="T31" fmla="*/ 2 h 56"/>
                <a:gd name="T32" fmla="*/ 9 w 39"/>
                <a:gd name="T33" fmla="*/ 3 h 56"/>
                <a:gd name="T34" fmla="*/ 6 w 39"/>
                <a:gd name="T35" fmla="*/ 6 h 56"/>
                <a:gd name="T36" fmla="*/ 6 w 39"/>
                <a:gd name="T37" fmla="*/ 6 h 56"/>
                <a:gd name="T38" fmla="*/ 3 w 39"/>
                <a:gd name="T39" fmla="*/ 9 h 56"/>
                <a:gd name="T40" fmla="*/ 2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6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8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3" y="2"/>
                  </a:lnTo>
                  <a:lnTo>
                    <a:pt x="9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1">
              <a:extLst>
                <a:ext uri="{FF2B5EF4-FFF2-40B4-BE49-F238E27FC236}">
                  <a16:creationId xmlns:a16="http://schemas.microsoft.com/office/drawing/2014/main" id="{5B725662-CFCB-4643-8B9E-9B5F4E942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6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6 w 38"/>
                <a:gd name="T15" fmla="*/ 9 h 56"/>
                <a:gd name="T16" fmla="*/ 34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4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6" y="9"/>
                  </a:lnTo>
                  <a:lnTo>
                    <a:pt x="34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2">
              <a:extLst>
                <a:ext uri="{FF2B5EF4-FFF2-40B4-BE49-F238E27FC236}">
                  <a16:creationId xmlns:a16="http://schemas.microsoft.com/office/drawing/2014/main" id="{2037D5DC-896F-454E-AF28-DF1F40717B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2338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6 w 38"/>
                <a:gd name="T13" fmla="*/ 13 h 56"/>
                <a:gd name="T14" fmla="*/ 34 w 38"/>
                <a:gd name="T15" fmla="*/ 9 h 56"/>
                <a:gd name="T16" fmla="*/ 32 w 38"/>
                <a:gd name="T17" fmla="*/ 6 h 56"/>
                <a:gd name="T18" fmla="*/ 29 w 38"/>
                <a:gd name="T19" fmla="*/ 3 h 56"/>
                <a:gd name="T20" fmla="*/ 26 w 38"/>
                <a:gd name="T21" fmla="*/ 2 h 56"/>
                <a:gd name="T22" fmla="*/ 23 w 38"/>
                <a:gd name="T23" fmla="*/ 1 h 56"/>
                <a:gd name="T24" fmla="*/ 18 w 38"/>
                <a:gd name="T25" fmla="*/ 0 h 56"/>
                <a:gd name="T26" fmla="*/ 18 w 38"/>
                <a:gd name="T27" fmla="*/ 0 h 56"/>
                <a:gd name="T28" fmla="*/ 15 w 38"/>
                <a:gd name="T29" fmla="*/ 1 h 56"/>
                <a:gd name="T30" fmla="*/ 11 w 38"/>
                <a:gd name="T31" fmla="*/ 2 h 56"/>
                <a:gd name="T32" fmla="*/ 8 w 38"/>
                <a:gd name="T33" fmla="*/ 3 h 56"/>
                <a:gd name="T34" fmla="*/ 5 w 38"/>
                <a:gd name="T35" fmla="*/ 6 h 56"/>
                <a:gd name="T36" fmla="*/ 5 w 38"/>
                <a:gd name="T37" fmla="*/ 6 h 56"/>
                <a:gd name="T38" fmla="*/ 3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6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3">
              <a:extLst>
                <a:ext uri="{FF2B5EF4-FFF2-40B4-BE49-F238E27FC236}">
                  <a16:creationId xmlns:a16="http://schemas.microsoft.com/office/drawing/2014/main" id="{8986D477-1EE6-419D-851A-5DFBC67DB3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1063" y="2878138"/>
              <a:ext cx="30163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7 w 39"/>
                <a:gd name="T13" fmla="*/ 13 h 56"/>
                <a:gd name="T14" fmla="*/ 35 w 39"/>
                <a:gd name="T15" fmla="*/ 9 h 56"/>
                <a:gd name="T16" fmla="*/ 33 w 39"/>
                <a:gd name="T17" fmla="*/ 6 h 56"/>
                <a:gd name="T18" fmla="*/ 30 w 39"/>
                <a:gd name="T19" fmla="*/ 3 h 56"/>
                <a:gd name="T20" fmla="*/ 27 w 39"/>
                <a:gd name="T21" fmla="*/ 2 h 56"/>
                <a:gd name="T22" fmla="*/ 23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16 w 39"/>
                <a:gd name="T29" fmla="*/ 1 h 56"/>
                <a:gd name="T30" fmla="*/ 12 w 39"/>
                <a:gd name="T31" fmla="*/ 2 h 56"/>
                <a:gd name="T32" fmla="*/ 9 w 39"/>
                <a:gd name="T33" fmla="*/ 3 h 56"/>
                <a:gd name="T34" fmla="*/ 5 w 39"/>
                <a:gd name="T35" fmla="*/ 6 h 56"/>
                <a:gd name="T36" fmla="*/ 5 w 39"/>
                <a:gd name="T37" fmla="*/ 6 h 56"/>
                <a:gd name="T38" fmla="*/ 3 w 39"/>
                <a:gd name="T39" fmla="*/ 9 h 56"/>
                <a:gd name="T40" fmla="*/ 2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2" y="2"/>
                  </a:lnTo>
                  <a:lnTo>
                    <a:pt x="9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4">
              <a:extLst>
                <a:ext uri="{FF2B5EF4-FFF2-40B4-BE49-F238E27FC236}">
                  <a16:creationId xmlns:a16="http://schemas.microsoft.com/office/drawing/2014/main" id="{18D90782-0A09-4977-92B2-99F2963030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1376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6 w 38"/>
                <a:gd name="T15" fmla="*/ 9 h 56"/>
                <a:gd name="T16" fmla="*/ 33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20 w 38"/>
                <a:gd name="T25" fmla="*/ 0 h 56"/>
                <a:gd name="T26" fmla="*/ 20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3 w 38"/>
                <a:gd name="T39" fmla="*/ 9 h 56"/>
                <a:gd name="T40" fmla="*/ 1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6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5">
              <a:extLst>
                <a:ext uri="{FF2B5EF4-FFF2-40B4-BE49-F238E27FC236}">
                  <a16:creationId xmlns:a16="http://schemas.microsoft.com/office/drawing/2014/main" id="{5F175AFE-3F02-449D-9458-73A96F1BEE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0101" y="2878138"/>
              <a:ext cx="30163" cy="44450"/>
            </a:xfrm>
            <a:custGeom>
              <a:avLst/>
              <a:gdLst>
                <a:gd name="T0" fmla="*/ 0 w 38"/>
                <a:gd name="T1" fmla="*/ 20 h 56"/>
                <a:gd name="T2" fmla="*/ 0 w 38"/>
                <a:gd name="T3" fmla="*/ 56 h 56"/>
                <a:gd name="T4" fmla="*/ 38 w 38"/>
                <a:gd name="T5" fmla="*/ 56 h 56"/>
                <a:gd name="T6" fmla="*/ 38 w 38"/>
                <a:gd name="T7" fmla="*/ 20 h 56"/>
                <a:gd name="T8" fmla="*/ 38 w 38"/>
                <a:gd name="T9" fmla="*/ 20 h 56"/>
                <a:gd name="T10" fmla="*/ 38 w 38"/>
                <a:gd name="T11" fmla="*/ 16 h 56"/>
                <a:gd name="T12" fmla="*/ 37 w 38"/>
                <a:gd name="T13" fmla="*/ 13 h 56"/>
                <a:gd name="T14" fmla="*/ 35 w 38"/>
                <a:gd name="T15" fmla="*/ 9 h 56"/>
                <a:gd name="T16" fmla="*/ 33 w 38"/>
                <a:gd name="T17" fmla="*/ 6 h 56"/>
                <a:gd name="T18" fmla="*/ 30 w 38"/>
                <a:gd name="T19" fmla="*/ 3 h 56"/>
                <a:gd name="T20" fmla="*/ 27 w 38"/>
                <a:gd name="T21" fmla="*/ 2 h 56"/>
                <a:gd name="T22" fmla="*/ 23 w 38"/>
                <a:gd name="T23" fmla="*/ 1 h 56"/>
                <a:gd name="T24" fmla="*/ 19 w 38"/>
                <a:gd name="T25" fmla="*/ 0 h 56"/>
                <a:gd name="T26" fmla="*/ 19 w 38"/>
                <a:gd name="T27" fmla="*/ 0 h 56"/>
                <a:gd name="T28" fmla="*/ 15 w 38"/>
                <a:gd name="T29" fmla="*/ 1 h 56"/>
                <a:gd name="T30" fmla="*/ 12 w 38"/>
                <a:gd name="T31" fmla="*/ 2 h 56"/>
                <a:gd name="T32" fmla="*/ 8 w 38"/>
                <a:gd name="T33" fmla="*/ 3 h 56"/>
                <a:gd name="T34" fmla="*/ 6 w 38"/>
                <a:gd name="T35" fmla="*/ 6 h 56"/>
                <a:gd name="T36" fmla="*/ 6 w 38"/>
                <a:gd name="T37" fmla="*/ 6 h 56"/>
                <a:gd name="T38" fmla="*/ 4 w 38"/>
                <a:gd name="T39" fmla="*/ 9 h 56"/>
                <a:gd name="T40" fmla="*/ 2 w 38"/>
                <a:gd name="T41" fmla="*/ 13 h 56"/>
                <a:gd name="T42" fmla="*/ 0 w 38"/>
                <a:gd name="T43" fmla="*/ 16 h 56"/>
                <a:gd name="T44" fmla="*/ 0 w 38"/>
                <a:gd name="T45" fmla="*/ 20 h 56"/>
                <a:gd name="T46" fmla="*/ 0 w 38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56">
                  <a:moveTo>
                    <a:pt x="0" y="20"/>
                  </a:moveTo>
                  <a:lnTo>
                    <a:pt x="0" y="56"/>
                  </a:lnTo>
                  <a:lnTo>
                    <a:pt x="38" y="5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8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6">
              <a:extLst>
                <a:ext uri="{FF2B5EF4-FFF2-40B4-BE49-F238E27FC236}">
                  <a16:creationId xmlns:a16="http://schemas.microsoft.com/office/drawing/2014/main" id="{BC031908-3468-4C4B-A8C7-B8BD693CB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8826" y="2878138"/>
              <a:ext cx="31750" cy="44450"/>
            </a:xfrm>
            <a:custGeom>
              <a:avLst/>
              <a:gdLst>
                <a:gd name="T0" fmla="*/ 0 w 39"/>
                <a:gd name="T1" fmla="*/ 20 h 56"/>
                <a:gd name="T2" fmla="*/ 0 w 39"/>
                <a:gd name="T3" fmla="*/ 56 h 56"/>
                <a:gd name="T4" fmla="*/ 39 w 39"/>
                <a:gd name="T5" fmla="*/ 56 h 56"/>
                <a:gd name="T6" fmla="*/ 39 w 39"/>
                <a:gd name="T7" fmla="*/ 20 h 56"/>
                <a:gd name="T8" fmla="*/ 39 w 39"/>
                <a:gd name="T9" fmla="*/ 20 h 56"/>
                <a:gd name="T10" fmla="*/ 38 w 39"/>
                <a:gd name="T11" fmla="*/ 16 h 56"/>
                <a:gd name="T12" fmla="*/ 36 w 39"/>
                <a:gd name="T13" fmla="*/ 13 h 56"/>
                <a:gd name="T14" fmla="*/ 35 w 39"/>
                <a:gd name="T15" fmla="*/ 9 h 56"/>
                <a:gd name="T16" fmla="*/ 33 w 39"/>
                <a:gd name="T17" fmla="*/ 6 h 56"/>
                <a:gd name="T18" fmla="*/ 29 w 39"/>
                <a:gd name="T19" fmla="*/ 3 h 56"/>
                <a:gd name="T20" fmla="*/ 27 w 39"/>
                <a:gd name="T21" fmla="*/ 2 h 56"/>
                <a:gd name="T22" fmla="*/ 23 w 39"/>
                <a:gd name="T23" fmla="*/ 1 h 56"/>
                <a:gd name="T24" fmla="*/ 19 w 39"/>
                <a:gd name="T25" fmla="*/ 0 h 56"/>
                <a:gd name="T26" fmla="*/ 19 w 39"/>
                <a:gd name="T27" fmla="*/ 0 h 56"/>
                <a:gd name="T28" fmla="*/ 16 w 39"/>
                <a:gd name="T29" fmla="*/ 1 h 56"/>
                <a:gd name="T30" fmla="*/ 12 w 39"/>
                <a:gd name="T31" fmla="*/ 2 h 56"/>
                <a:gd name="T32" fmla="*/ 9 w 39"/>
                <a:gd name="T33" fmla="*/ 3 h 56"/>
                <a:gd name="T34" fmla="*/ 5 w 39"/>
                <a:gd name="T35" fmla="*/ 6 h 56"/>
                <a:gd name="T36" fmla="*/ 5 w 39"/>
                <a:gd name="T37" fmla="*/ 6 h 56"/>
                <a:gd name="T38" fmla="*/ 3 w 39"/>
                <a:gd name="T39" fmla="*/ 9 h 56"/>
                <a:gd name="T40" fmla="*/ 2 w 39"/>
                <a:gd name="T41" fmla="*/ 13 h 56"/>
                <a:gd name="T42" fmla="*/ 1 w 39"/>
                <a:gd name="T43" fmla="*/ 16 h 56"/>
                <a:gd name="T44" fmla="*/ 0 w 39"/>
                <a:gd name="T45" fmla="*/ 20 h 56"/>
                <a:gd name="T46" fmla="*/ 0 w 39"/>
                <a:gd name="T4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6">
                  <a:moveTo>
                    <a:pt x="0" y="20"/>
                  </a:moveTo>
                  <a:lnTo>
                    <a:pt x="0" y="56"/>
                  </a:lnTo>
                  <a:lnTo>
                    <a:pt x="39" y="5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8" y="16"/>
                  </a:lnTo>
                  <a:lnTo>
                    <a:pt x="36" y="13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2" y="2"/>
                  </a:lnTo>
                  <a:lnTo>
                    <a:pt x="9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9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B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7">
              <a:extLst>
                <a:ext uri="{FF2B5EF4-FFF2-40B4-BE49-F238E27FC236}">
                  <a16:creationId xmlns:a16="http://schemas.microsoft.com/office/drawing/2014/main" id="{DBADCD88-B514-4A00-BB1D-AC68AAEC2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6" y="2728913"/>
              <a:ext cx="123825" cy="193675"/>
            </a:xfrm>
            <a:custGeom>
              <a:avLst/>
              <a:gdLst>
                <a:gd name="T0" fmla="*/ 0 w 155"/>
                <a:gd name="T1" fmla="*/ 244 h 244"/>
                <a:gd name="T2" fmla="*/ 155 w 155"/>
                <a:gd name="T3" fmla="*/ 244 h 244"/>
                <a:gd name="T4" fmla="*/ 123 w 155"/>
                <a:gd name="T5" fmla="*/ 137 h 244"/>
                <a:gd name="T6" fmla="*/ 123 w 155"/>
                <a:gd name="T7" fmla="*/ 70 h 244"/>
                <a:gd name="T8" fmla="*/ 127 w 155"/>
                <a:gd name="T9" fmla="*/ 66 h 244"/>
                <a:gd name="T10" fmla="*/ 127 w 155"/>
                <a:gd name="T11" fmla="*/ 0 h 244"/>
                <a:gd name="T12" fmla="*/ 97 w 155"/>
                <a:gd name="T13" fmla="*/ 0 h 244"/>
                <a:gd name="T14" fmla="*/ 87 w 155"/>
                <a:gd name="T15" fmla="*/ 23 h 244"/>
                <a:gd name="T16" fmla="*/ 87 w 155"/>
                <a:gd name="T17" fmla="*/ 41 h 244"/>
                <a:gd name="T18" fmla="*/ 87 w 155"/>
                <a:gd name="T19" fmla="*/ 41 h 244"/>
                <a:gd name="T20" fmla="*/ 87 w 155"/>
                <a:gd name="T21" fmla="*/ 44 h 244"/>
                <a:gd name="T22" fmla="*/ 85 w 155"/>
                <a:gd name="T23" fmla="*/ 47 h 244"/>
                <a:gd name="T24" fmla="*/ 82 w 155"/>
                <a:gd name="T25" fmla="*/ 50 h 244"/>
                <a:gd name="T26" fmla="*/ 78 w 155"/>
                <a:gd name="T27" fmla="*/ 50 h 244"/>
                <a:gd name="T28" fmla="*/ 78 w 155"/>
                <a:gd name="T29" fmla="*/ 50 h 244"/>
                <a:gd name="T30" fmla="*/ 75 w 155"/>
                <a:gd name="T31" fmla="*/ 50 h 244"/>
                <a:gd name="T32" fmla="*/ 72 w 155"/>
                <a:gd name="T33" fmla="*/ 47 h 244"/>
                <a:gd name="T34" fmla="*/ 70 w 155"/>
                <a:gd name="T35" fmla="*/ 44 h 244"/>
                <a:gd name="T36" fmla="*/ 69 w 155"/>
                <a:gd name="T37" fmla="*/ 41 h 244"/>
                <a:gd name="T38" fmla="*/ 69 w 155"/>
                <a:gd name="T39" fmla="*/ 23 h 244"/>
                <a:gd name="T40" fmla="*/ 61 w 155"/>
                <a:gd name="T41" fmla="*/ 0 h 244"/>
                <a:gd name="T42" fmla="*/ 30 w 155"/>
                <a:gd name="T43" fmla="*/ 0 h 244"/>
                <a:gd name="T44" fmla="*/ 30 w 155"/>
                <a:gd name="T45" fmla="*/ 66 h 244"/>
                <a:gd name="T46" fmla="*/ 34 w 155"/>
                <a:gd name="T47" fmla="*/ 70 h 244"/>
                <a:gd name="T48" fmla="*/ 34 w 155"/>
                <a:gd name="T49" fmla="*/ 137 h 244"/>
                <a:gd name="T50" fmla="*/ 0 w 155"/>
                <a:gd name="T51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244">
                  <a:moveTo>
                    <a:pt x="0" y="244"/>
                  </a:moveTo>
                  <a:lnTo>
                    <a:pt x="155" y="244"/>
                  </a:lnTo>
                  <a:lnTo>
                    <a:pt x="123" y="137"/>
                  </a:lnTo>
                  <a:lnTo>
                    <a:pt x="123" y="70"/>
                  </a:lnTo>
                  <a:lnTo>
                    <a:pt x="127" y="66"/>
                  </a:lnTo>
                  <a:lnTo>
                    <a:pt x="127" y="0"/>
                  </a:lnTo>
                  <a:lnTo>
                    <a:pt x="97" y="0"/>
                  </a:lnTo>
                  <a:lnTo>
                    <a:pt x="87" y="23"/>
                  </a:lnTo>
                  <a:lnTo>
                    <a:pt x="87" y="41"/>
                  </a:lnTo>
                  <a:lnTo>
                    <a:pt x="87" y="41"/>
                  </a:lnTo>
                  <a:lnTo>
                    <a:pt x="87" y="44"/>
                  </a:lnTo>
                  <a:lnTo>
                    <a:pt x="85" y="47"/>
                  </a:lnTo>
                  <a:lnTo>
                    <a:pt x="82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5" y="50"/>
                  </a:lnTo>
                  <a:lnTo>
                    <a:pt x="72" y="47"/>
                  </a:lnTo>
                  <a:lnTo>
                    <a:pt x="70" y="44"/>
                  </a:lnTo>
                  <a:lnTo>
                    <a:pt x="69" y="41"/>
                  </a:lnTo>
                  <a:lnTo>
                    <a:pt x="69" y="23"/>
                  </a:lnTo>
                  <a:lnTo>
                    <a:pt x="61" y="0"/>
                  </a:lnTo>
                  <a:lnTo>
                    <a:pt x="30" y="0"/>
                  </a:lnTo>
                  <a:lnTo>
                    <a:pt x="30" y="66"/>
                  </a:lnTo>
                  <a:lnTo>
                    <a:pt x="34" y="70"/>
                  </a:lnTo>
                  <a:lnTo>
                    <a:pt x="34" y="137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E7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8">
              <a:extLst>
                <a:ext uri="{FF2B5EF4-FFF2-40B4-BE49-F238E27FC236}">
                  <a16:creationId xmlns:a16="http://schemas.microsoft.com/office/drawing/2014/main" id="{69D5D4EE-61AC-4DD9-AF92-A85BCDA397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7238" y="2728913"/>
              <a:ext cx="38100" cy="109538"/>
            </a:xfrm>
            <a:custGeom>
              <a:avLst/>
              <a:gdLst>
                <a:gd name="T0" fmla="*/ 45 w 49"/>
                <a:gd name="T1" fmla="*/ 70 h 137"/>
                <a:gd name="T2" fmla="*/ 49 w 49"/>
                <a:gd name="T3" fmla="*/ 66 h 137"/>
                <a:gd name="T4" fmla="*/ 49 w 49"/>
                <a:gd name="T5" fmla="*/ 0 h 137"/>
                <a:gd name="T6" fmla="*/ 19 w 49"/>
                <a:gd name="T7" fmla="*/ 0 h 137"/>
                <a:gd name="T8" fmla="*/ 9 w 49"/>
                <a:gd name="T9" fmla="*/ 23 h 137"/>
                <a:gd name="T10" fmla="*/ 9 w 49"/>
                <a:gd name="T11" fmla="*/ 41 h 137"/>
                <a:gd name="T12" fmla="*/ 9 w 49"/>
                <a:gd name="T13" fmla="*/ 41 h 137"/>
                <a:gd name="T14" fmla="*/ 9 w 49"/>
                <a:gd name="T15" fmla="*/ 44 h 137"/>
                <a:gd name="T16" fmla="*/ 7 w 49"/>
                <a:gd name="T17" fmla="*/ 47 h 137"/>
                <a:gd name="T18" fmla="*/ 4 w 49"/>
                <a:gd name="T19" fmla="*/ 50 h 137"/>
                <a:gd name="T20" fmla="*/ 0 w 49"/>
                <a:gd name="T21" fmla="*/ 50 h 137"/>
                <a:gd name="T22" fmla="*/ 0 w 49"/>
                <a:gd name="T23" fmla="*/ 137 h 137"/>
                <a:gd name="T24" fmla="*/ 45 w 49"/>
                <a:gd name="T25" fmla="*/ 137 h 137"/>
                <a:gd name="T26" fmla="*/ 45 w 49"/>
                <a:gd name="T27" fmla="*/ 7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137">
                  <a:moveTo>
                    <a:pt x="45" y="70"/>
                  </a:moveTo>
                  <a:lnTo>
                    <a:pt x="49" y="66"/>
                  </a:lnTo>
                  <a:lnTo>
                    <a:pt x="49" y="0"/>
                  </a:lnTo>
                  <a:lnTo>
                    <a:pt x="19" y="0"/>
                  </a:lnTo>
                  <a:lnTo>
                    <a:pt x="9" y="2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4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50"/>
                  </a:lnTo>
                  <a:lnTo>
                    <a:pt x="0" y="137"/>
                  </a:lnTo>
                  <a:lnTo>
                    <a:pt x="45" y="137"/>
                  </a:lnTo>
                  <a:lnTo>
                    <a:pt x="45" y="70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9">
              <a:extLst>
                <a:ext uri="{FF2B5EF4-FFF2-40B4-BE49-F238E27FC236}">
                  <a16:creationId xmlns:a16="http://schemas.microsoft.com/office/drawing/2014/main" id="{8272CEEF-045E-44A9-999C-72568A830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7238" y="2838450"/>
              <a:ext cx="61913" cy="84138"/>
            </a:xfrm>
            <a:custGeom>
              <a:avLst/>
              <a:gdLst>
                <a:gd name="T0" fmla="*/ 45 w 77"/>
                <a:gd name="T1" fmla="*/ 0 h 107"/>
                <a:gd name="T2" fmla="*/ 0 w 77"/>
                <a:gd name="T3" fmla="*/ 0 h 107"/>
                <a:gd name="T4" fmla="*/ 0 w 77"/>
                <a:gd name="T5" fmla="*/ 107 h 107"/>
                <a:gd name="T6" fmla="*/ 77 w 77"/>
                <a:gd name="T7" fmla="*/ 107 h 107"/>
                <a:gd name="T8" fmla="*/ 45 w 7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07">
                  <a:moveTo>
                    <a:pt x="45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77" y="10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Typewriter PP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526" y="204793"/>
            <a:ext cx="2042337" cy="1982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340" y="580814"/>
            <a:ext cx="66967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/>
              <a:t>KONARK INSTITUTE OF SCIENCE &amp; TECHNOLOGY</a:t>
            </a:r>
            <a:endParaRPr lang="en-IN" sz="25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987824" y="1739937"/>
            <a:ext cx="2771800" cy="5760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987824" y="1808169"/>
            <a:ext cx="2771800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i="1" dirty="0" smtClean="0"/>
              <a:t>OPTIMIZED </a:t>
            </a:r>
            <a:r>
              <a:rPr lang="en-IN" sz="2000" b="1" i="1" dirty="0"/>
              <a:t>TEXT DETECTION </a:t>
            </a:r>
            <a:r>
              <a:rPr lang="en-IN" sz="2000" b="1" i="1" dirty="0" smtClean="0"/>
              <a:t>USING </a:t>
            </a:r>
            <a:r>
              <a:rPr lang="en-IN" sz="2000" b="1" i="1" dirty="0"/>
              <a:t>IMAGE 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507854"/>
            <a:ext cx="27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PROJECT BY: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588224" y="3495474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PROJECT</a:t>
            </a:r>
            <a:r>
              <a:rPr lang="en-IN" dirty="0" smtClean="0"/>
              <a:t> </a:t>
            </a:r>
            <a:r>
              <a:rPr lang="en-IN" b="1" dirty="0" smtClean="0"/>
              <a:t>GUIDE: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2555776" y="3203086"/>
            <a:ext cx="38284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Submitted for </a:t>
            </a:r>
            <a:r>
              <a:rPr lang="en-IN" sz="1600" dirty="0" smtClean="0">
                <a:solidFill>
                  <a:schemeClr val="tx1">
                    <a:lumMod val="50000"/>
                  </a:schemeClr>
                </a:solidFill>
              </a:rPr>
              <a:t>the fulfilment </a:t>
            </a:r>
            <a:endParaRPr lang="en-IN" sz="16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IN" sz="1600" dirty="0" smtClean="0">
                <a:solidFill>
                  <a:schemeClr val="tx1">
                    <a:lumMod val="50000"/>
                  </a:schemeClr>
                </a:solidFill>
              </a:rPr>
              <a:t>Of</a:t>
            </a:r>
            <a:endParaRPr lang="en-IN" sz="16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Bachelor of Technology</a:t>
            </a:r>
          </a:p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In</a:t>
            </a:r>
          </a:p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Computer Science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45050"/>
            <a:ext cx="8326700" cy="93430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Content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3568" y="1491630"/>
            <a:ext cx="3384376" cy="32198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51520" y="91556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889258"/>
            <a:ext cx="2952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INTRODUCTION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OBJECTIVE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PROJECT SCOPE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Workflow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Tools and platform </a:t>
            </a:r>
            <a:r>
              <a:rPr lang="en-IN" dirty="0" smtClean="0"/>
              <a:t>used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Hardware </a:t>
            </a:r>
            <a:r>
              <a:rPr lang="en-IN" dirty="0" smtClean="0"/>
              <a:t>tool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Application </a:t>
            </a:r>
            <a:r>
              <a:rPr lang="en-IN" dirty="0" smtClean="0"/>
              <a:t>Domain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165618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         THANK   YOU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smtClean="0"/>
              <a:t> O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84A4C-1AF0-4AD8-B74A-027EB5853BD4}"/>
              </a:ext>
            </a:extLst>
          </p:cNvPr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414844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96729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255.potx" id="{C452987A-DC82-4C1B-9A6F-A7AE16A1B246}" vid="{D30BBFB8-D4CB-45F8-8A08-249812C920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3255</Template>
  <TotalTime>102</TotalTime>
  <Words>98</Words>
  <Application>Microsoft Office PowerPoint</Application>
  <PresentationFormat>On-screen Show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1985</vt:lpstr>
      <vt:lpstr>PowerPoint Presentation</vt:lpstr>
      <vt:lpstr>Content  </vt:lpstr>
      <vt:lpstr>         THANK   YOU</vt:lpstr>
      <vt:lpstr>Insert your title here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Typewriter</dc:title>
  <dc:creator>Khushi Shrivastav</dc:creator>
  <cp:lastModifiedBy>Khushi Shrivastav</cp:lastModifiedBy>
  <cp:revision>11</cp:revision>
  <dcterms:created xsi:type="dcterms:W3CDTF">2022-06-06T05:14:09Z</dcterms:created>
  <dcterms:modified xsi:type="dcterms:W3CDTF">2022-06-24T08:19:15Z</dcterms:modified>
</cp:coreProperties>
</file>