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7" r:id="rId7"/>
    <p:sldId id="261"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98B74-9659-4027-9913-63B1394E1CC9}" v="1574" dt="2021-06-03T08:10:09.714"/>
    <p1510:client id="{5512302A-8DB4-D6E5-43B0-FDF6C2DB959E}" v="1852" dt="2021-06-03T08:00:53.866"/>
    <p1510:client id="{8CC4C957-396C-C764-2950-D85F1E5E4A48}" v="1" dt="2021-06-03T08:11:47.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KP" userId="S::preethi.kp@ksit.edu.in::6d21ff74-c904-4fd8-b6b9-a3be9a5ba737" providerId="AD" clId="Web-{5512302A-8DB4-D6E5-43B0-FDF6C2DB959E}"/>
    <pc:docChg chg="addSld delSld modSld">
      <pc:chgData name="PREETHI.KP" userId="S::preethi.kp@ksit.edu.in::6d21ff74-c904-4fd8-b6b9-a3be9a5ba737" providerId="AD" clId="Web-{5512302A-8DB4-D6E5-43B0-FDF6C2DB959E}" dt="2021-06-03T08:00:53.866" v="997" actId="1076"/>
      <pc:docMkLst>
        <pc:docMk/>
      </pc:docMkLst>
      <pc:sldChg chg="addSp modSp">
        <pc:chgData name="PREETHI.KP" userId="S::preethi.kp@ksit.edu.in::6d21ff74-c904-4fd8-b6b9-a3be9a5ba737" providerId="AD" clId="Web-{5512302A-8DB4-D6E5-43B0-FDF6C2DB959E}" dt="2021-06-03T08:00:53.866" v="997" actId="1076"/>
        <pc:sldMkLst>
          <pc:docMk/>
          <pc:sldMk cId="3823704913" sldId="259"/>
        </pc:sldMkLst>
        <pc:spChg chg="add mod">
          <ac:chgData name="PREETHI.KP" userId="S::preethi.kp@ksit.edu.in::6d21ff74-c904-4fd8-b6b9-a3be9a5ba737" providerId="AD" clId="Web-{5512302A-8DB4-D6E5-43B0-FDF6C2DB959E}" dt="2021-06-03T08:00:53.866" v="997" actId="1076"/>
          <ac:spMkLst>
            <pc:docMk/>
            <pc:sldMk cId="3823704913" sldId="259"/>
            <ac:spMk id="6" creationId="{6415224F-3FDF-4EB8-9C97-61EA7C47F8AC}"/>
          </ac:spMkLst>
        </pc:spChg>
      </pc:sldChg>
      <pc:sldChg chg="addSp delSp modSp">
        <pc:chgData name="PREETHI.KP" userId="S::preethi.kp@ksit.edu.in::6d21ff74-c904-4fd8-b6b9-a3be9a5ba737" providerId="AD" clId="Web-{5512302A-8DB4-D6E5-43B0-FDF6C2DB959E}" dt="2021-06-03T07:07:37.024" v="75" actId="20577"/>
        <pc:sldMkLst>
          <pc:docMk/>
          <pc:sldMk cId="2205355083" sldId="261"/>
        </pc:sldMkLst>
        <pc:spChg chg="mod">
          <ac:chgData name="PREETHI.KP" userId="S::preethi.kp@ksit.edu.in::6d21ff74-c904-4fd8-b6b9-a3be9a5ba737" providerId="AD" clId="Web-{5512302A-8DB4-D6E5-43B0-FDF6C2DB959E}" dt="2021-06-03T07:04:28.722" v="12" actId="20577"/>
          <ac:spMkLst>
            <pc:docMk/>
            <pc:sldMk cId="2205355083" sldId="261"/>
            <ac:spMk id="2" creationId="{2EC76E32-0CBA-432C-AD7A-7D7CD9303B6F}"/>
          </ac:spMkLst>
        </pc:spChg>
        <pc:spChg chg="add del mod">
          <ac:chgData name="PREETHI.KP" userId="S::preethi.kp@ksit.edu.in::6d21ff74-c904-4fd8-b6b9-a3be9a5ba737" providerId="AD" clId="Web-{5512302A-8DB4-D6E5-43B0-FDF6C2DB959E}" dt="2021-06-03T07:05:13.067" v="28"/>
          <ac:spMkLst>
            <pc:docMk/>
            <pc:sldMk cId="2205355083" sldId="261"/>
            <ac:spMk id="3" creationId="{4F9EBD3C-7E99-42C5-B735-266C05E0EFD6}"/>
          </ac:spMkLst>
        </pc:spChg>
        <pc:spChg chg="add mod">
          <ac:chgData name="PREETHI.KP" userId="S::preethi.kp@ksit.edu.in::6d21ff74-c904-4fd8-b6b9-a3be9a5ba737" providerId="AD" clId="Web-{5512302A-8DB4-D6E5-43B0-FDF6C2DB959E}" dt="2021-06-03T07:07:37.024" v="75" actId="20577"/>
          <ac:spMkLst>
            <pc:docMk/>
            <pc:sldMk cId="2205355083" sldId="261"/>
            <ac:spMk id="6" creationId="{A5BEA25B-AA85-417D-BF43-98071975B15F}"/>
          </ac:spMkLst>
        </pc:spChg>
        <pc:spChg chg="add del">
          <ac:chgData name="PREETHI.KP" userId="S::preethi.kp@ksit.edu.in::6d21ff74-c904-4fd8-b6b9-a3be9a5ba737" providerId="AD" clId="Web-{5512302A-8DB4-D6E5-43B0-FDF6C2DB959E}" dt="2021-06-03T07:05:23.379" v="30"/>
          <ac:spMkLst>
            <pc:docMk/>
            <pc:sldMk cId="2205355083" sldId="261"/>
            <ac:spMk id="7" creationId="{F26D23F2-9528-4815-90B7-5333683F4AE5}"/>
          </ac:spMkLst>
        </pc:spChg>
        <pc:spChg chg="add del">
          <ac:chgData name="PREETHI.KP" userId="S::preethi.kp@ksit.edu.in::6d21ff74-c904-4fd8-b6b9-a3be9a5ba737" providerId="AD" clId="Web-{5512302A-8DB4-D6E5-43B0-FDF6C2DB959E}" dt="2021-06-03T07:05:23.411" v="31"/>
          <ac:spMkLst>
            <pc:docMk/>
            <pc:sldMk cId="2205355083" sldId="261"/>
            <ac:spMk id="8" creationId="{B248DBB7-F2A5-4CB9-A8BE-019931471FAC}"/>
          </ac:spMkLst>
        </pc:spChg>
        <pc:spChg chg="add del">
          <ac:chgData name="PREETHI.KP" userId="S::preethi.kp@ksit.edu.in::6d21ff74-c904-4fd8-b6b9-a3be9a5ba737" providerId="AD" clId="Web-{5512302A-8DB4-D6E5-43B0-FDF6C2DB959E}" dt="2021-06-03T07:05:26.379" v="33"/>
          <ac:spMkLst>
            <pc:docMk/>
            <pc:sldMk cId="2205355083" sldId="261"/>
            <ac:spMk id="9" creationId="{B6B108CE-AB81-4328-9397-F18973DCCC52}"/>
          </ac:spMkLst>
        </pc:spChg>
        <pc:spChg chg="add del mod">
          <ac:chgData name="PREETHI.KP" userId="S::preethi.kp@ksit.edu.in::6d21ff74-c904-4fd8-b6b9-a3be9a5ba737" providerId="AD" clId="Web-{5512302A-8DB4-D6E5-43B0-FDF6C2DB959E}" dt="2021-06-03T07:05:59.740" v="50"/>
          <ac:spMkLst>
            <pc:docMk/>
            <pc:sldMk cId="2205355083" sldId="261"/>
            <ac:spMk id="11" creationId="{C1576264-42B3-4E46-B9AA-74EF4DCAD2A0}"/>
          </ac:spMkLst>
        </pc:spChg>
        <pc:spChg chg="add del mod">
          <ac:chgData name="PREETHI.KP" userId="S::preethi.kp@ksit.edu.in::6d21ff74-c904-4fd8-b6b9-a3be9a5ba737" providerId="AD" clId="Web-{5512302A-8DB4-D6E5-43B0-FDF6C2DB959E}" dt="2021-06-03T07:05:57.255" v="48"/>
          <ac:spMkLst>
            <pc:docMk/>
            <pc:sldMk cId="2205355083" sldId="261"/>
            <ac:spMk id="13" creationId="{06D90795-615F-42D9-8A9F-5173080BCCF6}"/>
          </ac:spMkLst>
        </pc:spChg>
        <pc:spChg chg="add del">
          <ac:chgData name="PREETHI.KP" userId="S::preethi.kp@ksit.edu.in::6d21ff74-c904-4fd8-b6b9-a3be9a5ba737" providerId="AD" clId="Web-{5512302A-8DB4-D6E5-43B0-FDF6C2DB959E}" dt="2021-06-03T07:05:28.598" v="34"/>
          <ac:spMkLst>
            <pc:docMk/>
            <pc:sldMk cId="2205355083" sldId="261"/>
            <ac:spMk id="15" creationId="{CDAAD0ED-5561-418C-81A9-E04B37FDE344}"/>
          </ac:spMkLst>
        </pc:spChg>
        <pc:spChg chg="add del mod">
          <ac:chgData name="PREETHI.KP" userId="S::preethi.kp@ksit.edu.in::6d21ff74-c904-4fd8-b6b9-a3be9a5ba737" providerId="AD" clId="Web-{5512302A-8DB4-D6E5-43B0-FDF6C2DB959E}" dt="2021-06-03T07:05:37.020" v="38"/>
          <ac:spMkLst>
            <pc:docMk/>
            <pc:sldMk cId="2205355083" sldId="261"/>
            <ac:spMk id="17" creationId="{4D7183F0-4157-4A7D-8D0F-FB9B8521AD42}"/>
          </ac:spMkLst>
        </pc:spChg>
      </pc:sldChg>
      <pc:sldChg chg="addSp delSp modSp add del mod replId modClrScheme delDesignElem chgLayout">
        <pc:chgData name="PREETHI.KP" userId="S::preethi.kp@ksit.edu.in::6d21ff74-c904-4fd8-b6b9-a3be9a5ba737" providerId="AD" clId="Web-{5512302A-8DB4-D6E5-43B0-FDF6C2DB959E}" dt="2021-06-03T07:10:26.341" v="105"/>
        <pc:sldMkLst>
          <pc:docMk/>
          <pc:sldMk cId="4167990958" sldId="262"/>
        </pc:sldMkLst>
        <pc:spChg chg="del mod">
          <ac:chgData name="PREETHI.KP" userId="S::preethi.kp@ksit.edu.in::6d21ff74-c904-4fd8-b6b9-a3be9a5ba737" providerId="AD" clId="Web-{5512302A-8DB4-D6E5-43B0-FDF6C2DB959E}" dt="2021-06-03T07:09:56.309" v="103"/>
          <ac:spMkLst>
            <pc:docMk/>
            <pc:sldMk cId="4167990958" sldId="262"/>
            <ac:spMk id="2" creationId="{2EC76E32-0CBA-432C-AD7A-7D7CD9303B6F}"/>
          </ac:spMkLst>
        </pc:spChg>
        <pc:spChg chg="add mod ord">
          <ac:chgData name="PREETHI.KP" userId="S::preethi.kp@ksit.edu.in::6d21ff74-c904-4fd8-b6b9-a3be9a5ba737" providerId="AD" clId="Web-{5512302A-8DB4-D6E5-43B0-FDF6C2DB959E}" dt="2021-06-03T07:10:16.153" v="104"/>
          <ac:spMkLst>
            <pc:docMk/>
            <pc:sldMk cId="4167990958" sldId="262"/>
            <ac:spMk id="3" creationId="{9B7D7138-9A59-4129-8830-6BCD865B6DD4}"/>
          </ac:spMkLst>
        </pc:spChg>
        <pc:spChg chg="mod">
          <ac:chgData name="PREETHI.KP" userId="S::preethi.kp@ksit.edu.in::6d21ff74-c904-4fd8-b6b9-a3be9a5ba737" providerId="AD" clId="Web-{5512302A-8DB4-D6E5-43B0-FDF6C2DB959E}" dt="2021-06-03T07:08:10.072" v="78" actId="20577"/>
          <ac:spMkLst>
            <pc:docMk/>
            <pc:sldMk cId="4167990958" sldId="262"/>
            <ac:spMk id="6" creationId="{A5BEA25B-AA85-417D-BF43-98071975B15F}"/>
          </ac:spMkLst>
        </pc:spChg>
        <pc:spChg chg="del">
          <ac:chgData name="PREETHI.KP" userId="S::preethi.kp@ksit.edu.in::6d21ff74-c904-4fd8-b6b9-a3be9a5ba737" providerId="AD" clId="Web-{5512302A-8DB4-D6E5-43B0-FDF6C2DB959E}" dt="2021-06-03T07:09:56.309" v="103"/>
          <ac:spMkLst>
            <pc:docMk/>
            <pc:sldMk cId="4167990958" sldId="262"/>
            <ac:spMk id="10" creationId="{0BABF38A-8A0D-492E-BD20-6CF4D46B50BD}"/>
          </ac:spMkLst>
        </pc:spChg>
        <pc:spChg chg="del">
          <ac:chgData name="PREETHI.KP" userId="S::preethi.kp@ksit.edu.in::6d21ff74-c904-4fd8-b6b9-a3be9a5ba737" providerId="AD" clId="Web-{5512302A-8DB4-D6E5-43B0-FDF6C2DB959E}" dt="2021-06-03T07:09:56.309" v="103"/>
          <ac:spMkLst>
            <pc:docMk/>
            <pc:sldMk cId="4167990958" sldId="262"/>
            <ac:spMk id="14" creationId="{1E644DE9-8D09-43E2-BA69-F57482CFC93A}"/>
          </ac:spMkLst>
        </pc:spChg>
        <pc:spChg chg="del">
          <ac:chgData name="PREETHI.KP" userId="S::preethi.kp@ksit.edu.in::6d21ff74-c904-4fd8-b6b9-a3be9a5ba737" providerId="AD" clId="Web-{5512302A-8DB4-D6E5-43B0-FDF6C2DB959E}" dt="2021-06-03T07:09:56.309" v="103"/>
          <ac:spMkLst>
            <pc:docMk/>
            <pc:sldMk cId="4167990958" sldId="262"/>
            <ac:spMk id="16" creationId="{6C23C919-B32E-40FF-B3D8-631316E84E3E}"/>
          </ac:spMkLst>
        </pc:spChg>
        <pc:grpChg chg="del">
          <ac:chgData name="PREETHI.KP" userId="S::preethi.kp@ksit.edu.in::6d21ff74-c904-4fd8-b6b9-a3be9a5ba737" providerId="AD" clId="Web-{5512302A-8DB4-D6E5-43B0-FDF6C2DB959E}" dt="2021-06-03T07:09:56.309" v="103"/>
          <ac:grpSpMkLst>
            <pc:docMk/>
            <pc:sldMk cId="4167990958" sldId="262"/>
            <ac:grpSpMk id="18" creationId="{5EDAD761-2CF4-463A-AD87-1D4E8549D7A5}"/>
          </ac:grpSpMkLst>
        </pc:grpChg>
        <pc:picChg chg="mod ord">
          <ac:chgData name="PREETHI.KP" userId="S::preethi.kp@ksit.edu.in::6d21ff74-c904-4fd8-b6b9-a3be9a5ba737" providerId="AD" clId="Web-{5512302A-8DB4-D6E5-43B0-FDF6C2DB959E}" dt="2021-06-03T07:10:16.153" v="104"/>
          <ac:picMkLst>
            <pc:docMk/>
            <pc:sldMk cId="4167990958" sldId="262"/>
            <ac:picMk id="4" creationId="{91D52FE2-F1BC-4CE0-812E-8398CEC4EB69}"/>
          </ac:picMkLst>
        </pc:picChg>
        <pc:picChg chg="del">
          <ac:chgData name="PREETHI.KP" userId="S::preethi.kp@ksit.edu.in::6d21ff74-c904-4fd8-b6b9-a3be9a5ba737" providerId="AD" clId="Web-{5512302A-8DB4-D6E5-43B0-FDF6C2DB959E}" dt="2021-06-03T07:09:56.309" v="103"/>
          <ac:picMkLst>
            <pc:docMk/>
            <pc:sldMk cId="4167990958" sldId="262"/>
            <ac:picMk id="12" creationId="{BC526B7A-4801-4FD1-95C8-03AF22629E87}"/>
          </ac:picMkLst>
        </pc:picChg>
      </pc:sldChg>
      <pc:sldChg chg="modSp add del replId">
        <pc:chgData name="PREETHI.KP" userId="S::preethi.kp@ksit.edu.in::6d21ff74-c904-4fd8-b6b9-a3be9a5ba737" providerId="AD" clId="Web-{5512302A-8DB4-D6E5-43B0-FDF6C2DB959E}" dt="2021-06-03T07:17:08.696" v="199"/>
        <pc:sldMkLst>
          <pc:docMk/>
          <pc:sldMk cId="1850971955" sldId="263"/>
        </pc:sldMkLst>
        <pc:spChg chg="mod">
          <ac:chgData name="PREETHI.KP" userId="S::preethi.kp@ksit.edu.in::6d21ff74-c904-4fd8-b6b9-a3be9a5ba737" providerId="AD" clId="Web-{5512302A-8DB4-D6E5-43B0-FDF6C2DB959E}" dt="2021-06-03T07:10:47.607" v="107" actId="14100"/>
          <ac:spMkLst>
            <pc:docMk/>
            <pc:sldMk cId="1850971955" sldId="263"/>
            <ac:spMk id="2" creationId="{2EC76E32-0CBA-432C-AD7A-7D7CD9303B6F}"/>
          </ac:spMkLst>
        </pc:spChg>
      </pc:sldChg>
      <pc:sldChg chg="addSp delSp modSp add mod replId modClrScheme delDesignElem chgLayout">
        <pc:chgData name="PREETHI.KP" userId="S::preethi.kp@ksit.edu.in::6d21ff74-c904-4fd8-b6b9-a3be9a5ba737" providerId="AD" clId="Web-{5512302A-8DB4-D6E5-43B0-FDF6C2DB959E}" dt="2021-06-03T08:00:23.100" v="995" actId="14100"/>
        <pc:sldMkLst>
          <pc:docMk/>
          <pc:sldMk cId="913912280" sldId="264"/>
        </pc:sldMkLst>
        <pc:spChg chg="del mod">
          <ac:chgData name="PREETHI.KP" userId="S::preethi.kp@ksit.edu.in::6d21ff74-c904-4fd8-b6b9-a3be9a5ba737" providerId="AD" clId="Web-{5512302A-8DB4-D6E5-43B0-FDF6C2DB959E}" dt="2021-06-03T07:59:30.489" v="987"/>
          <ac:spMkLst>
            <pc:docMk/>
            <pc:sldMk cId="913912280" sldId="264"/>
            <ac:spMk id="2" creationId="{2EC76E32-0CBA-432C-AD7A-7D7CD9303B6F}"/>
          </ac:spMkLst>
        </pc:spChg>
        <pc:spChg chg="mod">
          <ac:chgData name="PREETHI.KP" userId="S::preethi.kp@ksit.edu.in::6d21ff74-c904-4fd8-b6b9-a3be9a5ba737" providerId="AD" clId="Web-{5512302A-8DB4-D6E5-43B0-FDF6C2DB959E}" dt="2021-06-03T07:59:38.349" v="988" actId="14100"/>
          <ac:spMkLst>
            <pc:docMk/>
            <pc:sldMk cId="913912280" sldId="264"/>
            <ac:spMk id="6" creationId="{A5BEA25B-AA85-417D-BF43-98071975B15F}"/>
          </ac:spMkLst>
        </pc:spChg>
        <pc:spChg chg="del">
          <ac:chgData name="PREETHI.KP" userId="S::preethi.kp@ksit.edu.in::6d21ff74-c904-4fd8-b6b9-a3be9a5ba737" providerId="AD" clId="Web-{5512302A-8DB4-D6E5-43B0-FDF6C2DB959E}" dt="2021-06-03T07:59:30.489" v="987"/>
          <ac:spMkLst>
            <pc:docMk/>
            <pc:sldMk cId="913912280" sldId="264"/>
            <ac:spMk id="10" creationId="{0BABF38A-8A0D-492E-BD20-6CF4D46B50BD}"/>
          </ac:spMkLst>
        </pc:spChg>
        <pc:spChg chg="del">
          <ac:chgData name="PREETHI.KP" userId="S::preethi.kp@ksit.edu.in::6d21ff74-c904-4fd8-b6b9-a3be9a5ba737" providerId="AD" clId="Web-{5512302A-8DB4-D6E5-43B0-FDF6C2DB959E}" dt="2021-06-03T07:59:30.489" v="987"/>
          <ac:spMkLst>
            <pc:docMk/>
            <pc:sldMk cId="913912280" sldId="264"/>
            <ac:spMk id="14" creationId="{1E644DE9-8D09-43E2-BA69-F57482CFC93A}"/>
          </ac:spMkLst>
        </pc:spChg>
        <pc:spChg chg="del">
          <ac:chgData name="PREETHI.KP" userId="S::preethi.kp@ksit.edu.in::6d21ff74-c904-4fd8-b6b9-a3be9a5ba737" providerId="AD" clId="Web-{5512302A-8DB4-D6E5-43B0-FDF6C2DB959E}" dt="2021-06-03T07:59:30.489" v="987"/>
          <ac:spMkLst>
            <pc:docMk/>
            <pc:sldMk cId="913912280" sldId="264"/>
            <ac:spMk id="16" creationId="{6C23C919-B32E-40FF-B3D8-631316E84E3E}"/>
          </ac:spMkLst>
        </pc:spChg>
        <pc:grpChg chg="del">
          <ac:chgData name="PREETHI.KP" userId="S::preethi.kp@ksit.edu.in::6d21ff74-c904-4fd8-b6b9-a3be9a5ba737" providerId="AD" clId="Web-{5512302A-8DB4-D6E5-43B0-FDF6C2DB959E}" dt="2021-06-03T07:59:30.489" v="987"/>
          <ac:grpSpMkLst>
            <pc:docMk/>
            <pc:sldMk cId="913912280" sldId="264"/>
            <ac:grpSpMk id="18" creationId="{5EDAD761-2CF4-463A-AD87-1D4E8549D7A5}"/>
          </ac:grpSpMkLst>
        </pc:grpChg>
        <pc:picChg chg="add del mod">
          <ac:chgData name="PREETHI.KP" userId="S::preethi.kp@ksit.edu.in::6d21ff74-c904-4fd8-b6b9-a3be9a5ba737" providerId="AD" clId="Web-{5512302A-8DB4-D6E5-43B0-FDF6C2DB959E}" dt="2021-06-03T07:59:24.130" v="986"/>
          <ac:picMkLst>
            <pc:docMk/>
            <pc:sldMk cId="913912280" sldId="264"/>
            <ac:picMk id="3" creationId="{E859D53B-8DCD-4A7E-886C-6724CCB79E6D}"/>
          </ac:picMkLst>
        </pc:picChg>
        <pc:picChg chg="mod ord">
          <ac:chgData name="PREETHI.KP" userId="S::preethi.kp@ksit.edu.in::6d21ff74-c904-4fd8-b6b9-a3be9a5ba737" providerId="AD" clId="Web-{5512302A-8DB4-D6E5-43B0-FDF6C2DB959E}" dt="2021-06-03T07:59:30.489" v="987"/>
          <ac:picMkLst>
            <pc:docMk/>
            <pc:sldMk cId="913912280" sldId="264"/>
            <ac:picMk id="4" creationId="{91D52FE2-F1BC-4CE0-812E-8398CEC4EB69}"/>
          </ac:picMkLst>
        </pc:picChg>
        <pc:picChg chg="add mod">
          <ac:chgData name="PREETHI.KP" userId="S::preethi.kp@ksit.edu.in::6d21ff74-c904-4fd8-b6b9-a3be9a5ba737" providerId="AD" clId="Web-{5512302A-8DB4-D6E5-43B0-FDF6C2DB959E}" dt="2021-06-03T08:00:23.100" v="995" actId="14100"/>
          <ac:picMkLst>
            <pc:docMk/>
            <pc:sldMk cId="913912280" sldId="264"/>
            <ac:picMk id="7" creationId="{9EB7E108-196B-4173-BCBF-EC80EC28159D}"/>
          </ac:picMkLst>
        </pc:picChg>
        <pc:picChg chg="del">
          <ac:chgData name="PREETHI.KP" userId="S::preethi.kp@ksit.edu.in::6d21ff74-c904-4fd8-b6b9-a3be9a5ba737" providerId="AD" clId="Web-{5512302A-8DB4-D6E5-43B0-FDF6C2DB959E}" dt="2021-06-03T07:59:30.489" v="987"/>
          <ac:picMkLst>
            <pc:docMk/>
            <pc:sldMk cId="913912280" sldId="264"/>
            <ac:picMk id="12" creationId="{BC526B7A-4801-4FD1-95C8-03AF22629E87}"/>
          </ac:picMkLst>
        </pc:picChg>
      </pc:sldChg>
      <pc:sldChg chg="addSp delSp modSp add replId">
        <pc:chgData name="PREETHI.KP" userId="S::preethi.kp@ksit.edu.in::6d21ff74-c904-4fd8-b6b9-a3be9a5ba737" providerId="AD" clId="Web-{5512302A-8DB4-D6E5-43B0-FDF6C2DB959E}" dt="2021-06-03T07:57:47.642" v="979" actId="20577"/>
        <pc:sldMkLst>
          <pc:docMk/>
          <pc:sldMk cId="1668498435" sldId="265"/>
        </pc:sldMkLst>
        <pc:spChg chg="mod">
          <ac:chgData name="PREETHI.KP" userId="S::preethi.kp@ksit.edu.in::6d21ff74-c904-4fd8-b6b9-a3be9a5ba737" providerId="AD" clId="Web-{5512302A-8DB4-D6E5-43B0-FDF6C2DB959E}" dt="2021-06-03T07:51:13.178" v="915" actId="20577"/>
          <ac:spMkLst>
            <pc:docMk/>
            <pc:sldMk cId="1668498435" sldId="265"/>
            <ac:spMk id="2" creationId="{2EC76E32-0CBA-432C-AD7A-7D7CD9303B6F}"/>
          </ac:spMkLst>
        </pc:spChg>
        <pc:spChg chg="mod">
          <ac:chgData name="PREETHI.KP" userId="S::preethi.kp@ksit.edu.in::6d21ff74-c904-4fd8-b6b9-a3be9a5ba737" providerId="AD" clId="Web-{5512302A-8DB4-D6E5-43B0-FDF6C2DB959E}" dt="2021-06-03T07:50:43.443" v="910" actId="20577"/>
          <ac:spMkLst>
            <pc:docMk/>
            <pc:sldMk cId="1668498435" sldId="265"/>
            <ac:spMk id="6" creationId="{A5BEA25B-AA85-417D-BF43-98071975B15F}"/>
          </ac:spMkLst>
        </pc:spChg>
        <pc:spChg chg="add mod">
          <ac:chgData name="PREETHI.KP" userId="S::preethi.kp@ksit.edu.in::6d21ff74-c904-4fd8-b6b9-a3be9a5ba737" providerId="AD" clId="Web-{5512302A-8DB4-D6E5-43B0-FDF6C2DB959E}" dt="2021-06-03T07:57:47.642" v="979" actId="20577"/>
          <ac:spMkLst>
            <pc:docMk/>
            <pc:sldMk cId="1668498435" sldId="265"/>
            <ac:spMk id="7" creationId="{9C5A78BA-94A4-418A-84AF-BD908EBFC0D2}"/>
          </ac:spMkLst>
        </pc:spChg>
        <pc:picChg chg="add mod">
          <ac:chgData name="PREETHI.KP" userId="S::preethi.kp@ksit.edu.in::6d21ff74-c904-4fd8-b6b9-a3be9a5ba737" providerId="AD" clId="Web-{5512302A-8DB4-D6E5-43B0-FDF6C2DB959E}" dt="2021-06-03T07:50:47.146" v="911" actId="1076"/>
          <ac:picMkLst>
            <pc:docMk/>
            <pc:sldMk cId="1668498435" sldId="265"/>
            <ac:picMk id="3" creationId="{E3B9499B-64CA-4307-8D07-F9241C45071B}"/>
          </ac:picMkLst>
        </pc:picChg>
        <pc:picChg chg="add del mod">
          <ac:chgData name="PREETHI.KP" userId="S::preethi.kp@ksit.edu.in::6d21ff74-c904-4fd8-b6b9-a3be9a5ba737" providerId="AD" clId="Web-{5512302A-8DB4-D6E5-43B0-FDF6C2DB959E}" dt="2021-06-03T07:55:25.185" v="971"/>
          <ac:picMkLst>
            <pc:docMk/>
            <pc:sldMk cId="1668498435" sldId="265"/>
            <ac:picMk id="8" creationId="{52389CEC-BC6F-474D-BD54-933C79AB8087}"/>
          </ac:picMkLst>
        </pc:picChg>
      </pc:sldChg>
      <pc:sldChg chg="addSp modSp add replId">
        <pc:chgData name="PREETHI.KP" userId="S::preethi.kp@ksit.edu.in::6d21ff74-c904-4fd8-b6b9-a3be9a5ba737" providerId="AD" clId="Web-{5512302A-8DB4-D6E5-43B0-FDF6C2DB959E}" dt="2021-06-03T07:30:17.985" v="797" actId="20577"/>
        <pc:sldMkLst>
          <pc:docMk/>
          <pc:sldMk cId="395259516" sldId="266"/>
        </pc:sldMkLst>
        <pc:spChg chg="mod">
          <ac:chgData name="PREETHI.KP" userId="S::preethi.kp@ksit.edu.in::6d21ff74-c904-4fd8-b6b9-a3be9a5ba737" providerId="AD" clId="Web-{5512302A-8DB4-D6E5-43B0-FDF6C2DB959E}" dt="2021-06-03T07:24:19.162" v="476" actId="20577"/>
          <ac:spMkLst>
            <pc:docMk/>
            <pc:sldMk cId="395259516" sldId="266"/>
            <ac:spMk id="2" creationId="{2EC76E32-0CBA-432C-AD7A-7D7CD9303B6F}"/>
          </ac:spMkLst>
        </pc:spChg>
        <pc:spChg chg="add mod">
          <ac:chgData name="PREETHI.KP" userId="S::preethi.kp@ksit.edu.in::6d21ff74-c904-4fd8-b6b9-a3be9a5ba737" providerId="AD" clId="Web-{5512302A-8DB4-D6E5-43B0-FDF6C2DB959E}" dt="2021-06-03T07:30:17.985" v="797" actId="20577"/>
          <ac:spMkLst>
            <pc:docMk/>
            <pc:sldMk cId="395259516" sldId="266"/>
            <ac:spMk id="3" creationId="{00220FBE-7EBF-4542-94C3-54AB12252710}"/>
          </ac:spMkLst>
        </pc:spChg>
      </pc:sldChg>
      <pc:sldChg chg="addSp modSp add replId">
        <pc:chgData name="PREETHI.KP" userId="S::preethi.kp@ksit.edu.in::6d21ff74-c904-4fd8-b6b9-a3be9a5ba737" providerId="AD" clId="Web-{5512302A-8DB4-D6E5-43B0-FDF6C2DB959E}" dt="2021-06-03T07:24:06.912" v="463" actId="20577"/>
        <pc:sldMkLst>
          <pc:docMk/>
          <pc:sldMk cId="3802014241" sldId="267"/>
        </pc:sldMkLst>
        <pc:spChg chg="mod">
          <ac:chgData name="PREETHI.KP" userId="S::preethi.kp@ksit.edu.in::6d21ff74-c904-4fd8-b6b9-a3be9a5ba737" providerId="AD" clId="Web-{5512302A-8DB4-D6E5-43B0-FDF6C2DB959E}" dt="2021-06-03T07:24:06.912" v="463" actId="20577"/>
          <ac:spMkLst>
            <pc:docMk/>
            <pc:sldMk cId="3802014241" sldId="267"/>
            <ac:spMk id="2" creationId="{2EC76E32-0CBA-432C-AD7A-7D7CD9303B6F}"/>
          </ac:spMkLst>
        </pc:spChg>
        <pc:spChg chg="add mod">
          <ac:chgData name="PREETHI.KP" userId="S::preethi.kp@ksit.edu.in::6d21ff74-c904-4fd8-b6b9-a3be9a5ba737" providerId="AD" clId="Web-{5512302A-8DB4-D6E5-43B0-FDF6C2DB959E}" dt="2021-06-03T07:13:49.722" v="198" actId="20577"/>
          <ac:spMkLst>
            <pc:docMk/>
            <pc:sldMk cId="3802014241" sldId="267"/>
            <ac:spMk id="3" creationId="{499EBE80-4EC2-4845-924E-C1663EACC0ED}"/>
          </ac:spMkLst>
        </pc:spChg>
        <pc:spChg chg="mod">
          <ac:chgData name="PREETHI.KP" userId="S::preethi.kp@ksit.edu.in::6d21ff74-c904-4fd8-b6b9-a3be9a5ba737" providerId="AD" clId="Web-{5512302A-8DB4-D6E5-43B0-FDF6C2DB959E}" dt="2021-06-03T07:23:43.255" v="426" actId="20577"/>
          <ac:spMkLst>
            <pc:docMk/>
            <pc:sldMk cId="3802014241" sldId="267"/>
            <ac:spMk id="6" creationId="{A5BEA25B-AA85-417D-BF43-98071975B15F}"/>
          </ac:spMkLst>
        </pc:spChg>
        <pc:picChg chg="mod">
          <ac:chgData name="PREETHI.KP" userId="S::preethi.kp@ksit.edu.in::6d21ff74-c904-4fd8-b6b9-a3be9a5ba737" providerId="AD" clId="Web-{5512302A-8DB4-D6E5-43B0-FDF6C2DB959E}" dt="2021-06-03T07:13:02.189" v="160" actId="1076"/>
          <ac:picMkLst>
            <pc:docMk/>
            <pc:sldMk cId="3802014241" sldId="267"/>
            <ac:picMk id="4" creationId="{91D52FE2-F1BC-4CE0-812E-8398CEC4EB69}"/>
          </ac:picMkLst>
        </pc:picChg>
      </pc:sldChg>
    </pc:docChg>
  </pc:docChgLst>
  <pc:docChgLst>
    <pc:chgData name="PREETHI.KP" userId="S::preethi.kp@ksit.edu.in::6d21ff74-c904-4fd8-b6b9-a3be9a5ba737" providerId="AD" clId="Web-{8CC4C957-396C-C764-2950-D85F1E5E4A48}"/>
    <pc:docChg chg="modSld">
      <pc:chgData name="PREETHI.KP" userId="S::preethi.kp@ksit.edu.in::6d21ff74-c904-4fd8-b6b9-a3be9a5ba737" providerId="AD" clId="Web-{8CC4C957-396C-C764-2950-D85F1E5E4A48}" dt="2021-06-03T08:11:47.266" v="0"/>
      <pc:docMkLst>
        <pc:docMk/>
      </pc:docMkLst>
      <pc:sldChg chg="modTransition">
        <pc:chgData name="PREETHI.KP" userId="S::preethi.kp@ksit.edu.in::6d21ff74-c904-4fd8-b6b9-a3be9a5ba737" providerId="AD" clId="Web-{8CC4C957-396C-C764-2950-D85F1E5E4A48}" dt="2021-06-03T08:11:47.266" v="0"/>
        <pc:sldMkLst>
          <pc:docMk/>
          <pc:sldMk cId="109857222" sldId="256"/>
        </pc:sldMkLst>
      </pc:sldChg>
    </pc:docChg>
  </pc:docChgLst>
  <pc:docChgLst>
    <pc:chgData name="PREETHI.KP" userId="S::preethi.kp@ksit.edu.in::6d21ff74-c904-4fd8-b6b9-a3be9a5ba737" providerId="AD" clId="Web-{45198B74-9659-4027-9913-63B1394E1CC9}"/>
    <pc:docChg chg="addSld delSld modSld sldOrd addMainMaster delMainMaster modMainMaster">
      <pc:chgData name="PREETHI.KP" userId="S::preethi.kp@ksit.edu.in::6d21ff74-c904-4fd8-b6b9-a3be9a5ba737" providerId="AD" clId="Web-{45198B74-9659-4027-9913-63B1394E1CC9}" dt="2021-06-03T08:10:09.714" v="1102"/>
      <pc:docMkLst>
        <pc:docMk/>
      </pc:docMkLst>
      <pc:sldChg chg="addSp modSp mod modTransition setBg modClrScheme chgLayout">
        <pc:chgData name="PREETHI.KP" userId="S::preethi.kp@ksit.edu.in::6d21ff74-c904-4fd8-b6b9-a3be9a5ba737" providerId="AD" clId="Web-{45198B74-9659-4027-9913-63B1394E1CC9}" dt="2021-06-03T08:10:09.714" v="1102"/>
        <pc:sldMkLst>
          <pc:docMk/>
          <pc:sldMk cId="109857222" sldId="256"/>
        </pc:sldMkLst>
        <pc:spChg chg="mod">
          <ac:chgData name="PREETHI.KP" userId="S::preethi.kp@ksit.edu.in::6d21ff74-c904-4fd8-b6b9-a3be9a5ba737" providerId="AD" clId="Web-{45198B74-9659-4027-9913-63B1394E1CC9}" dt="2021-06-03T05:47:29.119" v="95" actId="1076"/>
          <ac:spMkLst>
            <pc:docMk/>
            <pc:sldMk cId="109857222" sldId="256"/>
            <ac:spMk id="2" creationId="{00000000-0000-0000-0000-000000000000}"/>
          </ac:spMkLst>
        </pc:spChg>
        <pc:spChg chg="mod">
          <ac:chgData name="PREETHI.KP" userId="S::preethi.kp@ksit.edu.in::6d21ff74-c904-4fd8-b6b9-a3be9a5ba737" providerId="AD" clId="Web-{45198B74-9659-4027-9913-63B1394E1CC9}" dt="2021-06-03T05:47:12.931" v="94" actId="1076"/>
          <ac:spMkLst>
            <pc:docMk/>
            <pc:sldMk cId="109857222" sldId="256"/>
            <ac:spMk id="3" creationId="{00000000-0000-0000-0000-000000000000}"/>
          </ac:spMkLst>
        </pc:spChg>
        <pc:spChg chg="add mod">
          <ac:chgData name="PREETHI.KP" userId="S::preethi.kp@ksit.edu.in::6d21ff74-c904-4fd8-b6b9-a3be9a5ba737" providerId="AD" clId="Web-{45198B74-9659-4027-9913-63B1394E1CC9}" dt="2021-06-03T05:49:50.811" v="126" actId="20577"/>
          <ac:spMkLst>
            <pc:docMk/>
            <pc:sldMk cId="109857222" sldId="256"/>
            <ac:spMk id="6" creationId="{A409EDCA-C472-422E-B662-DAE65306BC99}"/>
          </ac:spMkLst>
        </pc:spChg>
        <pc:spChg chg="add">
          <ac:chgData name="PREETHI.KP" userId="S::preethi.kp@ksit.edu.in::6d21ff74-c904-4fd8-b6b9-a3be9a5ba737" providerId="AD" clId="Web-{45198B74-9659-4027-9913-63B1394E1CC9}" dt="2021-06-03T05:44:26.052" v="0"/>
          <ac:spMkLst>
            <pc:docMk/>
            <pc:sldMk cId="109857222" sldId="256"/>
            <ac:spMk id="9" creationId="{1E644DE9-8D09-43E2-BA69-F57482CFC93A}"/>
          </ac:spMkLst>
        </pc:spChg>
        <pc:spChg chg="add">
          <ac:chgData name="PREETHI.KP" userId="S::preethi.kp@ksit.edu.in::6d21ff74-c904-4fd8-b6b9-a3be9a5ba737" providerId="AD" clId="Web-{45198B74-9659-4027-9913-63B1394E1CC9}" dt="2021-06-03T05:44:26.052" v="0"/>
          <ac:spMkLst>
            <pc:docMk/>
            <pc:sldMk cId="109857222" sldId="256"/>
            <ac:spMk id="11" creationId="{6C23C919-B32E-40FF-B3D8-631316E84E3E}"/>
          </ac:spMkLst>
        </pc:spChg>
        <pc:grpChg chg="add">
          <ac:chgData name="PREETHI.KP" userId="S::preethi.kp@ksit.edu.in::6d21ff74-c904-4fd8-b6b9-a3be9a5ba737" providerId="AD" clId="Web-{45198B74-9659-4027-9913-63B1394E1CC9}" dt="2021-06-03T05:44:26.052" v="0"/>
          <ac:grpSpMkLst>
            <pc:docMk/>
            <pc:sldMk cId="109857222" sldId="256"/>
            <ac:grpSpMk id="13" creationId="{5EDAD761-2CF4-463A-AD87-1D4E8549D7A5}"/>
          </ac:grpSpMkLst>
        </pc:grpChg>
        <pc:picChg chg="add">
          <ac:chgData name="PREETHI.KP" userId="S::preethi.kp@ksit.edu.in::6d21ff74-c904-4fd8-b6b9-a3be9a5ba737" providerId="AD" clId="Web-{45198B74-9659-4027-9913-63B1394E1CC9}" dt="2021-06-03T05:44:26.052" v="0"/>
          <ac:picMkLst>
            <pc:docMk/>
            <pc:sldMk cId="109857222" sldId="256"/>
            <ac:picMk id="4" creationId="{9F44567C-9C2F-4E74-8CFB-5861609FD2C2}"/>
          </ac:picMkLst>
        </pc:picChg>
        <pc:picChg chg="add mod">
          <ac:chgData name="PREETHI.KP" userId="S::preethi.kp@ksit.edu.in::6d21ff74-c904-4fd8-b6b9-a3be9a5ba737" providerId="AD" clId="Web-{45198B74-9659-4027-9913-63B1394E1CC9}" dt="2021-06-03T05:48:06.464" v="97" actId="1076"/>
          <ac:picMkLst>
            <pc:docMk/>
            <pc:sldMk cId="109857222" sldId="256"/>
            <ac:picMk id="5" creationId="{BEF6E5B7-BAB2-4DEE-BD33-941577705A3A}"/>
          </ac:picMkLst>
        </pc:picChg>
      </pc:sldChg>
      <pc:sldChg chg="addSp delSp modSp new mod modTransition setBg">
        <pc:chgData name="PREETHI.KP" userId="S::preethi.kp@ksit.edu.in::6d21ff74-c904-4fd8-b6b9-a3be9a5ba737" providerId="AD" clId="Web-{45198B74-9659-4027-9913-63B1394E1CC9}" dt="2021-06-03T08:10:09.714" v="1102"/>
        <pc:sldMkLst>
          <pc:docMk/>
          <pc:sldMk cId="3167724929" sldId="257"/>
        </pc:sldMkLst>
        <pc:spChg chg="mod ord">
          <ac:chgData name="PREETHI.KP" userId="S::preethi.kp@ksit.edu.in::6d21ff74-c904-4fd8-b6b9-a3be9a5ba737" providerId="AD" clId="Web-{45198B74-9659-4027-9913-63B1394E1CC9}" dt="2021-06-03T05:55:00.210" v="164" actId="1076"/>
          <ac:spMkLst>
            <pc:docMk/>
            <pc:sldMk cId="3167724929" sldId="257"/>
            <ac:spMk id="2" creationId="{2EC76E32-0CBA-432C-AD7A-7D7CD9303B6F}"/>
          </ac:spMkLst>
        </pc:spChg>
        <pc:spChg chg="del">
          <ac:chgData name="PREETHI.KP" userId="S::preethi.kp@ksit.edu.in::6d21ff74-c904-4fd8-b6b9-a3be9a5ba737" providerId="AD" clId="Web-{45198B74-9659-4027-9913-63B1394E1CC9}" dt="2021-06-03T05:52:38.425" v="132"/>
          <ac:spMkLst>
            <pc:docMk/>
            <pc:sldMk cId="3167724929" sldId="257"/>
            <ac:spMk id="3" creationId="{180522FA-44E2-4564-A43E-A6906A595CAF}"/>
          </ac:spMkLst>
        </pc:spChg>
        <pc:spChg chg="add mod">
          <ac:chgData name="PREETHI.KP" userId="S::preethi.kp@ksit.edu.in::6d21ff74-c904-4fd8-b6b9-a3be9a5ba737" providerId="AD" clId="Web-{45198B74-9659-4027-9913-63B1394E1CC9}" dt="2021-06-03T05:52:45.362" v="136"/>
          <ac:spMkLst>
            <pc:docMk/>
            <pc:sldMk cId="3167724929" sldId="257"/>
            <ac:spMk id="5" creationId="{30E68208-E6A7-4E3E-8BCB-EE6D919D3CA1}"/>
          </ac:spMkLst>
        </pc:spChg>
        <pc:spChg chg="add mod">
          <ac:chgData name="PREETHI.KP" userId="S::preethi.kp@ksit.edu.in::6d21ff74-c904-4fd8-b6b9-a3be9a5ba737" providerId="AD" clId="Web-{45198B74-9659-4027-9913-63B1394E1CC9}" dt="2021-06-03T06:14:54.087" v="329" actId="14100"/>
          <ac:spMkLst>
            <pc:docMk/>
            <pc:sldMk cId="3167724929" sldId="257"/>
            <ac:spMk id="7" creationId="{4C1D6AE6-F797-4817-A219-7F2CC483BD25}"/>
          </ac:spMkLst>
        </pc:spChg>
        <pc:spChg chg="add">
          <ac:chgData name="PREETHI.KP" userId="S::preethi.kp@ksit.edu.in::6d21ff74-c904-4fd8-b6b9-a3be9a5ba737" providerId="AD" clId="Web-{45198B74-9659-4027-9913-63B1394E1CC9}" dt="2021-06-03T05:52:45.362" v="136"/>
          <ac:spMkLst>
            <pc:docMk/>
            <pc:sldMk cId="3167724929" sldId="257"/>
            <ac:spMk id="10" creationId="{0BABF38A-8A0D-492E-BD20-6CF4D46B50BD}"/>
          </ac:spMkLst>
        </pc:spChg>
        <pc:spChg chg="add">
          <ac:chgData name="PREETHI.KP" userId="S::preethi.kp@ksit.edu.in::6d21ff74-c904-4fd8-b6b9-a3be9a5ba737" providerId="AD" clId="Web-{45198B74-9659-4027-9913-63B1394E1CC9}" dt="2021-06-03T05:52:45.362" v="136"/>
          <ac:spMkLst>
            <pc:docMk/>
            <pc:sldMk cId="3167724929" sldId="257"/>
            <ac:spMk id="14" creationId="{1E644DE9-8D09-43E2-BA69-F57482CFC93A}"/>
          </ac:spMkLst>
        </pc:spChg>
        <pc:spChg chg="add">
          <ac:chgData name="PREETHI.KP" userId="S::preethi.kp@ksit.edu.in::6d21ff74-c904-4fd8-b6b9-a3be9a5ba737" providerId="AD" clId="Web-{45198B74-9659-4027-9913-63B1394E1CC9}" dt="2021-06-03T05:52:45.362" v="136"/>
          <ac:spMkLst>
            <pc:docMk/>
            <pc:sldMk cId="3167724929" sldId="257"/>
            <ac:spMk id="16" creationId="{6C23C919-B32E-40FF-B3D8-631316E84E3E}"/>
          </ac:spMkLst>
        </pc:spChg>
        <pc:grpChg chg="add">
          <ac:chgData name="PREETHI.KP" userId="S::preethi.kp@ksit.edu.in::6d21ff74-c904-4fd8-b6b9-a3be9a5ba737" providerId="AD" clId="Web-{45198B74-9659-4027-9913-63B1394E1CC9}" dt="2021-06-03T05:52:45.362" v="136"/>
          <ac:grpSpMkLst>
            <pc:docMk/>
            <pc:sldMk cId="3167724929" sldId="257"/>
            <ac:grpSpMk id="18" creationId="{5EDAD761-2CF4-463A-AD87-1D4E8549D7A5}"/>
          </ac:grpSpMkLst>
        </pc:grpChg>
        <pc:picChg chg="add mod ord">
          <ac:chgData name="PREETHI.KP" userId="S::preethi.kp@ksit.edu.in::6d21ff74-c904-4fd8-b6b9-a3be9a5ba737" providerId="AD" clId="Web-{45198B74-9659-4027-9913-63B1394E1CC9}" dt="2021-06-03T06:14:29.618" v="326" actId="1076"/>
          <ac:picMkLst>
            <pc:docMk/>
            <pc:sldMk cId="3167724929" sldId="257"/>
            <ac:picMk id="4" creationId="{91D52FE2-F1BC-4CE0-812E-8398CEC4EB69}"/>
          </ac:picMkLst>
        </pc:picChg>
        <pc:picChg chg="add mod">
          <ac:chgData name="PREETHI.KP" userId="S::preethi.kp@ksit.edu.in::6d21ff74-c904-4fd8-b6b9-a3be9a5ba737" providerId="AD" clId="Web-{45198B74-9659-4027-9913-63B1394E1CC9}" dt="2021-06-03T06:16:11.011" v="334" actId="14100"/>
          <ac:picMkLst>
            <pc:docMk/>
            <pc:sldMk cId="3167724929" sldId="257"/>
            <ac:picMk id="8" creationId="{6822C9A0-96F5-4A64-9BAD-D5168698A6AE}"/>
          </ac:picMkLst>
        </pc:picChg>
        <pc:picChg chg="add">
          <ac:chgData name="PREETHI.KP" userId="S::preethi.kp@ksit.edu.in::6d21ff74-c904-4fd8-b6b9-a3be9a5ba737" providerId="AD" clId="Web-{45198B74-9659-4027-9913-63B1394E1CC9}" dt="2021-06-03T05:52:45.362" v="136"/>
          <ac:picMkLst>
            <pc:docMk/>
            <pc:sldMk cId="3167724929" sldId="257"/>
            <ac:picMk id="12" creationId="{BC526B7A-4801-4FD1-95C8-03AF22629E87}"/>
          </ac:picMkLst>
        </pc:picChg>
      </pc:sldChg>
      <pc:sldChg chg="addSp delSp modSp new del mod setBg">
        <pc:chgData name="PREETHI.KP" userId="S::preethi.kp@ksit.edu.in::6d21ff74-c904-4fd8-b6b9-a3be9a5ba737" providerId="AD" clId="Web-{45198B74-9659-4027-9913-63B1394E1CC9}" dt="2021-06-03T05:51:50.955" v="130"/>
        <pc:sldMkLst>
          <pc:docMk/>
          <pc:sldMk cId="3952627503" sldId="257"/>
        </pc:sldMkLst>
        <pc:spChg chg="mod">
          <ac:chgData name="PREETHI.KP" userId="S::preethi.kp@ksit.edu.in::6d21ff74-c904-4fd8-b6b9-a3be9a5ba737" providerId="AD" clId="Web-{45198B74-9659-4027-9913-63B1394E1CC9}" dt="2021-06-03T05:50:33.906" v="128"/>
          <ac:spMkLst>
            <pc:docMk/>
            <pc:sldMk cId="3952627503" sldId="257"/>
            <ac:spMk id="2" creationId="{81333820-993A-4ED3-873E-2AF23BAE0587}"/>
          </ac:spMkLst>
        </pc:spChg>
        <pc:spChg chg="del">
          <ac:chgData name="PREETHI.KP" userId="S::preethi.kp@ksit.edu.in::6d21ff74-c904-4fd8-b6b9-a3be9a5ba737" providerId="AD" clId="Web-{45198B74-9659-4027-9913-63B1394E1CC9}" dt="2021-06-03T05:50:33.906" v="128"/>
          <ac:spMkLst>
            <pc:docMk/>
            <pc:sldMk cId="3952627503" sldId="257"/>
            <ac:spMk id="3" creationId="{D71B65F8-B0EE-435B-8DC4-EF2BBD9F5AAE}"/>
          </ac:spMkLst>
        </pc:spChg>
        <pc:spChg chg="add">
          <ac:chgData name="PREETHI.KP" userId="S::preethi.kp@ksit.edu.in::6d21ff74-c904-4fd8-b6b9-a3be9a5ba737" providerId="AD" clId="Web-{45198B74-9659-4027-9913-63B1394E1CC9}" dt="2021-06-03T05:51:10.922" v="129"/>
          <ac:spMkLst>
            <pc:docMk/>
            <pc:sldMk cId="3952627503" sldId="257"/>
            <ac:spMk id="4" creationId="{BDCFFB6C-F559-4FE7-84F0-81FCE9ECA8D9}"/>
          </ac:spMkLst>
        </pc:spChg>
        <pc:spChg chg="add">
          <ac:chgData name="PREETHI.KP" userId="S::preethi.kp@ksit.edu.in::6d21ff74-c904-4fd8-b6b9-a3be9a5ba737" providerId="AD" clId="Web-{45198B74-9659-4027-9913-63B1394E1CC9}" dt="2021-06-03T05:50:33.906" v="128"/>
          <ac:spMkLst>
            <pc:docMk/>
            <pc:sldMk cId="3952627503" sldId="257"/>
            <ac:spMk id="8" creationId="{0BABF38A-8A0D-492E-BD20-6CF4D46B50BD}"/>
          </ac:spMkLst>
        </pc:spChg>
        <pc:spChg chg="add">
          <ac:chgData name="PREETHI.KP" userId="S::preethi.kp@ksit.edu.in::6d21ff74-c904-4fd8-b6b9-a3be9a5ba737" providerId="AD" clId="Web-{45198B74-9659-4027-9913-63B1394E1CC9}" dt="2021-06-03T05:50:33.906" v="128"/>
          <ac:spMkLst>
            <pc:docMk/>
            <pc:sldMk cId="3952627503" sldId="257"/>
            <ac:spMk id="12" creationId="{2D924463-4DB7-437D-85B1-7EE5042DE522}"/>
          </ac:spMkLst>
        </pc:spChg>
        <pc:spChg chg="add">
          <ac:chgData name="PREETHI.KP" userId="S::preethi.kp@ksit.edu.in::6d21ff74-c904-4fd8-b6b9-a3be9a5ba737" providerId="AD" clId="Web-{45198B74-9659-4027-9913-63B1394E1CC9}" dt="2021-06-03T05:50:33.906" v="128"/>
          <ac:spMkLst>
            <pc:docMk/>
            <pc:sldMk cId="3952627503" sldId="257"/>
            <ac:spMk id="14" creationId="{C8884498-8C0E-4CE3-A52C-4D46CFCBD241}"/>
          </ac:spMkLst>
        </pc:spChg>
        <pc:grpChg chg="add">
          <ac:chgData name="PREETHI.KP" userId="S::preethi.kp@ksit.edu.in::6d21ff74-c904-4fd8-b6b9-a3be9a5ba737" providerId="AD" clId="Web-{45198B74-9659-4027-9913-63B1394E1CC9}" dt="2021-06-03T05:50:33.906" v="128"/>
          <ac:grpSpMkLst>
            <pc:docMk/>
            <pc:sldMk cId="3952627503" sldId="257"/>
            <ac:grpSpMk id="16" creationId="{914B50A6-093B-4BEC-814D-28A439BF6167}"/>
          </ac:grpSpMkLst>
        </pc:grpChg>
        <pc:picChg chg="add">
          <ac:chgData name="PREETHI.KP" userId="S::preethi.kp@ksit.edu.in::6d21ff74-c904-4fd8-b6b9-a3be9a5ba737" providerId="AD" clId="Web-{45198B74-9659-4027-9913-63B1394E1CC9}" dt="2021-06-03T05:50:33.906" v="128"/>
          <ac:picMkLst>
            <pc:docMk/>
            <pc:sldMk cId="3952627503" sldId="257"/>
            <ac:picMk id="10" creationId="{BC526B7A-4801-4FD1-95C8-03AF22629E87}"/>
          </ac:picMkLst>
        </pc:picChg>
      </pc:sldChg>
      <pc:sldChg chg="addSp delSp modSp add replId modTransition">
        <pc:chgData name="PREETHI.KP" userId="S::preethi.kp@ksit.edu.in::6d21ff74-c904-4fd8-b6b9-a3be9a5ba737" providerId="AD" clId="Web-{45198B74-9659-4027-9913-63B1394E1CC9}" dt="2021-06-03T08:10:09.714" v="1102"/>
        <pc:sldMkLst>
          <pc:docMk/>
          <pc:sldMk cId="1799081331" sldId="258"/>
        </pc:sldMkLst>
        <pc:spChg chg="mod">
          <ac:chgData name="PREETHI.KP" userId="S::preethi.kp@ksit.edu.in::6d21ff74-c904-4fd8-b6b9-a3be9a5ba737" providerId="AD" clId="Web-{45198B74-9659-4027-9913-63B1394E1CC9}" dt="2021-06-03T06:03:52.163" v="221" actId="20577"/>
          <ac:spMkLst>
            <pc:docMk/>
            <pc:sldMk cId="1799081331" sldId="258"/>
            <ac:spMk id="2" creationId="{2EC76E32-0CBA-432C-AD7A-7D7CD9303B6F}"/>
          </ac:spMkLst>
        </pc:spChg>
        <pc:spChg chg="add mod">
          <ac:chgData name="PREETHI.KP" userId="S::preethi.kp@ksit.edu.in::6d21ff74-c904-4fd8-b6b9-a3be9a5ba737" providerId="AD" clId="Web-{45198B74-9659-4027-9913-63B1394E1CC9}" dt="2021-06-03T06:07:59.857" v="255" actId="20577"/>
          <ac:spMkLst>
            <pc:docMk/>
            <pc:sldMk cId="1799081331" sldId="258"/>
            <ac:spMk id="3" creationId="{CE5A5DCA-3265-47E9-83F1-C8B2D748F911}"/>
          </ac:spMkLst>
        </pc:spChg>
        <pc:spChg chg="add del">
          <ac:chgData name="PREETHI.KP" userId="S::preethi.kp@ksit.edu.in::6d21ff74-c904-4fd8-b6b9-a3be9a5ba737" providerId="AD" clId="Web-{45198B74-9659-4027-9913-63B1394E1CC9}" dt="2021-06-03T06:04:54.039" v="234"/>
          <ac:spMkLst>
            <pc:docMk/>
            <pc:sldMk cId="1799081331" sldId="258"/>
            <ac:spMk id="6" creationId="{D5C5EF3E-715F-4144-9736-7C82CE0CBC67}"/>
          </ac:spMkLst>
        </pc:spChg>
        <pc:spChg chg="add del">
          <ac:chgData name="PREETHI.KP" userId="S::preethi.kp@ksit.edu.in::6d21ff74-c904-4fd8-b6b9-a3be9a5ba737" providerId="AD" clId="Web-{45198B74-9659-4027-9913-63B1394E1CC9}" dt="2021-06-03T06:05:06.071" v="237"/>
          <ac:spMkLst>
            <pc:docMk/>
            <pc:sldMk cId="1799081331" sldId="258"/>
            <ac:spMk id="7" creationId="{02F688DC-A625-4593-BEB6-C60BEBE28459}"/>
          </ac:spMkLst>
        </pc:spChg>
        <pc:spChg chg="add del">
          <ac:chgData name="PREETHI.KP" userId="S::preethi.kp@ksit.edu.in::6d21ff74-c904-4fd8-b6b9-a3be9a5ba737" providerId="AD" clId="Web-{45198B74-9659-4027-9913-63B1394E1CC9}" dt="2021-06-03T06:04:54.071" v="235"/>
          <ac:spMkLst>
            <pc:docMk/>
            <pc:sldMk cId="1799081331" sldId="258"/>
            <ac:spMk id="8" creationId="{51251A5D-6A93-4BCA-AD72-261CD86547CB}"/>
          </ac:spMkLst>
        </pc:spChg>
        <pc:spChg chg="add del mod">
          <ac:chgData name="PREETHI.KP" userId="S::preethi.kp@ksit.edu.in::6d21ff74-c904-4fd8-b6b9-a3be9a5ba737" providerId="AD" clId="Web-{45198B74-9659-4027-9913-63B1394E1CC9}" dt="2021-06-03T06:05:01.758" v="236"/>
          <ac:spMkLst>
            <pc:docMk/>
            <pc:sldMk cId="1799081331" sldId="258"/>
            <ac:spMk id="9" creationId="{57C01E28-C7ED-401A-BE20-40F68142FE94}"/>
          </ac:spMkLst>
        </pc:spChg>
        <pc:spChg chg="add mod">
          <ac:chgData name="PREETHI.KP" userId="S::preethi.kp@ksit.edu.in::6d21ff74-c904-4fd8-b6b9-a3be9a5ba737" providerId="AD" clId="Web-{45198B74-9659-4027-9913-63B1394E1CC9}" dt="2021-06-03T06:10:51.331" v="297"/>
          <ac:spMkLst>
            <pc:docMk/>
            <pc:sldMk cId="1799081331" sldId="258"/>
            <ac:spMk id="11" creationId="{C6749F38-8746-485E-8FAB-3E62DF8B6610}"/>
          </ac:spMkLst>
        </pc:spChg>
        <pc:spChg chg="add mod">
          <ac:chgData name="PREETHI.KP" userId="S::preethi.kp@ksit.edu.in::6d21ff74-c904-4fd8-b6b9-a3be9a5ba737" providerId="AD" clId="Web-{45198B74-9659-4027-9913-63B1394E1CC9}" dt="2021-06-03T06:13:43.398" v="324" actId="20577"/>
          <ac:spMkLst>
            <pc:docMk/>
            <pc:sldMk cId="1799081331" sldId="258"/>
            <ac:spMk id="13" creationId="{8C5D3CB9-6A13-4535-AB83-1E6333031F6A}"/>
          </ac:spMkLst>
        </pc:spChg>
        <pc:picChg chg="mod">
          <ac:chgData name="PREETHI.KP" userId="S::preethi.kp@ksit.edu.in::6d21ff74-c904-4fd8-b6b9-a3be9a5ba737" providerId="AD" clId="Web-{45198B74-9659-4027-9913-63B1394E1CC9}" dt="2021-06-03T06:13:49.882" v="325" actId="1076"/>
          <ac:picMkLst>
            <pc:docMk/>
            <pc:sldMk cId="1799081331" sldId="258"/>
            <ac:picMk id="4" creationId="{91D52FE2-F1BC-4CE0-812E-8398CEC4EB69}"/>
          </ac:picMkLst>
        </pc:picChg>
      </pc:sldChg>
      <pc:sldChg chg="addSp delSp modSp add replId modTransition">
        <pc:chgData name="PREETHI.KP" userId="S::preethi.kp@ksit.edu.in::6d21ff74-c904-4fd8-b6b9-a3be9a5ba737" providerId="AD" clId="Web-{45198B74-9659-4027-9913-63B1394E1CC9}" dt="2021-06-03T08:10:09.714" v="1102"/>
        <pc:sldMkLst>
          <pc:docMk/>
          <pc:sldMk cId="3823704913" sldId="259"/>
        </pc:sldMkLst>
        <pc:spChg chg="mod">
          <ac:chgData name="PREETHI.KP" userId="S::preethi.kp@ksit.edu.in::6d21ff74-c904-4fd8-b6b9-a3be9a5ba737" providerId="AD" clId="Web-{45198B74-9659-4027-9913-63B1394E1CC9}" dt="2021-06-03T06:18:31.703" v="349" actId="1076"/>
          <ac:spMkLst>
            <pc:docMk/>
            <pc:sldMk cId="3823704913" sldId="259"/>
            <ac:spMk id="2" creationId="{2EC76E32-0CBA-432C-AD7A-7D7CD9303B6F}"/>
          </ac:spMkLst>
        </pc:spChg>
        <pc:spChg chg="add mod">
          <ac:chgData name="PREETHI.KP" userId="S::preethi.kp@ksit.edu.in::6d21ff74-c904-4fd8-b6b9-a3be9a5ba737" providerId="AD" clId="Web-{45198B74-9659-4027-9913-63B1394E1CC9}" dt="2021-06-03T06:27:14.624" v="386" actId="20577"/>
          <ac:spMkLst>
            <pc:docMk/>
            <pc:sldMk cId="3823704913" sldId="259"/>
            <ac:spMk id="3" creationId="{E9489AA3-AB76-479A-9944-11B343F4FD73}"/>
          </ac:spMkLst>
        </pc:spChg>
        <pc:spChg chg="mod">
          <ac:chgData name="PREETHI.KP" userId="S::preethi.kp@ksit.edu.in::6d21ff74-c904-4fd8-b6b9-a3be9a5ba737" providerId="AD" clId="Web-{45198B74-9659-4027-9913-63B1394E1CC9}" dt="2021-06-03T08:05:07.393" v="1067" actId="20577"/>
          <ac:spMkLst>
            <pc:docMk/>
            <pc:sldMk cId="3823704913" sldId="259"/>
            <ac:spMk id="6" creationId="{6415224F-3FDF-4EB8-9C97-61EA7C47F8AC}"/>
          </ac:spMkLst>
        </pc:spChg>
        <pc:spChg chg="add mod">
          <ac:chgData name="PREETHI.KP" userId="S::preethi.kp@ksit.edu.in::6d21ff74-c904-4fd8-b6b9-a3be9a5ba737" providerId="AD" clId="Web-{45198B74-9659-4027-9913-63B1394E1CC9}" dt="2021-06-03T06:56:56.221" v="793" actId="1076"/>
          <ac:spMkLst>
            <pc:docMk/>
            <pc:sldMk cId="3823704913" sldId="259"/>
            <ac:spMk id="8" creationId="{A4072B92-80BA-4097-8AEA-161232042A0B}"/>
          </ac:spMkLst>
        </pc:spChg>
        <pc:spChg chg="add del">
          <ac:chgData name="PREETHI.KP" userId="S::preethi.kp@ksit.edu.in::6d21ff74-c904-4fd8-b6b9-a3be9a5ba737" providerId="AD" clId="Web-{45198B74-9659-4027-9913-63B1394E1CC9}" dt="2021-06-03T08:05:37.784" v="1071"/>
          <ac:spMkLst>
            <pc:docMk/>
            <pc:sldMk cId="3823704913" sldId="259"/>
            <ac:spMk id="9" creationId="{6E39C40A-E329-46D2-B499-AD675ED62987}"/>
          </ac:spMkLst>
        </pc:spChg>
        <pc:spChg chg="add mod">
          <ac:chgData name="PREETHI.KP" userId="S::preethi.kp@ksit.edu.in::6d21ff74-c904-4fd8-b6b9-a3be9a5ba737" providerId="AD" clId="Web-{45198B74-9659-4027-9913-63B1394E1CC9}" dt="2021-06-03T08:05:26.956" v="1070" actId="1076"/>
          <ac:spMkLst>
            <pc:docMk/>
            <pc:sldMk cId="3823704913" sldId="259"/>
            <ac:spMk id="13" creationId="{E7761D94-3B8F-4806-A4CF-03EC086F79E4}"/>
          </ac:spMkLst>
        </pc:spChg>
        <pc:graphicFrameChg chg="add del mod modGraphic">
          <ac:chgData name="PREETHI.KP" userId="S::preethi.kp@ksit.edu.in::6d21ff74-c904-4fd8-b6b9-a3be9a5ba737" providerId="AD" clId="Web-{45198B74-9659-4027-9913-63B1394E1CC9}" dt="2021-06-03T06:30:05.472" v="456"/>
          <ac:graphicFrameMkLst>
            <pc:docMk/>
            <pc:sldMk cId="3823704913" sldId="259"/>
            <ac:graphicFrameMk id="6" creationId="{FBED06E5-DF95-4225-8CE5-26F7209D2B08}"/>
          </ac:graphicFrameMkLst>
        </pc:graphicFrameChg>
        <pc:graphicFrameChg chg="add mod modGraphic">
          <ac:chgData name="PREETHI.KP" userId="S::preethi.kp@ksit.edu.in::6d21ff74-c904-4fd8-b6b9-a3be9a5ba737" providerId="AD" clId="Web-{45198B74-9659-4027-9913-63B1394E1CC9}" dt="2021-06-03T06:58:16.738" v="821"/>
          <ac:graphicFrameMkLst>
            <pc:docMk/>
            <pc:sldMk cId="3823704913" sldId="259"/>
            <ac:graphicFrameMk id="7" creationId="{449342E9-4B11-47A9-807D-7ABE308555F0}"/>
          </ac:graphicFrameMkLst>
        </pc:graphicFrameChg>
        <pc:graphicFrameChg chg="add del">
          <ac:chgData name="PREETHI.KP" userId="S::preethi.kp@ksit.edu.in::6d21ff74-c904-4fd8-b6b9-a3be9a5ba737" providerId="AD" clId="Web-{45198B74-9659-4027-9913-63B1394E1CC9}" dt="2021-06-03T06:39:24.410" v="571"/>
          <ac:graphicFrameMkLst>
            <pc:docMk/>
            <pc:sldMk cId="3823704913" sldId="259"/>
            <ac:graphicFrameMk id="9" creationId="{1C1CECBC-E232-457C-9F3E-3CC25E53372E}"/>
          </ac:graphicFrameMkLst>
        </pc:graphicFrameChg>
        <pc:graphicFrameChg chg="add mod modGraphic">
          <ac:chgData name="PREETHI.KP" userId="S::preethi.kp@ksit.edu.in::6d21ff74-c904-4fd8-b6b9-a3be9a5ba737" providerId="AD" clId="Web-{45198B74-9659-4027-9913-63B1394E1CC9}" dt="2021-06-03T07:00:14.086" v="879"/>
          <ac:graphicFrameMkLst>
            <pc:docMk/>
            <pc:sldMk cId="3823704913" sldId="259"/>
            <ac:graphicFrameMk id="11" creationId="{CF8B8AFA-BE1F-4B8F-A3DF-B6A9A3EC4320}"/>
          </ac:graphicFrameMkLst>
        </pc:graphicFrameChg>
        <pc:picChg chg="mod">
          <ac:chgData name="PREETHI.KP" userId="S::preethi.kp@ksit.edu.in::6d21ff74-c904-4fd8-b6b9-a3be9a5ba737" providerId="AD" clId="Web-{45198B74-9659-4027-9913-63B1394E1CC9}" dt="2021-06-03T08:02:23.795" v="992" actId="1076"/>
          <ac:picMkLst>
            <pc:docMk/>
            <pc:sldMk cId="3823704913" sldId="259"/>
            <ac:picMk id="4" creationId="{91D52FE2-F1BC-4CE0-812E-8398CEC4EB69}"/>
          </ac:picMkLst>
        </pc:picChg>
      </pc:sldChg>
      <pc:sldChg chg="addSp modSp add replId modTransition">
        <pc:chgData name="PREETHI.KP" userId="S::preethi.kp@ksit.edu.in::6d21ff74-c904-4fd8-b6b9-a3be9a5ba737" providerId="AD" clId="Web-{45198B74-9659-4027-9913-63B1394E1CC9}" dt="2021-06-03T08:10:09.714" v="1102"/>
        <pc:sldMkLst>
          <pc:docMk/>
          <pc:sldMk cId="2271491284" sldId="260"/>
        </pc:sldMkLst>
        <pc:spChg chg="mod">
          <ac:chgData name="PREETHI.KP" userId="S::preethi.kp@ksit.edu.in::6d21ff74-c904-4fd8-b6b9-a3be9a5ba737" providerId="AD" clId="Web-{45198B74-9659-4027-9913-63B1394E1CC9}" dt="2021-06-03T06:45:48.218" v="665" actId="20577"/>
          <ac:spMkLst>
            <pc:docMk/>
            <pc:sldMk cId="2271491284" sldId="260"/>
            <ac:spMk id="2" creationId="{2EC76E32-0CBA-432C-AD7A-7D7CD9303B6F}"/>
          </ac:spMkLst>
        </pc:spChg>
        <pc:graphicFrameChg chg="add mod modGraphic">
          <ac:chgData name="PREETHI.KP" userId="S::preethi.kp@ksit.edu.in::6d21ff74-c904-4fd8-b6b9-a3be9a5ba737" providerId="AD" clId="Web-{45198B74-9659-4027-9913-63B1394E1CC9}" dt="2021-06-03T07:03:12.544" v="990"/>
          <ac:graphicFrameMkLst>
            <pc:docMk/>
            <pc:sldMk cId="2271491284" sldId="260"/>
            <ac:graphicFrameMk id="3" creationId="{7DEBAF62-172D-4FCE-9BB9-04578DEEA363}"/>
          </ac:graphicFrameMkLst>
        </pc:graphicFrameChg>
      </pc:sldChg>
      <pc:sldChg chg="add replId modTransition">
        <pc:chgData name="PREETHI.KP" userId="S::preethi.kp@ksit.edu.in::6d21ff74-c904-4fd8-b6b9-a3be9a5ba737" providerId="AD" clId="Web-{45198B74-9659-4027-9913-63B1394E1CC9}" dt="2021-06-03T08:10:09.714" v="1102"/>
        <pc:sldMkLst>
          <pc:docMk/>
          <pc:sldMk cId="2205355083" sldId="261"/>
        </pc:sldMkLst>
      </pc:sldChg>
      <pc:sldChg chg="ord modTransition">
        <pc:chgData name="PREETHI.KP" userId="S::preethi.kp@ksit.edu.in::6d21ff74-c904-4fd8-b6b9-a3be9a5ba737" providerId="AD" clId="Web-{45198B74-9659-4027-9913-63B1394E1CC9}" dt="2021-06-03T08:10:09.714" v="1102"/>
        <pc:sldMkLst>
          <pc:docMk/>
          <pc:sldMk cId="913912280" sldId="264"/>
        </pc:sldMkLst>
      </pc:sldChg>
      <pc:sldChg chg="ord modTransition">
        <pc:chgData name="PREETHI.KP" userId="S::preethi.kp@ksit.edu.in::6d21ff74-c904-4fd8-b6b9-a3be9a5ba737" providerId="AD" clId="Web-{45198B74-9659-4027-9913-63B1394E1CC9}" dt="2021-06-03T08:10:09.714" v="1102"/>
        <pc:sldMkLst>
          <pc:docMk/>
          <pc:sldMk cId="1668498435" sldId="265"/>
        </pc:sldMkLst>
      </pc:sldChg>
      <pc:sldChg chg="modTransition">
        <pc:chgData name="PREETHI.KP" userId="S::preethi.kp@ksit.edu.in::6d21ff74-c904-4fd8-b6b9-a3be9a5ba737" providerId="AD" clId="Web-{45198B74-9659-4027-9913-63B1394E1CC9}" dt="2021-06-03T08:10:09.714" v="1102"/>
        <pc:sldMkLst>
          <pc:docMk/>
          <pc:sldMk cId="395259516" sldId="266"/>
        </pc:sldMkLst>
      </pc:sldChg>
      <pc:sldChg chg="modTransition">
        <pc:chgData name="PREETHI.KP" userId="S::preethi.kp@ksit.edu.in::6d21ff74-c904-4fd8-b6b9-a3be9a5ba737" providerId="AD" clId="Web-{45198B74-9659-4027-9913-63B1394E1CC9}" dt="2021-06-03T08:10:09.714" v="1102"/>
        <pc:sldMkLst>
          <pc:docMk/>
          <pc:sldMk cId="3802014241" sldId="267"/>
        </pc:sldMkLst>
      </pc:sldChg>
      <pc:sldMasterChg chg="del delSldLayout">
        <pc:chgData name="PREETHI.KP" userId="S::preethi.kp@ksit.edu.in::6d21ff74-c904-4fd8-b6b9-a3be9a5ba737" providerId="AD" clId="Web-{45198B74-9659-4027-9913-63B1394E1CC9}" dt="2021-06-03T05:44:26.052" v="0"/>
        <pc:sldMasterMkLst>
          <pc:docMk/>
          <pc:sldMasterMk cId="2460954070" sldId="2147483660"/>
        </pc:sldMasterMkLst>
        <pc:sldLayoutChg chg="del">
          <pc:chgData name="PREETHI.KP" userId="S::preethi.kp@ksit.edu.in::6d21ff74-c904-4fd8-b6b9-a3be9a5ba737" providerId="AD" clId="Web-{45198B74-9659-4027-9913-63B1394E1CC9}" dt="2021-06-03T05:44:26.052" v="0"/>
          <pc:sldLayoutMkLst>
            <pc:docMk/>
            <pc:sldMasterMk cId="2460954070" sldId="2147483660"/>
            <pc:sldLayoutMk cId="2385387890" sldId="2147483661"/>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949138452" sldId="2147483662"/>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2591524520" sldId="2147483663"/>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1203092039" sldId="2147483664"/>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3733172339" sldId="2147483665"/>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3210312558" sldId="2147483666"/>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3146388984" sldId="2147483667"/>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3171841454" sldId="2147483668"/>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1718958274" sldId="2147483669"/>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2202905451" sldId="2147483670"/>
          </pc:sldLayoutMkLst>
        </pc:sldLayoutChg>
        <pc:sldLayoutChg chg="del">
          <pc:chgData name="PREETHI.KP" userId="S::preethi.kp@ksit.edu.in::6d21ff74-c904-4fd8-b6b9-a3be9a5ba737" providerId="AD" clId="Web-{45198B74-9659-4027-9913-63B1394E1CC9}" dt="2021-06-03T05:44:26.052" v="0"/>
          <pc:sldLayoutMkLst>
            <pc:docMk/>
            <pc:sldMasterMk cId="2460954070" sldId="2147483660"/>
            <pc:sldLayoutMk cId="3479445657" sldId="2147483671"/>
          </pc:sldLayoutMkLst>
        </pc:sldLayoutChg>
      </pc:sldMasterChg>
      <pc:sldMasterChg chg="add modTransition addSldLayout modSldLayout">
        <pc:chgData name="PREETHI.KP" userId="S::preethi.kp@ksit.edu.in::6d21ff74-c904-4fd8-b6b9-a3be9a5ba737" providerId="AD" clId="Web-{45198B74-9659-4027-9913-63B1394E1CC9}" dt="2021-06-03T08:10:09.714" v="1102"/>
        <pc:sldMasterMkLst>
          <pc:docMk/>
          <pc:sldMasterMk cId="577484366" sldId="2147483711"/>
        </pc:sldMasterMkLst>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983680142" sldId="2147483700"/>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3707812662" sldId="2147483701"/>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48430714" sldId="2147483702"/>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3916162678" sldId="2147483703"/>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4092046782" sldId="2147483704"/>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3040575282" sldId="2147483705"/>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179307745" sldId="2147483706"/>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3941686727" sldId="2147483707"/>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209022921" sldId="2147483708"/>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2773804508" sldId="2147483709"/>
          </pc:sldLayoutMkLst>
        </pc:sldLayoutChg>
        <pc:sldLayoutChg chg="add modTransition">
          <pc:chgData name="PREETHI.KP" userId="S::preethi.kp@ksit.edu.in::6d21ff74-c904-4fd8-b6b9-a3be9a5ba737" providerId="AD" clId="Web-{45198B74-9659-4027-9913-63B1394E1CC9}" dt="2021-06-03T08:10:09.714" v="1102"/>
          <pc:sldLayoutMkLst>
            <pc:docMk/>
            <pc:sldMasterMk cId="577484366" sldId="2147483711"/>
            <pc:sldLayoutMk cId="264056107" sldId="21474837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xmlns=""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6/5/2021</a:t>
            </a:fld>
            <a:endParaRPr lang="en-US" dirty="0"/>
          </a:p>
        </p:txBody>
      </p:sp>
      <p:sp>
        <p:nvSpPr>
          <p:cNvPr id="5" name="Footer Placeholder 4">
            <a:extLst>
              <a:ext uri="{FF2B5EF4-FFF2-40B4-BE49-F238E27FC236}">
                <a16:creationId xmlns:a16="http://schemas.microsoft.com/office/drawing/2014/main" xmlns=""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xmlns=""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7380450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905B1B-77FE-4BFC-BF87-87DA989F0082}"/>
              </a:ext>
            </a:extLst>
          </p:cNvPr>
          <p:cNvSpPr>
            <a:spLocks noGrp="1"/>
          </p:cNvSpPr>
          <p:nvPr>
            <p:ph type="dt" sz="half" idx="10"/>
          </p:nvPr>
        </p:nvSpPr>
        <p:spPr/>
        <p:txBody>
          <a:bodyPr/>
          <a:lstStyle/>
          <a:p>
            <a:fld id="{4C559632-1575-4E14-B53B-3DC3D5ED3947}" type="datetime1">
              <a:rPr lang="en-US" smtClean="0"/>
              <a:t>6/5/2021</a:t>
            </a:fld>
            <a:endParaRPr lang="en-US" dirty="0"/>
          </a:p>
        </p:txBody>
      </p:sp>
      <p:sp>
        <p:nvSpPr>
          <p:cNvPr id="5" name="Footer Placeholder 4">
            <a:extLst>
              <a:ext uri="{FF2B5EF4-FFF2-40B4-BE49-F238E27FC236}">
                <a16:creationId xmlns:a16="http://schemas.microsoft.com/office/drawing/2014/main" xmlns="" id="{3118531E-1B90-4631-BD37-4BB1DBFAB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930774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DC126F-38E2-4425-861F-98ED432284BA}"/>
              </a:ext>
            </a:extLst>
          </p:cNvPr>
          <p:cNvSpPr>
            <a:spLocks noGrp="1"/>
          </p:cNvSpPr>
          <p:nvPr>
            <p:ph type="dt" sz="half" idx="10"/>
          </p:nvPr>
        </p:nvSpPr>
        <p:spPr/>
        <p:txBody>
          <a:bodyPr/>
          <a:lstStyle/>
          <a:p>
            <a:fld id="{CC4A6868-2568-4CC9-B302-F37117B01A6E}" type="datetime1">
              <a:rPr lang="en-US" smtClean="0"/>
              <a:t>6/5/2021</a:t>
            </a:fld>
            <a:endParaRPr lang="en-US" dirty="0"/>
          </a:p>
        </p:txBody>
      </p:sp>
      <p:sp>
        <p:nvSpPr>
          <p:cNvPr id="5" name="Footer Placeholder 4">
            <a:extLst>
              <a:ext uri="{FF2B5EF4-FFF2-40B4-BE49-F238E27FC236}">
                <a16:creationId xmlns:a16="http://schemas.microsoft.com/office/drawing/2014/main" xmlns="" id="{CA9645D8-F22A-4354-A8B3-96E8A2D232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4168672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864CF5-F681-40C2-88CC-E02206C9CECB}"/>
              </a:ext>
            </a:extLst>
          </p:cNvPr>
          <p:cNvSpPr>
            <a:spLocks noGrp="1"/>
          </p:cNvSpPr>
          <p:nvPr>
            <p:ph type="dt" sz="half" idx="10"/>
          </p:nvPr>
        </p:nvSpPr>
        <p:spPr/>
        <p:txBody>
          <a:bodyPr/>
          <a:lstStyle/>
          <a:p>
            <a:fld id="{0055F08A-1E71-4B2B-BB49-E743F2903911}" type="datetime1">
              <a:rPr lang="en-US" smtClean="0"/>
              <a:t>6/5/2021</a:t>
            </a:fld>
            <a:endParaRPr lang="en-US" dirty="0"/>
          </a:p>
        </p:txBody>
      </p:sp>
      <p:sp>
        <p:nvSpPr>
          <p:cNvPr id="5" name="Footer Placeholder 4">
            <a:extLst>
              <a:ext uri="{FF2B5EF4-FFF2-40B4-BE49-F238E27FC236}">
                <a16:creationId xmlns:a16="http://schemas.microsoft.com/office/drawing/2014/main" xmlns="" id="{82C04753-4FE4-4A6F-99BB-CFFC92E0CD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6405610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xmlns=""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102990E-9F0A-446A-B5B8-459CA8D98D92}"/>
              </a:ext>
            </a:extLst>
          </p:cNvPr>
          <p:cNvSpPr>
            <a:spLocks noGrp="1"/>
          </p:cNvSpPr>
          <p:nvPr>
            <p:ph type="dt" sz="half" idx="10"/>
          </p:nvPr>
        </p:nvSpPr>
        <p:spPr/>
        <p:txBody>
          <a:bodyPr/>
          <a:lstStyle/>
          <a:p>
            <a:fld id="{15417D9E-721A-44BB-8863-9873FE64DA75}" type="datetime1">
              <a:rPr lang="en-US" smtClean="0"/>
              <a:t>6/5/2021</a:t>
            </a:fld>
            <a:endParaRPr lang="en-US" dirty="0"/>
          </a:p>
        </p:txBody>
      </p:sp>
      <p:sp>
        <p:nvSpPr>
          <p:cNvPr id="5" name="Footer Placeholder 4">
            <a:extLst>
              <a:ext uri="{FF2B5EF4-FFF2-40B4-BE49-F238E27FC236}">
                <a16:creationId xmlns:a16="http://schemas.microsoft.com/office/drawing/2014/main" xmlns="" id="{89E68EAA-4377-45FF-9D7C-9E77BC9F27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368014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5B56FDA-C47A-4F4A-A364-BA60A25AB90A}"/>
              </a:ext>
            </a:extLst>
          </p:cNvPr>
          <p:cNvSpPr>
            <a:spLocks noGrp="1"/>
          </p:cNvSpPr>
          <p:nvPr>
            <p:ph type="dt" sz="half" idx="10"/>
          </p:nvPr>
        </p:nvSpPr>
        <p:spPr/>
        <p:txBody>
          <a:bodyPr/>
          <a:lstStyle/>
          <a:p>
            <a:fld id="{5F31DA2F-80B8-49CF-99FB-5ABCA53A607A}" type="datetime1">
              <a:rPr lang="en-US" smtClean="0"/>
              <a:t>6/5/2021</a:t>
            </a:fld>
            <a:endParaRPr lang="en-US" dirty="0"/>
          </a:p>
        </p:txBody>
      </p:sp>
      <p:sp>
        <p:nvSpPr>
          <p:cNvPr id="6" name="Footer Placeholder 5">
            <a:extLst>
              <a:ext uri="{FF2B5EF4-FFF2-40B4-BE49-F238E27FC236}">
                <a16:creationId xmlns:a16="http://schemas.microsoft.com/office/drawing/2014/main" xmlns="" id="{7326D8DD-6D84-44D4-8A1B-57615B3ED8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70781266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793CB55-E9C1-4CE6-9B61-81B71475B960}"/>
              </a:ext>
            </a:extLst>
          </p:cNvPr>
          <p:cNvSpPr>
            <a:spLocks noGrp="1"/>
          </p:cNvSpPr>
          <p:nvPr>
            <p:ph type="dt" sz="half" idx="10"/>
          </p:nvPr>
        </p:nvSpPr>
        <p:spPr/>
        <p:txBody>
          <a:bodyPr/>
          <a:lstStyle/>
          <a:p>
            <a:fld id="{28852172-E6C9-4B6C-929A-A9DE3837BBF1}" type="datetime1">
              <a:rPr lang="en-US" smtClean="0"/>
              <a:t>6/5/2021</a:t>
            </a:fld>
            <a:endParaRPr lang="en-US" dirty="0"/>
          </a:p>
        </p:txBody>
      </p:sp>
      <p:sp>
        <p:nvSpPr>
          <p:cNvPr id="8" name="Footer Placeholder 7">
            <a:extLst>
              <a:ext uri="{FF2B5EF4-FFF2-40B4-BE49-F238E27FC236}">
                <a16:creationId xmlns:a16="http://schemas.microsoft.com/office/drawing/2014/main" xmlns="" id="{0DF22318-747B-4EC9-862C-D9FD488CCCE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843071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6/5/2021</a:t>
            </a:fld>
            <a:endParaRPr lang="en-US" dirty="0"/>
          </a:p>
        </p:txBody>
      </p:sp>
      <p:sp>
        <p:nvSpPr>
          <p:cNvPr id="4" name="Footer Placeholder 3">
            <a:extLst>
              <a:ext uri="{FF2B5EF4-FFF2-40B4-BE49-F238E27FC236}">
                <a16:creationId xmlns:a16="http://schemas.microsoft.com/office/drawing/2014/main" xmlns="" id="{7D739B90-5D50-4424-B51D-53C3916218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16162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2933BE2-665A-42DA-A3B7-835F81A3F46B}"/>
              </a:ext>
            </a:extLst>
          </p:cNvPr>
          <p:cNvSpPr>
            <a:spLocks noGrp="1"/>
          </p:cNvSpPr>
          <p:nvPr>
            <p:ph type="dt" sz="half" idx="10"/>
          </p:nvPr>
        </p:nvSpPr>
        <p:spPr/>
        <p:txBody>
          <a:bodyPr/>
          <a:lstStyle/>
          <a:p>
            <a:fld id="{F06048FA-06AB-4884-A69B-986B96E68A24}" type="datetime1">
              <a:rPr lang="en-US" smtClean="0"/>
              <a:t>6/5/2021</a:t>
            </a:fld>
            <a:endParaRPr lang="en-US" dirty="0"/>
          </a:p>
        </p:txBody>
      </p:sp>
      <p:sp>
        <p:nvSpPr>
          <p:cNvPr id="3" name="Footer Placeholder 2">
            <a:extLst>
              <a:ext uri="{FF2B5EF4-FFF2-40B4-BE49-F238E27FC236}">
                <a16:creationId xmlns:a16="http://schemas.microsoft.com/office/drawing/2014/main" xmlns="" id="{634DBCBD-AD42-432D-ABA9-20D616AF3ED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409204678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13850F-5C87-4F08-9658-EAF049B60EB0}"/>
              </a:ext>
            </a:extLst>
          </p:cNvPr>
          <p:cNvSpPr>
            <a:spLocks noGrp="1"/>
          </p:cNvSpPr>
          <p:nvPr>
            <p:ph type="dt" sz="half" idx="10"/>
          </p:nvPr>
        </p:nvSpPr>
        <p:spPr/>
        <p:txBody>
          <a:bodyPr/>
          <a:lstStyle/>
          <a:p>
            <a:fld id="{50DB7ABA-0172-4F9C-889D-567164F66BCD}" type="datetime1">
              <a:rPr lang="en-US" smtClean="0"/>
              <a:t>6/5/2021</a:t>
            </a:fld>
            <a:endParaRPr lang="en-US" dirty="0"/>
          </a:p>
        </p:txBody>
      </p:sp>
      <p:sp>
        <p:nvSpPr>
          <p:cNvPr id="6" name="Footer Placeholder 5">
            <a:extLst>
              <a:ext uri="{FF2B5EF4-FFF2-40B4-BE49-F238E27FC236}">
                <a16:creationId xmlns:a16="http://schemas.microsoft.com/office/drawing/2014/main" xmlns="" id="{210BCE9A-A746-4439-B5D3-966FBC8E5F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902292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605AD5B-0DEA-4C6F-94D2-FAA99F2E5DA9}"/>
              </a:ext>
            </a:extLst>
          </p:cNvPr>
          <p:cNvSpPr>
            <a:spLocks noGrp="1"/>
          </p:cNvSpPr>
          <p:nvPr>
            <p:ph type="dt" sz="half" idx="10"/>
          </p:nvPr>
        </p:nvSpPr>
        <p:spPr/>
        <p:txBody>
          <a:bodyPr/>
          <a:lstStyle/>
          <a:p>
            <a:fld id="{78AC6A5B-8AE7-4A41-B5A7-9ADC6686DC18}" type="datetime1">
              <a:rPr lang="en-US" smtClean="0"/>
              <a:t>6/5/2021</a:t>
            </a:fld>
            <a:endParaRPr lang="en-US" dirty="0"/>
          </a:p>
        </p:txBody>
      </p:sp>
      <p:sp>
        <p:nvSpPr>
          <p:cNvPr id="6" name="Footer Placeholder 5">
            <a:extLst>
              <a:ext uri="{FF2B5EF4-FFF2-40B4-BE49-F238E27FC236}">
                <a16:creationId xmlns:a16="http://schemas.microsoft.com/office/drawing/2014/main" xmlns="" id="{F0DC6744-7CBA-4A1D-8F87-10699F9812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4057528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xmlns=""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6/5/2021</a:t>
            </a:fld>
            <a:endParaRPr lang="en-US" dirty="0"/>
          </a:p>
        </p:txBody>
      </p:sp>
      <p:sp>
        <p:nvSpPr>
          <p:cNvPr id="5" name="Footer Placeholder 4">
            <a:extLst>
              <a:ext uri="{FF2B5EF4-FFF2-40B4-BE49-F238E27FC236}">
                <a16:creationId xmlns:a16="http://schemas.microsoft.com/office/drawing/2014/main" xmlns=""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xmlns=""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xmlns=""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5774843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00" r:id="rId3"/>
    <p:sldLayoutId id="2147483701" r:id="rId4"/>
    <p:sldLayoutId id="2147483702" r:id="rId5"/>
    <p:sldLayoutId id="2147483703" r:id="rId6"/>
    <p:sldLayoutId id="2147483704" r:id="rId7"/>
    <p:sldLayoutId id="2147483708" r:id="rId8"/>
    <p:sldLayoutId id="2147483705" r:id="rId9"/>
    <p:sldLayoutId id="2147483706" r:id="rId10"/>
    <p:sldLayoutId id="2147483707" r:id="rId11"/>
  </p:sldLayoutIdLst>
  <p:transition spd="slow">
    <p:push dir="u"/>
  </p:transition>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peoplematters.in/article/hrtech-that-matters/how-artificial-intelligence-based-technology-is-enhancing-employee-experience-18784" TargetMode="External"/><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jpeg"/><Relationship Id="rId7" Type="http://schemas.openxmlformats.org/officeDocument/2006/relationships/hyperlink" Target="https://creativecommons.org/licenses/by-nc-sa/3.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eoplematters.in/article/hrtech-that-matters/how-artificial-intelligence-based-technology-is-enhancing-employee-experience-18784" TargetMode="External"/><Relationship Id="rId9" Type="http://schemas.openxmlformats.org/officeDocument/2006/relationships/hyperlink" Target="http://srtf-os-pedagogy.netlify.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bstract blue bokeh sparkles">
            <a:extLst>
              <a:ext uri="{FF2B5EF4-FFF2-40B4-BE49-F238E27FC236}">
                <a16:creationId xmlns:a16="http://schemas.microsoft.com/office/drawing/2014/main" xmlns="" id="{9F44567C-9C2F-4E74-8CFB-5861609FD2C2}"/>
              </a:ext>
            </a:extLst>
          </p:cNvPr>
          <p:cNvPicPr>
            <a:picLocks noChangeAspect="1"/>
          </p:cNvPicPr>
          <p:nvPr/>
        </p:nvPicPr>
        <p:blipFill rotWithShape="1">
          <a:blip r:embed="rId2">
            <a:alphaModFix amt="60000"/>
          </a:blip>
          <a:srcRect t="20" r="-2" b="-2"/>
          <a:stretch/>
        </p:blipFill>
        <p:spPr>
          <a:xfrm>
            <a:off x="20" y="10"/>
            <a:ext cx="12191980" cy="6856614"/>
          </a:xfrm>
          <a:prstGeom prst="rect">
            <a:avLst/>
          </a:prstGeom>
        </p:spPr>
      </p:pic>
      <p:grpSp>
        <p:nvGrpSpPr>
          <p:cNvPr id="13" name="Group 12">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4">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p:cNvSpPr>
            <a:spLocks noGrp="1"/>
          </p:cNvSpPr>
          <p:nvPr>
            <p:ph type="ctrTitle"/>
          </p:nvPr>
        </p:nvSpPr>
        <p:spPr>
          <a:xfrm>
            <a:off x="4524784" y="388159"/>
            <a:ext cx="7530685" cy="3163864"/>
          </a:xfrm>
        </p:spPr>
        <p:txBody>
          <a:bodyPr>
            <a:normAutofit/>
          </a:bodyPr>
          <a:lstStyle/>
          <a:p>
            <a:pPr algn="l"/>
            <a:r>
              <a:rPr lang="en-US" sz="5200" dirty="0">
                <a:solidFill>
                  <a:srgbClr val="FFFFFF"/>
                </a:solidFill>
                <a:latin typeface="Algerian" panose="04020705040A02060702" pitchFamily="82" charset="0"/>
                <a:cs typeface="Sabon Next LT"/>
              </a:rPr>
              <a:t>SHORTEST REMAIMING TIME FIRST</a:t>
            </a:r>
            <a:endParaRPr lang="en-US" sz="5200" dirty="0">
              <a:solidFill>
                <a:srgbClr val="FFFFFF"/>
              </a:solidFill>
              <a:latin typeface="Algerian" panose="04020705040A02060702" pitchFamily="82" charset="0"/>
            </a:endParaRPr>
          </a:p>
        </p:txBody>
      </p:sp>
      <p:sp>
        <p:nvSpPr>
          <p:cNvPr id="3" name="Subtitle 2"/>
          <p:cNvSpPr>
            <a:spLocks noGrp="1"/>
          </p:cNvSpPr>
          <p:nvPr>
            <p:ph type="subTitle" idx="1"/>
          </p:nvPr>
        </p:nvSpPr>
        <p:spPr>
          <a:xfrm>
            <a:off x="7440766" y="4725338"/>
            <a:ext cx="4614703" cy="1960276"/>
          </a:xfrm>
        </p:spPr>
        <p:txBody>
          <a:bodyPr vert="horz" lIns="91440" tIns="45720" rIns="91440" bIns="45720" rtlCol="0" anchor="t">
            <a:normAutofit fontScale="62500" lnSpcReduction="20000"/>
          </a:bodyPr>
          <a:lstStyle/>
          <a:p>
            <a:pPr algn="l"/>
            <a:r>
              <a:rPr lang="en-US" sz="3100" dirty="0">
                <a:solidFill>
                  <a:srgbClr val="FFFFFF"/>
                </a:solidFill>
                <a:latin typeface="Arial Rounded MT Bold" panose="020F0704030504030204" pitchFamily="34" charset="0"/>
              </a:rPr>
              <a:t>Presented by: </a:t>
            </a:r>
            <a:endParaRPr lang="en-US" sz="3100" dirty="0" smtClean="0">
              <a:solidFill>
                <a:srgbClr val="FFFFFF"/>
              </a:solidFill>
              <a:latin typeface="Arial Rounded MT Bold" panose="020F0704030504030204" pitchFamily="34" charset="0"/>
            </a:endParaRPr>
          </a:p>
          <a:p>
            <a:pPr marL="457200" indent="-457200" algn="l">
              <a:buFont typeface="Arial" panose="020B0604020202020204" pitchFamily="34" charset="0"/>
              <a:buChar char="•"/>
            </a:pPr>
            <a:r>
              <a:rPr lang="en-US" sz="3100" dirty="0" smtClean="0">
                <a:solidFill>
                  <a:srgbClr val="FFFFFF"/>
                </a:solidFill>
                <a:latin typeface="Arial Rounded MT Bold" panose="020F0704030504030204" pitchFamily="34" charset="0"/>
              </a:rPr>
              <a:t>Prajwal </a:t>
            </a:r>
            <a:r>
              <a:rPr lang="en-US" sz="3100" dirty="0">
                <a:solidFill>
                  <a:srgbClr val="FFFFFF"/>
                </a:solidFill>
                <a:latin typeface="Arial Rounded MT Bold" panose="020F0704030504030204" pitchFamily="34" charset="0"/>
              </a:rPr>
              <a:t>Kulkarni</a:t>
            </a:r>
            <a:endParaRPr lang="en-US" sz="2300" dirty="0">
              <a:latin typeface="Arial Rounded MT Bold" panose="020F0704030504030204" pitchFamily="34" charset="0"/>
            </a:endParaRPr>
          </a:p>
          <a:p>
            <a:pPr marL="457200" indent="-457200" algn="l">
              <a:buFont typeface="Arial" panose="020B0604020202020204" pitchFamily="34" charset="0"/>
              <a:buChar char="•"/>
            </a:pPr>
            <a:r>
              <a:rPr lang="en-US" sz="3100" dirty="0" smtClean="0">
                <a:solidFill>
                  <a:srgbClr val="FFFFFF"/>
                </a:solidFill>
                <a:latin typeface="Arial Rounded MT Bold" panose="020F0704030504030204" pitchFamily="34" charset="0"/>
              </a:rPr>
              <a:t>Preethi </a:t>
            </a:r>
            <a:r>
              <a:rPr lang="en-US" sz="3100" dirty="0">
                <a:solidFill>
                  <a:srgbClr val="FFFFFF"/>
                </a:solidFill>
                <a:latin typeface="Arial Rounded MT Bold" panose="020F0704030504030204" pitchFamily="34" charset="0"/>
              </a:rPr>
              <a:t>KP</a:t>
            </a:r>
          </a:p>
          <a:p>
            <a:pPr marL="457200" indent="-457200" algn="l">
              <a:buFont typeface="Arial" panose="020B0604020202020204" pitchFamily="34" charset="0"/>
              <a:buChar char="•"/>
            </a:pPr>
            <a:r>
              <a:rPr lang="en-US" sz="3100" dirty="0" smtClean="0">
                <a:solidFill>
                  <a:srgbClr val="FFFFFF"/>
                </a:solidFill>
                <a:latin typeface="Arial Rounded MT Bold" panose="020F0704030504030204" pitchFamily="34" charset="0"/>
              </a:rPr>
              <a:t>Shreesha </a:t>
            </a:r>
            <a:r>
              <a:rPr lang="en-US" sz="3100" dirty="0">
                <a:solidFill>
                  <a:srgbClr val="FFFFFF"/>
                </a:solidFill>
                <a:latin typeface="Arial Rounded MT Bold" panose="020F0704030504030204" pitchFamily="34" charset="0"/>
              </a:rPr>
              <a:t>S</a:t>
            </a:r>
          </a:p>
          <a:p>
            <a:pPr marL="457200" indent="-457200" algn="l">
              <a:buFont typeface="Arial" panose="020B0604020202020204" pitchFamily="34" charset="0"/>
              <a:buChar char="•"/>
            </a:pPr>
            <a:r>
              <a:rPr lang="en-US" sz="3100" dirty="0" smtClean="0">
                <a:solidFill>
                  <a:srgbClr val="FFFFFF"/>
                </a:solidFill>
                <a:latin typeface="Arial Rounded MT Bold" panose="020F0704030504030204" pitchFamily="34" charset="0"/>
              </a:rPr>
              <a:t>Akshay </a:t>
            </a:r>
            <a:r>
              <a:rPr lang="en-US" sz="3100" dirty="0">
                <a:solidFill>
                  <a:srgbClr val="FFFFFF"/>
                </a:solidFill>
                <a:latin typeface="Arial Rounded MT Bold" panose="020F0704030504030204" pitchFamily="34" charset="0"/>
              </a:rPr>
              <a:t>R</a:t>
            </a:r>
          </a:p>
          <a:p>
            <a:pPr algn="l"/>
            <a:endParaRPr lang="en-US" sz="2200" dirty="0">
              <a:solidFill>
                <a:srgbClr val="FFFFFF"/>
              </a:solidFill>
            </a:endParaRPr>
          </a:p>
        </p:txBody>
      </p:sp>
      <p:pic>
        <p:nvPicPr>
          <p:cNvPr id="5" name="Picture 5" descr="Logo, company name&#10;&#10;Description automatically generated">
            <a:extLst>
              <a:ext uri="{FF2B5EF4-FFF2-40B4-BE49-F238E27FC236}">
                <a16:creationId xmlns:a16="http://schemas.microsoft.com/office/drawing/2014/main" xmlns="" id="{BEF6E5B7-BAB2-4DEE-BD33-941577705A3A}"/>
              </a:ext>
            </a:extLst>
          </p:cNvPr>
          <p:cNvPicPr>
            <a:picLocks noChangeAspect="1"/>
          </p:cNvPicPr>
          <p:nvPr/>
        </p:nvPicPr>
        <p:blipFill>
          <a:blip r:embed="rId5"/>
          <a:stretch>
            <a:fillRect/>
          </a:stretch>
        </p:blipFill>
        <p:spPr>
          <a:xfrm>
            <a:off x="544784" y="498320"/>
            <a:ext cx="1809750" cy="1809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xmlns="" id="{A409EDCA-C472-422E-B662-DAE65306BC99}"/>
              </a:ext>
            </a:extLst>
          </p:cNvPr>
          <p:cNvSpPr txBox="1"/>
          <p:nvPr/>
        </p:nvSpPr>
        <p:spPr>
          <a:xfrm>
            <a:off x="417495" y="5472317"/>
            <a:ext cx="2743199"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rPr>
              <a:t>Organized by :</a:t>
            </a:r>
          </a:p>
          <a:p>
            <a:r>
              <a:rPr lang="en-US" sz="2000" b="1" dirty="0">
                <a:solidFill>
                  <a:schemeClr val="bg1"/>
                </a:solidFill>
              </a:rPr>
              <a:t>Vaneeta Ma'am</a:t>
            </a:r>
          </a:p>
          <a:p>
            <a:endParaRPr lang="en-US" dirty="0"/>
          </a:p>
        </p:txBody>
      </p:sp>
      <p:sp>
        <p:nvSpPr>
          <p:cNvPr id="7" name="TextBox 6"/>
          <p:cNvSpPr txBox="1"/>
          <p:nvPr/>
        </p:nvSpPr>
        <p:spPr>
          <a:xfrm>
            <a:off x="417495" y="4365009"/>
            <a:ext cx="2608374" cy="707886"/>
          </a:xfrm>
          <a:prstGeom prst="rect">
            <a:avLst/>
          </a:prstGeom>
          <a:noFill/>
        </p:spPr>
        <p:txBody>
          <a:bodyPr wrap="square" rtlCol="0">
            <a:spAutoFit/>
          </a:bodyPr>
          <a:lstStyle/>
          <a:p>
            <a:r>
              <a:rPr lang="en-US" sz="2000" dirty="0" smtClean="0">
                <a:solidFill>
                  <a:schemeClr val="bg1"/>
                </a:solidFill>
              </a:rPr>
              <a:t>OPERATING SYSTEMS</a:t>
            </a:r>
            <a:endParaRPr lang="en-US" sz="2000" dirty="0">
              <a:solidFill>
                <a:schemeClr val="bg1"/>
              </a:solidFill>
            </a:endParaRP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4294967295"/>
          </p:nvPr>
        </p:nvPicPr>
        <p:blipFill rotWithShape="1">
          <a:blip r:embed="rId2">
            <a:alphaModFix amt="60000"/>
            <a:extLst>
              <a:ext uri="{837473B0-CC2E-450A-ABE3-18F120FF3D39}">
                <a1611:picAttrSrcUrl xmlns:a1611="http://schemas.microsoft.com/office/drawing/2016/11/main" xmlns="" r:id="rId3"/>
              </a:ext>
            </a:extLst>
          </a:blip>
          <a:srcRect t="20"/>
          <a:stretch/>
        </p:blipFill>
        <p:spPr>
          <a:xfrm>
            <a:off x="20" y="27552"/>
            <a:ext cx="12191980" cy="6856614"/>
          </a:xfrm>
          <a:prstGeom prst="rect">
            <a:avLst/>
          </a:prstGeom>
        </p:spPr>
      </p:pic>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6" name="TextBox 5">
            <a:extLst>
              <a:ext uri="{FF2B5EF4-FFF2-40B4-BE49-F238E27FC236}">
                <a16:creationId xmlns:a16="http://schemas.microsoft.com/office/drawing/2014/main" xmlns="" id="{A5BEA25B-AA85-417D-BF43-98071975B15F}"/>
              </a:ext>
            </a:extLst>
          </p:cNvPr>
          <p:cNvSpPr txBox="1"/>
          <p:nvPr/>
        </p:nvSpPr>
        <p:spPr>
          <a:xfrm>
            <a:off x="1029733" y="1718287"/>
            <a:ext cx="10225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000" dirty="0">
              <a:solidFill>
                <a:schemeClr val="bg1"/>
              </a:solidFill>
              <a:latin typeface="Roboto"/>
              <a:ea typeface="Roboto"/>
            </a:endParaRPr>
          </a:p>
        </p:txBody>
      </p:sp>
      <p:pic>
        <p:nvPicPr>
          <p:cNvPr id="7" name="Picture 7" descr="Diagram&#10;&#10;Description automatically generated">
            <a:extLst>
              <a:ext uri="{FF2B5EF4-FFF2-40B4-BE49-F238E27FC236}">
                <a16:creationId xmlns:a16="http://schemas.microsoft.com/office/drawing/2014/main" xmlns="" id="{9EB7E108-196B-4173-BCBF-EC80EC28159D}"/>
              </a:ext>
            </a:extLst>
          </p:cNvPr>
          <p:cNvPicPr>
            <a:picLocks noChangeAspect="1"/>
          </p:cNvPicPr>
          <p:nvPr/>
        </p:nvPicPr>
        <p:blipFill>
          <a:blip r:embed="rId5"/>
          <a:stretch>
            <a:fillRect/>
          </a:stretch>
        </p:blipFill>
        <p:spPr>
          <a:xfrm>
            <a:off x="78059" y="-56879"/>
            <a:ext cx="12035882" cy="7267147"/>
          </a:xfrm>
          <a:prstGeom prst="rect">
            <a:avLst/>
          </a:prstGeom>
        </p:spPr>
      </p:pic>
    </p:spTree>
    <p:extLst>
      <p:ext uri="{BB962C8B-B14F-4D97-AF65-F5344CB8AC3E}">
        <p14:creationId xmlns:p14="http://schemas.microsoft.com/office/powerpoint/2010/main" val="91391228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707" y="2025"/>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2334322" y="554357"/>
            <a:ext cx="6898783" cy="692011"/>
          </a:xfrm>
        </p:spPr>
        <p:txBody>
          <a:bodyPr vert="horz" lIns="91440" tIns="45720" rIns="91440" bIns="45720" rtlCol="0" anchor="b">
            <a:normAutofit/>
          </a:bodyPr>
          <a:lstStyle/>
          <a:p>
            <a:pPr algn="ctr"/>
            <a:r>
              <a:rPr lang="en-US" sz="2800" dirty="0">
                <a:solidFill>
                  <a:srgbClr val="FFFFFF"/>
                </a:solidFill>
                <a:cs typeface="Sabon Next LT"/>
              </a:rPr>
              <a:t>SHORTEST REMAINING TIME FIRST </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7" name="TextBox 6">
            <a:extLst>
              <a:ext uri="{FF2B5EF4-FFF2-40B4-BE49-F238E27FC236}">
                <a16:creationId xmlns:a16="http://schemas.microsoft.com/office/drawing/2014/main" xmlns="" id="{4C1D6AE6-F797-4817-A219-7F2CC483BD25}"/>
              </a:ext>
            </a:extLst>
          </p:cNvPr>
          <p:cNvSpPr txBox="1"/>
          <p:nvPr/>
        </p:nvSpPr>
        <p:spPr>
          <a:xfrm>
            <a:off x="464881" y="1536338"/>
            <a:ext cx="8327654"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Shortest remaining time</a:t>
            </a:r>
            <a:r>
              <a:rPr lang="en-US" sz="2000" dirty="0">
                <a:solidFill>
                  <a:schemeClr val="bg1"/>
                </a:solidFill>
                <a:ea typeface="+mn-lt"/>
                <a:cs typeface="+mn-lt"/>
              </a:rPr>
              <a:t>, also known as </a:t>
            </a:r>
            <a:r>
              <a:rPr lang="en-US" sz="2000" b="1" dirty="0">
                <a:solidFill>
                  <a:schemeClr val="bg1"/>
                </a:solidFill>
                <a:ea typeface="+mn-lt"/>
                <a:cs typeface="+mn-lt"/>
              </a:rPr>
              <a:t>shortest remaining time first (SRTF)</a:t>
            </a:r>
            <a:r>
              <a:rPr lang="en-US" sz="2000" dirty="0">
                <a:solidFill>
                  <a:schemeClr val="bg1"/>
                </a:solidFill>
                <a:ea typeface="+mn-lt"/>
                <a:cs typeface="+mn-lt"/>
              </a:rPr>
              <a:t>, is a </a:t>
            </a:r>
            <a:r>
              <a:rPr lang="en-US" sz="2000" dirty="0" smtClean="0">
                <a:solidFill>
                  <a:schemeClr val="bg1"/>
                </a:solidFill>
                <a:ea typeface="+mn-lt"/>
                <a:cs typeface="+mn-lt"/>
              </a:rPr>
              <a:t>scheduling</a:t>
            </a:r>
            <a:r>
              <a:rPr lang="en-US" sz="2000" dirty="0">
                <a:solidFill>
                  <a:schemeClr val="bg1"/>
                </a:solidFill>
                <a:ea typeface="+mn-lt"/>
                <a:cs typeface="+mn-lt"/>
              </a:rPr>
              <a:t> method that is a </a:t>
            </a:r>
            <a:r>
              <a:rPr lang="en-US" sz="2000" dirty="0" smtClean="0">
                <a:solidFill>
                  <a:schemeClr val="bg1"/>
                </a:solidFill>
                <a:ea typeface="+mn-lt"/>
                <a:cs typeface="+mn-lt"/>
              </a:rPr>
              <a:t>preemptive</a:t>
            </a:r>
            <a:r>
              <a:rPr lang="en-US" sz="2000" dirty="0">
                <a:solidFill>
                  <a:schemeClr val="bg1"/>
                </a:solidFill>
                <a:ea typeface="+mn-lt"/>
                <a:cs typeface="+mn-lt"/>
              </a:rPr>
              <a:t> version of </a:t>
            </a:r>
            <a:r>
              <a:rPr lang="en-US" sz="2000" dirty="0" smtClean="0">
                <a:solidFill>
                  <a:schemeClr val="bg1"/>
                </a:solidFill>
                <a:ea typeface="+mn-lt"/>
                <a:cs typeface="+mn-lt"/>
              </a:rPr>
              <a:t>shortest job first</a:t>
            </a:r>
            <a:r>
              <a:rPr lang="en-US" sz="2000" dirty="0">
                <a:solidFill>
                  <a:schemeClr val="bg1"/>
                </a:solidFill>
                <a:ea typeface="+mn-lt"/>
                <a:cs typeface="+mn-lt"/>
              </a:rPr>
              <a:t> scheduling. In this scheduling algorithm, the </a:t>
            </a:r>
            <a:r>
              <a:rPr lang="en-US" sz="2000" dirty="0" smtClean="0">
                <a:solidFill>
                  <a:schemeClr val="bg1"/>
                </a:solidFill>
                <a:ea typeface="+mn-lt"/>
                <a:cs typeface="+mn-lt"/>
              </a:rPr>
              <a:t>process</a:t>
            </a:r>
            <a:r>
              <a:rPr lang="en-US" sz="2000" dirty="0">
                <a:solidFill>
                  <a:schemeClr val="bg1"/>
                </a:solidFill>
                <a:ea typeface="+mn-lt"/>
                <a:cs typeface="+mn-lt"/>
              </a:rPr>
              <a:t> with the smallest amount of time remaining until completion is selected to execute. Since the currently executing process is the one with the shortest amount of time remaining by definition, and since that time should only reduce as execution progresses, the process will either run until it completes or get preempted if a new process is added that requires a smaller amount of time.</a:t>
            </a:r>
          </a:p>
          <a:p>
            <a:endParaRPr lang="en-US" sz="2000" dirty="0">
              <a:solidFill>
                <a:schemeClr val="bg1"/>
              </a:solidFill>
              <a:ea typeface="+mn-lt"/>
              <a:cs typeface="+mn-lt"/>
            </a:endParaRPr>
          </a:p>
          <a:p>
            <a:r>
              <a:rPr lang="en-US" sz="2000" dirty="0">
                <a:solidFill>
                  <a:schemeClr val="bg1"/>
                </a:solidFill>
                <a:ea typeface="+mn-lt"/>
                <a:cs typeface="+mn-lt"/>
              </a:rPr>
              <a:t>Shortest remaining time is advantageous because short processes are handled very quickly. The system also requires very little overhead since it only makes a decision when a process completes or a new process is added, and when a new process is added the algorithm only needs to compare the currently executing process with the new process, ignoring all other processes currently waiting to execute.</a:t>
            </a:r>
            <a:endParaRPr lang="en-US" sz="2000" dirty="0">
              <a:solidFill>
                <a:schemeClr val="bg1"/>
              </a:solidFill>
            </a:endParaRPr>
          </a:p>
        </p:txBody>
      </p:sp>
      <p:pic>
        <p:nvPicPr>
          <p:cNvPr id="8" name="Picture 8" descr="Timeline&#10;&#10;Description automatically generated">
            <a:extLst>
              <a:ext uri="{FF2B5EF4-FFF2-40B4-BE49-F238E27FC236}">
                <a16:creationId xmlns:a16="http://schemas.microsoft.com/office/drawing/2014/main" xmlns="" id="{6822C9A0-96F5-4A64-9BAD-D5168698A6AE}"/>
              </a:ext>
            </a:extLst>
          </p:cNvPr>
          <p:cNvPicPr>
            <a:picLocks noChangeAspect="1"/>
          </p:cNvPicPr>
          <p:nvPr/>
        </p:nvPicPr>
        <p:blipFill>
          <a:blip r:embed="rId8"/>
          <a:stretch>
            <a:fillRect/>
          </a:stretch>
        </p:blipFill>
        <p:spPr>
          <a:xfrm>
            <a:off x="8792535" y="2044230"/>
            <a:ext cx="3096061" cy="211921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67724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45914"/>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3335357" y="492330"/>
            <a:ext cx="5676179" cy="776877"/>
          </a:xfrm>
        </p:spPr>
        <p:txBody>
          <a:bodyPr vert="horz" lIns="91440" tIns="45720" rIns="91440" bIns="45720" rtlCol="0" anchor="b">
            <a:normAutofit fontScale="90000"/>
          </a:bodyPr>
          <a:lstStyle/>
          <a:p>
            <a:pPr algn="ctr"/>
            <a:r>
              <a:rPr lang="en-US" sz="5200" i="1" u="sng" dirty="0">
                <a:solidFill>
                  <a:srgbClr val="FFFFFF"/>
                </a:solidFill>
                <a:cs typeface="Sabon Next LT"/>
              </a:rPr>
              <a:t>ADVANTAGES:</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3" name="TextBox 2">
            <a:extLst>
              <a:ext uri="{FF2B5EF4-FFF2-40B4-BE49-F238E27FC236}">
                <a16:creationId xmlns:a16="http://schemas.microsoft.com/office/drawing/2014/main" xmlns="" id="{CE5A5DCA-3265-47E9-83F1-C8B2D748F911}"/>
              </a:ext>
            </a:extLst>
          </p:cNvPr>
          <p:cNvSpPr txBox="1"/>
          <p:nvPr/>
        </p:nvSpPr>
        <p:spPr>
          <a:xfrm>
            <a:off x="620618" y="1639676"/>
            <a:ext cx="111160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The</a:t>
            </a:r>
            <a:r>
              <a:rPr lang="en-US" sz="2400" dirty="0">
                <a:solidFill>
                  <a:schemeClr val="bg1"/>
                </a:solidFill>
                <a:ea typeface="+mn-lt"/>
                <a:cs typeface="+mn-lt"/>
              </a:rPr>
              <a:t> main advantage of the SRTF algorithm is that it makes the processing of the jobs faster than the SJF algorithm, mentioned it’s overhead charges are not counted.</a:t>
            </a:r>
            <a:endParaRPr lang="en-US" sz="2400" dirty="0">
              <a:solidFill>
                <a:schemeClr val="bg1"/>
              </a:solidFill>
            </a:endParaRPr>
          </a:p>
        </p:txBody>
      </p:sp>
      <p:sp>
        <p:nvSpPr>
          <p:cNvPr id="11" name="TextBox 10">
            <a:extLst>
              <a:ext uri="{FF2B5EF4-FFF2-40B4-BE49-F238E27FC236}">
                <a16:creationId xmlns:a16="http://schemas.microsoft.com/office/drawing/2014/main" xmlns="" id="{C6749F38-8746-485E-8FAB-3E62DF8B6610}"/>
              </a:ext>
            </a:extLst>
          </p:cNvPr>
          <p:cNvSpPr txBox="1"/>
          <p:nvPr/>
        </p:nvSpPr>
        <p:spPr>
          <a:xfrm>
            <a:off x="3740342" y="3097690"/>
            <a:ext cx="60298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i="1" u="sng" dirty="0">
                <a:solidFill>
                  <a:schemeClr val="bg1"/>
                </a:solidFill>
                <a:latin typeface="Sabon Next LT"/>
                <a:cs typeface="Sabon Next LT"/>
              </a:rPr>
              <a:t>DISADVANTAGES:</a:t>
            </a:r>
          </a:p>
        </p:txBody>
      </p:sp>
      <p:sp>
        <p:nvSpPr>
          <p:cNvPr id="13" name="TextBox 12">
            <a:extLst>
              <a:ext uri="{FF2B5EF4-FFF2-40B4-BE49-F238E27FC236}">
                <a16:creationId xmlns:a16="http://schemas.microsoft.com/office/drawing/2014/main" xmlns="" id="{8C5D3CB9-6A13-4535-AB83-1E6333031F6A}"/>
              </a:ext>
            </a:extLst>
          </p:cNvPr>
          <p:cNvSpPr txBox="1"/>
          <p:nvPr/>
        </p:nvSpPr>
        <p:spPr>
          <a:xfrm>
            <a:off x="624061" y="4057649"/>
            <a:ext cx="1073042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ea typeface="+mn-lt"/>
                <a:cs typeface="+mn-lt"/>
              </a:rPr>
              <a:t>In SRTF, the context switching is done a lot more times than in </a:t>
            </a:r>
            <a:r>
              <a:rPr lang="en-US" sz="2400" dirty="0" smtClean="0">
                <a:solidFill>
                  <a:schemeClr val="bg1"/>
                </a:solidFill>
                <a:ea typeface="+mn-lt"/>
                <a:cs typeface="+mn-lt"/>
              </a:rPr>
              <a:t>SJF </a:t>
            </a:r>
            <a:r>
              <a:rPr lang="en-US" sz="2400" dirty="0">
                <a:solidFill>
                  <a:schemeClr val="bg1"/>
                </a:solidFill>
                <a:ea typeface="+mn-lt"/>
                <a:cs typeface="+mn-lt"/>
              </a:rPr>
              <a:t>due to more consumption of the CPU's valuable time for processing. The consumed time of CPU then adds up to its processing time and which then diminishes the advantage of fast processing of this algorithm.</a:t>
            </a:r>
            <a:endParaRPr lang="en-US" sz="2400" dirty="0">
              <a:solidFill>
                <a:schemeClr val="bg1"/>
              </a:solidFill>
            </a:endParaRPr>
          </a:p>
        </p:txBody>
      </p:sp>
    </p:spTree>
    <p:extLst>
      <p:ext uri="{BB962C8B-B14F-4D97-AF65-F5344CB8AC3E}">
        <p14:creationId xmlns:p14="http://schemas.microsoft.com/office/powerpoint/2010/main" val="179908133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9191"/>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2882590" y="405674"/>
            <a:ext cx="6304051" cy="840694"/>
          </a:xfrm>
        </p:spPr>
        <p:txBody>
          <a:bodyPr vert="horz" lIns="91440" tIns="45720" rIns="91440" bIns="45720" rtlCol="0" anchor="b">
            <a:normAutofit fontScale="90000"/>
          </a:bodyPr>
          <a:lstStyle/>
          <a:p>
            <a:r>
              <a:rPr lang="en-US" sz="5200" i="1" dirty="0">
                <a:solidFill>
                  <a:srgbClr val="FFFFFF"/>
                </a:solidFill>
                <a:cs typeface="Sabon Next LT"/>
              </a:rPr>
              <a:t>EXAMPLE OF SRTF</a:t>
            </a:r>
            <a:endParaRPr lang="en-US" sz="5200" i="1" dirty="0">
              <a:solidFill>
                <a:srgbClr val="FFFFFF"/>
              </a:solidFill>
            </a:endParaRP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3" name="TextBox 2">
            <a:extLst>
              <a:ext uri="{FF2B5EF4-FFF2-40B4-BE49-F238E27FC236}">
                <a16:creationId xmlns:a16="http://schemas.microsoft.com/office/drawing/2014/main" xmlns="" id="{E9489AA3-AB76-479A-9944-11B343F4FD73}"/>
              </a:ext>
            </a:extLst>
          </p:cNvPr>
          <p:cNvSpPr txBox="1"/>
          <p:nvPr/>
        </p:nvSpPr>
        <p:spPr>
          <a:xfrm>
            <a:off x="1165303" y="1471961"/>
            <a:ext cx="85975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rPr>
              <a:t>Consider </a:t>
            </a:r>
            <a:r>
              <a:rPr lang="en-US" sz="2400" dirty="0" smtClean="0">
                <a:solidFill>
                  <a:schemeClr val="bg1"/>
                </a:solidFill>
              </a:rPr>
              <a:t>6 </a:t>
            </a:r>
            <a:r>
              <a:rPr lang="en-US" sz="2400" dirty="0">
                <a:solidFill>
                  <a:schemeClr val="bg1"/>
                </a:solidFill>
              </a:rPr>
              <a:t>processes:</a:t>
            </a:r>
          </a:p>
        </p:txBody>
      </p:sp>
      <p:graphicFrame>
        <p:nvGraphicFramePr>
          <p:cNvPr id="7" name="Table 7">
            <a:extLst>
              <a:ext uri="{FF2B5EF4-FFF2-40B4-BE49-F238E27FC236}">
                <a16:creationId xmlns:a16="http://schemas.microsoft.com/office/drawing/2014/main" xmlns="" id="{449342E9-4B11-47A9-807D-7ABE308555F0}"/>
              </a:ext>
            </a:extLst>
          </p:cNvPr>
          <p:cNvGraphicFramePr>
            <a:graphicFrameLocks noGrp="1"/>
          </p:cNvGraphicFramePr>
          <p:nvPr>
            <p:extLst>
              <p:ext uri="{D42A27DB-BD31-4B8C-83A1-F6EECF244321}">
                <p14:modId xmlns:p14="http://schemas.microsoft.com/office/powerpoint/2010/main" val="1849889719"/>
              </p:ext>
            </p:extLst>
          </p:nvPr>
        </p:nvGraphicFramePr>
        <p:xfrm>
          <a:off x="1140071" y="2017417"/>
          <a:ext cx="8168640" cy="2954035"/>
        </p:xfrm>
        <a:graphic>
          <a:graphicData uri="http://schemas.openxmlformats.org/drawingml/2006/table">
            <a:tbl>
              <a:tblPr firstRow="1" bandRow="1">
                <a:tableStyleId>{93296810-A885-4BE3-A3E7-6D5BEEA58F35}</a:tableStyleId>
              </a:tblPr>
              <a:tblGrid>
                <a:gridCol w="2722880">
                  <a:extLst>
                    <a:ext uri="{9D8B030D-6E8A-4147-A177-3AD203B41FA5}">
                      <a16:colId xmlns:a16="http://schemas.microsoft.com/office/drawing/2014/main" xmlns="" val="2877715360"/>
                    </a:ext>
                  </a:extLst>
                </a:gridCol>
                <a:gridCol w="2722880">
                  <a:extLst>
                    <a:ext uri="{9D8B030D-6E8A-4147-A177-3AD203B41FA5}">
                      <a16:colId xmlns:a16="http://schemas.microsoft.com/office/drawing/2014/main" xmlns="" val="515911826"/>
                    </a:ext>
                  </a:extLst>
                </a:gridCol>
                <a:gridCol w="2722880">
                  <a:extLst>
                    <a:ext uri="{9D8B030D-6E8A-4147-A177-3AD203B41FA5}">
                      <a16:colId xmlns:a16="http://schemas.microsoft.com/office/drawing/2014/main" xmlns="" val="2256018246"/>
                    </a:ext>
                  </a:extLst>
                </a:gridCol>
              </a:tblGrid>
              <a:tr h="422005">
                <a:tc>
                  <a:txBody>
                    <a:bodyPr/>
                    <a:lstStyle/>
                    <a:p>
                      <a:r>
                        <a:rPr lang="en-US" dirty="0"/>
                        <a:t>Process</a:t>
                      </a:r>
                    </a:p>
                  </a:txBody>
                  <a:tcPr/>
                </a:tc>
                <a:tc>
                  <a:txBody>
                    <a:bodyPr/>
                    <a:lstStyle/>
                    <a:p>
                      <a:r>
                        <a:rPr lang="en-US" dirty="0"/>
                        <a:t>Arrival Time</a:t>
                      </a:r>
                    </a:p>
                  </a:txBody>
                  <a:tcPr/>
                </a:tc>
                <a:tc>
                  <a:txBody>
                    <a:bodyPr/>
                    <a:lstStyle/>
                    <a:p>
                      <a:pPr lvl="0">
                        <a:buNone/>
                      </a:pPr>
                      <a:r>
                        <a:rPr lang="en-US" dirty="0"/>
                        <a:t>Burst time</a:t>
                      </a:r>
                    </a:p>
                  </a:txBody>
                  <a:tcPr/>
                </a:tc>
                <a:extLst>
                  <a:ext uri="{0D108BD9-81ED-4DB2-BD59-A6C34878D82A}">
                    <a16:rowId xmlns:a16="http://schemas.microsoft.com/office/drawing/2014/main" xmlns="" val="1630526277"/>
                  </a:ext>
                </a:extLst>
              </a:tr>
              <a:tr h="422005">
                <a:tc>
                  <a:txBody>
                    <a:bodyPr/>
                    <a:lstStyle/>
                    <a:p>
                      <a:r>
                        <a:rPr lang="en-US" dirty="0"/>
                        <a:t>P1</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xmlns="" val="4247486965"/>
                  </a:ext>
                </a:extLst>
              </a:tr>
              <a:tr h="422005">
                <a:tc>
                  <a:txBody>
                    <a:bodyPr/>
                    <a:lstStyle/>
                    <a:p>
                      <a:r>
                        <a:rPr lang="en-US" dirty="0"/>
                        <a:t>P2</a:t>
                      </a:r>
                    </a:p>
                  </a:txBody>
                  <a:tcPr/>
                </a:tc>
                <a:tc>
                  <a:txBody>
                    <a:bodyPr/>
                    <a:lstStyle/>
                    <a:p>
                      <a:r>
                        <a:rPr lang="en-US" dirty="0"/>
                        <a:t>1</a:t>
                      </a:r>
                    </a:p>
                  </a:txBody>
                  <a:tcPr/>
                </a:tc>
                <a:tc>
                  <a:txBody>
                    <a:bodyPr/>
                    <a:lstStyle/>
                    <a:p>
                      <a:r>
                        <a:rPr lang="en-US" dirty="0"/>
                        <a:t>5</a:t>
                      </a:r>
                    </a:p>
                  </a:txBody>
                  <a:tcPr/>
                </a:tc>
                <a:extLst>
                  <a:ext uri="{0D108BD9-81ED-4DB2-BD59-A6C34878D82A}">
                    <a16:rowId xmlns:a16="http://schemas.microsoft.com/office/drawing/2014/main" xmlns="" val="3413739044"/>
                  </a:ext>
                </a:extLst>
              </a:tr>
              <a:tr h="422005">
                <a:tc>
                  <a:txBody>
                    <a:bodyPr/>
                    <a:lstStyle/>
                    <a:p>
                      <a:r>
                        <a:rPr lang="en-US" dirty="0"/>
                        <a:t>P3</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xmlns="" val="3661974360"/>
                  </a:ext>
                </a:extLst>
              </a:tr>
              <a:tr h="422005">
                <a:tc>
                  <a:txBody>
                    <a:bodyPr/>
                    <a:lstStyle/>
                    <a:p>
                      <a:r>
                        <a:rPr lang="en-US" dirty="0"/>
                        <a:t>P4</a:t>
                      </a:r>
                    </a:p>
                  </a:txBody>
                  <a:tcPr/>
                </a:tc>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xmlns="" val="3455344214"/>
                  </a:ext>
                </a:extLst>
              </a:tr>
              <a:tr h="422005">
                <a:tc>
                  <a:txBody>
                    <a:bodyPr/>
                    <a:lstStyle/>
                    <a:p>
                      <a:pPr lvl="0">
                        <a:buNone/>
                      </a:pPr>
                      <a:r>
                        <a:rPr lang="en-US" dirty="0"/>
                        <a:t>P5</a:t>
                      </a:r>
                    </a:p>
                  </a:txBody>
                  <a:tcPr/>
                </a:tc>
                <a:tc>
                  <a:txBody>
                    <a:bodyPr/>
                    <a:lstStyle/>
                    <a:p>
                      <a:pPr lvl="0">
                        <a:buNone/>
                      </a:pPr>
                      <a:r>
                        <a:rPr lang="en-US" dirty="0"/>
                        <a:t>4</a:t>
                      </a:r>
                    </a:p>
                  </a:txBody>
                  <a:tcPr/>
                </a:tc>
                <a:tc>
                  <a:txBody>
                    <a:bodyPr/>
                    <a:lstStyle/>
                    <a:p>
                      <a:pPr lvl="0">
                        <a:buNone/>
                      </a:pPr>
                      <a:r>
                        <a:rPr lang="en-US" dirty="0"/>
                        <a:t>2</a:t>
                      </a:r>
                    </a:p>
                  </a:txBody>
                  <a:tcPr/>
                </a:tc>
                <a:extLst>
                  <a:ext uri="{0D108BD9-81ED-4DB2-BD59-A6C34878D82A}">
                    <a16:rowId xmlns:a16="http://schemas.microsoft.com/office/drawing/2014/main" xmlns="" val="3110431795"/>
                  </a:ext>
                </a:extLst>
              </a:tr>
              <a:tr h="422005">
                <a:tc>
                  <a:txBody>
                    <a:bodyPr/>
                    <a:lstStyle/>
                    <a:p>
                      <a:pPr lvl="0">
                        <a:buNone/>
                      </a:pPr>
                      <a:r>
                        <a:rPr lang="en-US" dirty="0"/>
                        <a:t>P6</a:t>
                      </a:r>
                    </a:p>
                  </a:txBody>
                  <a:tcPr/>
                </a:tc>
                <a:tc>
                  <a:txBody>
                    <a:bodyPr/>
                    <a:lstStyle/>
                    <a:p>
                      <a:pPr lvl="0">
                        <a:buNone/>
                      </a:pPr>
                      <a:r>
                        <a:rPr lang="en-US" dirty="0"/>
                        <a:t>5</a:t>
                      </a:r>
                    </a:p>
                  </a:txBody>
                  <a:tcPr/>
                </a:tc>
                <a:tc>
                  <a:txBody>
                    <a:bodyPr/>
                    <a:lstStyle/>
                    <a:p>
                      <a:pPr lvl="0">
                        <a:buNone/>
                      </a:pPr>
                      <a:r>
                        <a:rPr lang="en-US" dirty="0"/>
                        <a:t>1</a:t>
                      </a:r>
                    </a:p>
                  </a:txBody>
                  <a:tcPr/>
                </a:tc>
                <a:extLst>
                  <a:ext uri="{0D108BD9-81ED-4DB2-BD59-A6C34878D82A}">
                    <a16:rowId xmlns:a16="http://schemas.microsoft.com/office/drawing/2014/main" xmlns="" val="3159006377"/>
                  </a:ext>
                </a:extLst>
              </a:tr>
            </a:tbl>
          </a:graphicData>
        </a:graphic>
      </p:graphicFrame>
      <p:sp>
        <p:nvSpPr>
          <p:cNvPr id="8" name="TextBox 7">
            <a:extLst>
              <a:ext uri="{FF2B5EF4-FFF2-40B4-BE49-F238E27FC236}">
                <a16:creationId xmlns:a16="http://schemas.microsoft.com/office/drawing/2014/main" xmlns="" id="{A4072B92-80BA-4097-8AEA-161232042A0B}"/>
              </a:ext>
            </a:extLst>
          </p:cNvPr>
          <p:cNvSpPr txBox="1"/>
          <p:nvPr/>
        </p:nvSpPr>
        <p:spPr>
          <a:xfrm>
            <a:off x="4194868" y="517984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rPr>
              <a:t>SRTF GANTT CHART</a:t>
            </a:r>
          </a:p>
        </p:txBody>
      </p:sp>
      <p:graphicFrame>
        <p:nvGraphicFramePr>
          <p:cNvPr id="11" name="Table 12">
            <a:extLst>
              <a:ext uri="{FF2B5EF4-FFF2-40B4-BE49-F238E27FC236}">
                <a16:creationId xmlns:a16="http://schemas.microsoft.com/office/drawing/2014/main" xmlns="" id="{CF8B8AFA-BE1F-4B8F-A3DF-B6A9A3EC4320}"/>
              </a:ext>
            </a:extLst>
          </p:cNvPr>
          <p:cNvGraphicFramePr>
            <a:graphicFrameLocks noGrp="1"/>
          </p:cNvGraphicFramePr>
          <p:nvPr>
            <p:extLst>
              <p:ext uri="{D42A27DB-BD31-4B8C-83A1-F6EECF244321}">
                <p14:modId xmlns:p14="http://schemas.microsoft.com/office/powerpoint/2010/main" val="2846870639"/>
              </p:ext>
            </p:extLst>
          </p:nvPr>
        </p:nvGraphicFramePr>
        <p:xfrm>
          <a:off x="1388623" y="5761025"/>
          <a:ext cx="8168625" cy="370840"/>
        </p:xfrm>
        <a:graphic>
          <a:graphicData uri="http://schemas.openxmlformats.org/drawingml/2006/table">
            <a:tbl>
              <a:tblPr firstRow="1" bandRow="1">
                <a:tableStyleId>{93296810-A885-4BE3-A3E7-6D5BEEA58F35}</a:tableStyleId>
              </a:tblPr>
              <a:tblGrid>
                <a:gridCol w="907625">
                  <a:extLst>
                    <a:ext uri="{9D8B030D-6E8A-4147-A177-3AD203B41FA5}">
                      <a16:colId xmlns:a16="http://schemas.microsoft.com/office/drawing/2014/main" xmlns="" val="740435635"/>
                    </a:ext>
                  </a:extLst>
                </a:gridCol>
                <a:gridCol w="907625">
                  <a:extLst>
                    <a:ext uri="{9D8B030D-6E8A-4147-A177-3AD203B41FA5}">
                      <a16:colId xmlns:a16="http://schemas.microsoft.com/office/drawing/2014/main" xmlns="" val="2244220020"/>
                    </a:ext>
                  </a:extLst>
                </a:gridCol>
                <a:gridCol w="907625">
                  <a:extLst>
                    <a:ext uri="{9D8B030D-6E8A-4147-A177-3AD203B41FA5}">
                      <a16:colId xmlns:a16="http://schemas.microsoft.com/office/drawing/2014/main" xmlns="" val="1612215437"/>
                    </a:ext>
                  </a:extLst>
                </a:gridCol>
                <a:gridCol w="907625">
                  <a:extLst>
                    <a:ext uri="{9D8B030D-6E8A-4147-A177-3AD203B41FA5}">
                      <a16:colId xmlns:a16="http://schemas.microsoft.com/office/drawing/2014/main" xmlns="" val="948934668"/>
                    </a:ext>
                  </a:extLst>
                </a:gridCol>
                <a:gridCol w="907625">
                  <a:extLst>
                    <a:ext uri="{9D8B030D-6E8A-4147-A177-3AD203B41FA5}">
                      <a16:colId xmlns:a16="http://schemas.microsoft.com/office/drawing/2014/main" xmlns="" val="578237338"/>
                    </a:ext>
                  </a:extLst>
                </a:gridCol>
                <a:gridCol w="907625">
                  <a:extLst>
                    <a:ext uri="{9D8B030D-6E8A-4147-A177-3AD203B41FA5}">
                      <a16:colId xmlns:a16="http://schemas.microsoft.com/office/drawing/2014/main" xmlns="" val="3221473690"/>
                    </a:ext>
                  </a:extLst>
                </a:gridCol>
                <a:gridCol w="907625">
                  <a:extLst>
                    <a:ext uri="{9D8B030D-6E8A-4147-A177-3AD203B41FA5}">
                      <a16:colId xmlns:a16="http://schemas.microsoft.com/office/drawing/2014/main" xmlns="" val="1600203872"/>
                    </a:ext>
                  </a:extLst>
                </a:gridCol>
                <a:gridCol w="907625">
                  <a:extLst>
                    <a:ext uri="{9D8B030D-6E8A-4147-A177-3AD203B41FA5}">
                      <a16:colId xmlns:a16="http://schemas.microsoft.com/office/drawing/2014/main" xmlns="" val="2546254822"/>
                    </a:ext>
                  </a:extLst>
                </a:gridCol>
                <a:gridCol w="907625">
                  <a:extLst>
                    <a:ext uri="{9D8B030D-6E8A-4147-A177-3AD203B41FA5}">
                      <a16:colId xmlns:a16="http://schemas.microsoft.com/office/drawing/2014/main" xmlns="" val="1840966726"/>
                    </a:ext>
                  </a:extLst>
                </a:gridCol>
              </a:tblGrid>
              <a:tr h="370840">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pPr lvl="0">
                        <a:buNone/>
                      </a:pPr>
                      <a:r>
                        <a:rPr lang="en-US" dirty="0"/>
                        <a:t>P3</a:t>
                      </a:r>
                    </a:p>
                  </a:txBody>
                  <a:tcPr/>
                </a:tc>
                <a:tc>
                  <a:txBody>
                    <a:bodyPr/>
                    <a:lstStyle/>
                    <a:p>
                      <a:pPr lvl="0">
                        <a:buNone/>
                      </a:pPr>
                      <a:r>
                        <a:rPr lang="en-US" dirty="0"/>
                        <a:t>P6</a:t>
                      </a:r>
                    </a:p>
                  </a:txBody>
                  <a:tcPr/>
                </a:tc>
                <a:tc>
                  <a:txBody>
                    <a:bodyPr/>
                    <a:lstStyle/>
                    <a:p>
                      <a:pPr lvl="0">
                        <a:buNone/>
                      </a:pPr>
                      <a:r>
                        <a:rPr lang="en-US" dirty="0"/>
                        <a:t>P5</a:t>
                      </a:r>
                    </a:p>
                  </a:txBody>
                  <a:tcPr/>
                </a:tc>
                <a:tc>
                  <a:txBody>
                    <a:bodyPr/>
                    <a:lstStyle/>
                    <a:p>
                      <a:pPr lvl="0">
                        <a:buNone/>
                      </a:pPr>
                      <a:r>
                        <a:rPr lang="en-US" dirty="0"/>
                        <a:t>P2</a:t>
                      </a:r>
                    </a:p>
                  </a:txBody>
                  <a:tcPr/>
                </a:tc>
                <a:tc>
                  <a:txBody>
                    <a:bodyPr/>
                    <a:lstStyle/>
                    <a:p>
                      <a:pPr lvl="0">
                        <a:buNone/>
                      </a:pPr>
                      <a:r>
                        <a:rPr lang="en-US" dirty="0"/>
                        <a:t>P1</a:t>
                      </a:r>
                    </a:p>
                  </a:txBody>
                  <a:tcPr/>
                </a:tc>
                <a:extLst>
                  <a:ext uri="{0D108BD9-81ED-4DB2-BD59-A6C34878D82A}">
                    <a16:rowId xmlns:a16="http://schemas.microsoft.com/office/drawing/2014/main" xmlns="" val="2358905674"/>
                  </a:ext>
                </a:extLst>
              </a:tr>
            </a:tbl>
          </a:graphicData>
        </a:graphic>
      </p:graphicFrame>
      <p:sp>
        <p:nvSpPr>
          <p:cNvPr id="6" name="TextBox 5">
            <a:extLst>
              <a:ext uri="{FF2B5EF4-FFF2-40B4-BE49-F238E27FC236}">
                <a16:creationId xmlns:a16="http://schemas.microsoft.com/office/drawing/2014/main" xmlns="" id="{6415224F-3FDF-4EB8-9C97-61EA7C47F8AC}"/>
              </a:ext>
            </a:extLst>
          </p:cNvPr>
          <p:cNvSpPr txBox="1"/>
          <p:nvPr/>
        </p:nvSpPr>
        <p:spPr>
          <a:xfrm>
            <a:off x="1260692" y="6146180"/>
            <a:ext cx="87198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0             1            </a:t>
            </a:r>
            <a:r>
              <a:rPr lang="en-US" dirty="0" smtClean="0">
                <a:solidFill>
                  <a:schemeClr val="bg1"/>
                </a:solidFill>
              </a:rPr>
              <a:t>2</a:t>
            </a:r>
            <a:r>
              <a:rPr lang="en-US" dirty="0">
                <a:solidFill>
                  <a:schemeClr val="bg1"/>
                </a:solidFill>
              </a:rPr>
              <a:t>            </a:t>
            </a:r>
            <a:r>
              <a:rPr lang="en-US" dirty="0" smtClean="0">
                <a:solidFill>
                  <a:schemeClr val="bg1"/>
                </a:solidFill>
              </a:rPr>
              <a:t>3</a:t>
            </a:r>
            <a:r>
              <a:rPr lang="en-US" dirty="0">
                <a:solidFill>
                  <a:schemeClr val="bg1"/>
                </a:solidFill>
              </a:rPr>
              <a:t>           </a:t>
            </a:r>
            <a:r>
              <a:rPr lang="en-US" dirty="0" smtClean="0">
                <a:solidFill>
                  <a:schemeClr val="bg1"/>
                </a:solidFill>
              </a:rPr>
              <a:t> </a:t>
            </a:r>
            <a:r>
              <a:rPr lang="en-US" dirty="0">
                <a:solidFill>
                  <a:schemeClr val="bg1"/>
                </a:solidFill>
              </a:rPr>
              <a:t>4        </a:t>
            </a:r>
            <a:r>
              <a:rPr lang="en-US" dirty="0" smtClean="0">
                <a:solidFill>
                  <a:schemeClr val="bg1"/>
                </a:solidFill>
              </a:rPr>
              <a:t>     </a:t>
            </a:r>
            <a:r>
              <a:rPr lang="en-US" dirty="0">
                <a:solidFill>
                  <a:schemeClr val="bg1"/>
                </a:solidFill>
              </a:rPr>
              <a:t>6             7           </a:t>
            </a:r>
            <a:r>
              <a:rPr lang="en-US" dirty="0" smtClean="0">
                <a:solidFill>
                  <a:schemeClr val="bg1"/>
                </a:solidFill>
              </a:rPr>
              <a:t>9</a:t>
            </a:r>
            <a:r>
              <a:rPr lang="en-US" dirty="0">
                <a:solidFill>
                  <a:schemeClr val="bg1"/>
                </a:solidFill>
              </a:rPr>
              <a:t>           </a:t>
            </a:r>
            <a:r>
              <a:rPr lang="en-US" dirty="0" smtClean="0">
                <a:solidFill>
                  <a:schemeClr val="bg1"/>
                </a:solidFill>
              </a:rPr>
              <a:t>13</a:t>
            </a:r>
            <a:r>
              <a:rPr lang="en-US" dirty="0">
                <a:solidFill>
                  <a:schemeClr val="bg1"/>
                </a:solidFill>
              </a:rPr>
              <a:t>           19 </a:t>
            </a:r>
          </a:p>
        </p:txBody>
      </p:sp>
      <p:sp>
        <p:nvSpPr>
          <p:cNvPr id="13" name="TextBox 12">
            <a:extLst>
              <a:ext uri="{FF2B5EF4-FFF2-40B4-BE49-F238E27FC236}">
                <a16:creationId xmlns:a16="http://schemas.microsoft.com/office/drawing/2014/main" xmlns="" id="{E7761D94-3B8F-4806-A4CF-03EC086F79E4}"/>
              </a:ext>
            </a:extLst>
          </p:cNvPr>
          <p:cNvSpPr txBox="1"/>
          <p:nvPr/>
        </p:nvSpPr>
        <p:spPr>
          <a:xfrm>
            <a:off x="4812191" y="337999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382370491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10"/>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838200" y="740211"/>
            <a:ext cx="7530685" cy="775645"/>
          </a:xfrm>
        </p:spPr>
        <p:txBody>
          <a:bodyPr vert="horz" lIns="91440" tIns="45720" rIns="91440" bIns="45720" rtlCol="0" anchor="b">
            <a:normAutofit fontScale="90000"/>
          </a:bodyPr>
          <a:lstStyle/>
          <a:p>
            <a:pPr algn="ctr"/>
            <a:r>
              <a:rPr lang="en-US" sz="5200" i="1" dirty="0">
                <a:solidFill>
                  <a:srgbClr val="FFFFFF"/>
                </a:solidFill>
                <a:cs typeface="Sabon Next LT"/>
              </a:rPr>
              <a:t>CALCULATION:</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graphicFrame>
        <p:nvGraphicFramePr>
          <p:cNvPr id="3" name="Table 5">
            <a:extLst>
              <a:ext uri="{FF2B5EF4-FFF2-40B4-BE49-F238E27FC236}">
                <a16:creationId xmlns:a16="http://schemas.microsoft.com/office/drawing/2014/main" xmlns="" id="{7DEBAF62-172D-4FCE-9BB9-04578DEEA363}"/>
              </a:ext>
            </a:extLst>
          </p:cNvPr>
          <p:cNvGraphicFramePr>
            <a:graphicFrameLocks noGrp="1"/>
          </p:cNvGraphicFramePr>
          <p:nvPr>
            <p:extLst>
              <p:ext uri="{D42A27DB-BD31-4B8C-83A1-F6EECF244321}">
                <p14:modId xmlns:p14="http://schemas.microsoft.com/office/powerpoint/2010/main" val="3218352570"/>
              </p:ext>
            </p:extLst>
          </p:nvPr>
        </p:nvGraphicFramePr>
        <p:xfrm>
          <a:off x="716096" y="1836144"/>
          <a:ext cx="9417330" cy="4436904"/>
        </p:xfrm>
        <a:graphic>
          <a:graphicData uri="http://schemas.openxmlformats.org/drawingml/2006/table">
            <a:tbl>
              <a:tblPr firstRow="1" bandRow="1">
                <a:tableStyleId>{93296810-A885-4BE3-A3E7-6D5BEEA58F35}</a:tableStyleId>
              </a:tblPr>
              <a:tblGrid>
                <a:gridCol w="1569555">
                  <a:extLst>
                    <a:ext uri="{9D8B030D-6E8A-4147-A177-3AD203B41FA5}">
                      <a16:colId xmlns:a16="http://schemas.microsoft.com/office/drawing/2014/main" xmlns="" val="4237576000"/>
                    </a:ext>
                  </a:extLst>
                </a:gridCol>
                <a:gridCol w="1569555">
                  <a:extLst>
                    <a:ext uri="{9D8B030D-6E8A-4147-A177-3AD203B41FA5}">
                      <a16:colId xmlns:a16="http://schemas.microsoft.com/office/drawing/2014/main" xmlns="" val="706304426"/>
                    </a:ext>
                  </a:extLst>
                </a:gridCol>
                <a:gridCol w="1569555">
                  <a:extLst>
                    <a:ext uri="{9D8B030D-6E8A-4147-A177-3AD203B41FA5}">
                      <a16:colId xmlns:a16="http://schemas.microsoft.com/office/drawing/2014/main" xmlns="" val="4055145275"/>
                    </a:ext>
                  </a:extLst>
                </a:gridCol>
                <a:gridCol w="1569555">
                  <a:extLst>
                    <a:ext uri="{9D8B030D-6E8A-4147-A177-3AD203B41FA5}">
                      <a16:colId xmlns:a16="http://schemas.microsoft.com/office/drawing/2014/main" xmlns="" val="3580460944"/>
                    </a:ext>
                  </a:extLst>
                </a:gridCol>
                <a:gridCol w="1569555">
                  <a:extLst>
                    <a:ext uri="{9D8B030D-6E8A-4147-A177-3AD203B41FA5}">
                      <a16:colId xmlns:a16="http://schemas.microsoft.com/office/drawing/2014/main" xmlns="" val="2449944902"/>
                    </a:ext>
                  </a:extLst>
                </a:gridCol>
                <a:gridCol w="1569555">
                  <a:extLst>
                    <a:ext uri="{9D8B030D-6E8A-4147-A177-3AD203B41FA5}">
                      <a16:colId xmlns:a16="http://schemas.microsoft.com/office/drawing/2014/main" xmlns="" val="2825866297"/>
                    </a:ext>
                  </a:extLst>
                </a:gridCol>
              </a:tblGrid>
              <a:tr h="629308">
                <a:tc>
                  <a:txBody>
                    <a:bodyPr/>
                    <a:lstStyle/>
                    <a:p>
                      <a:r>
                        <a:rPr lang="en-US" dirty="0"/>
                        <a:t>Process</a:t>
                      </a:r>
                    </a:p>
                  </a:txBody>
                  <a:tcPr/>
                </a:tc>
                <a:tc>
                  <a:txBody>
                    <a:bodyPr/>
                    <a:lstStyle/>
                    <a:p>
                      <a:r>
                        <a:rPr lang="en-US" dirty="0"/>
                        <a:t>Arrival Time</a:t>
                      </a:r>
                    </a:p>
                  </a:txBody>
                  <a:tcPr/>
                </a:tc>
                <a:tc>
                  <a:txBody>
                    <a:bodyPr/>
                    <a:lstStyle/>
                    <a:p>
                      <a:r>
                        <a:rPr lang="en-US" dirty="0"/>
                        <a:t>Burst Time </a:t>
                      </a:r>
                    </a:p>
                  </a:txBody>
                  <a:tcPr/>
                </a:tc>
                <a:tc>
                  <a:txBody>
                    <a:bodyPr/>
                    <a:lstStyle/>
                    <a:p>
                      <a:r>
                        <a:rPr lang="en-US" dirty="0"/>
                        <a:t>Completion Time</a:t>
                      </a:r>
                    </a:p>
                  </a:txBody>
                  <a:tcPr/>
                </a:tc>
                <a:tc>
                  <a:txBody>
                    <a:bodyPr/>
                    <a:lstStyle/>
                    <a:p>
                      <a:r>
                        <a:rPr lang="en-US" dirty="0"/>
                        <a:t>Turn around Time </a:t>
                      </a:r>
                    </a:p>
                  </a:txBody>
                  <a:tcPr/>
                </a:tc>
                <a:tc>
                  <a:txBody>
                    <a:bodyPr/>
                    <a:lstStyle/>
                    <a:p>
                      <a:r>
                        <a:rPr lang="en-US" dirty="0"/>
                        <a:t>Waiting Time </a:t>
                      </a:r>
                    </a:p>
                  </a:txBody>
                  <a:tcPr/>
                </a:tc>
                <a:extLst>
                  <a:ext uri="{0D108BD9-81ED-4DB2-BD59-A6C34878D82A}">
                    <a16:rowId xmlns:a16="http://schemas.microsoft.com/office/drawing/2014/main" xmlns="" val="3268839605"/>
                  </a:ext>
                </a:extLst>
              </a:tr>
              <a:tr h="629308">
                <a:tc>
                  <a:txBody>
                    <a:bodyPr/>
                    <a:lstStyle/>
                    <a:p>
                      <a:r>
                        <a:rPr lang="en-US" dirty="0"/>
                        <a:t>P1</a:t>
                      </a:r>
                    </a:p>
                  </a:txBody>
                  <a:tcPr/>
                </a:tc>
                <a:tc>
                  <a:txBody>
                    <a:bodyPr/>
                    <a:lstStyle/>
                    <a:p>
                      <a:pPr lvl="0">
                        <a:buNone/>
                      </a:pPr>
                      <a:r>
                        <a:rPr lang="en-US" dirty="0"/>
                        <a:t>0</a:t>
                      </a:r>
                    </a:p>
                  </a:txBody>
                  <a:tcPr/>
                </a:tc>
                <a:tc>
                  <a:txBody>
                    <a:bodyPr/>
                    <a:lstStyle/>
                    <a:p>
                      <a:pPr lvl="0">
                        <a:buNone/>
                      </a:pPr>
                      <a:r>
                        <a:rPr lang="en-US" dirty="0"/>
                        <a:t>7</a:t>
                      </a:r>
                    </a:p>
                  </a:txBody>
                  <a:tcPr/>
                </a:tc>
                <a:tc>
                  <a:txBody>
                    <a:bodyPr/>
                    <a:lstStyle/>
                    <a:p>
                      <a:r>
                        <a:rPr lang="en-US" dirty="0"/>
                        <a:t>19</a:t>
                      </a:r>
                    </a:p>
                  </a:txBody>
                  <a:tcPr/>
                </a:tc>
                <a:tc>
                  <a:txBody>
                    <a:bodyPr/>
                    <a:lstStyle/>
                    <a:p>
                      <a:r>
                        <a:rPr lang="en-US" dirty="0"/>
                        <a:t>19</a:t>
                      </a:r>
                    </a:p>
                  </a:txBody>
                  <a:tcPr/>
                </a:tc>
                <a:tc>
                  <a:txBody>
                    <a:bodyPr/>
                    <a:lstStyle/>
                    <a:p>
                      <a:r>
                        <a:rPr lang="en-US" dirty="0"/>
                        <a:t>12</a:t>
                      </a:r>
                    </a:p>
                  </a:txBody>
                  <a:tcPr/>
                </a:tc>
                <a:extLst>
                  <a:ext uri="{0D108BD9-81ED-4DB2-BD59-A6C34878D82A}">
                    <a16:rowId xmlns:a16="http://schemas.microsoft.com/office/drawing/2014/main" xmlns="" val="3889855738"/>
                  </a:ext>
                </a:extLst>
              </a:tr>
              <a:tr h="636300">
                <a:tc>
                  <a:txBody>
                    <a:bodyPr/>
                    <a:lstStyle/>
                    <a:p>
                      <a:r>
                        <a:rPr lang="en-US" dirty="0"/>
                        <a:t>P2</a:t>
                      </a:r>
                    </a:p>
                  </a:txBody>
                  <a:tcPr/>
                </a:tc>
                <a:tc>
                  <a:txBody>
                    <a:bodyPr/>
                    <a:lstStyle/>
                    <a:p>
                      <a:r>
                        <a:rPr lang="en-US" dirty="0"/>
                        <a:t>1</a:t>
                      </a:r>
                    </a:p>
                  </a:txBody>
                  <a:tcPr/>
                </a:tc>
                <a:tc>
                  <a:txBody>
                    <a:bodyPr/>
                    <a:lstStyle/>
                    <a:p>
                      <a:pPr lvl="0">
                        <a:buNone/>
                      </a:pPr>
                      <a:r>
                        <a:rPr lang="en-US" dirty="0"/>
                        <a:t>5</a:t>
                      </a:r>
                    </a:p>
                  </a:txBody>
                  <a:tcPr/>
                </a:tc>
                <a:tc>
                  <a:txBody>
                    <a:bodyPr/>
                    <a:lstStyle/>
                    <a:p>
                      <a:r>
                        <a:rPr lang="en-US" dirty="0"/>
                        <a:t>13</a:t>
                      </a:r>
                    </a:p>
                  </a:txBody>
                  <a:tcPr/>
                </a:tc>
                <a:tc>
                  <a:txBody>
                    <a:bodyPr/>
                    <a:lstStyle/>
                    <a:p>
                      <a:r>
                        <a:rPr lang="en-US" dirty="0"/>
                        <a:t>12</a:t>
                      </a:r>
                    </a:p>
                  </a:txBody>
                  <a:tcPr/>
                </a:tc>
                <a:tc>
                  <a:txBody>
                    <a:bodyPr/>
                    <a:lstStyle/>
                    <a:p>
                      <a:r>
                        <a:rPr lang="en-US" dirty="0"/>
                        <a:t>7</a:t>
                      </a:r>
                    </a:p>
                  </a:txBody>
                  <a:tcPr/>
                </a:tc>
                <a:extLst>
                  <a:ext uri="{0D108BD9-81ED-4DB2-BD59-A6C34878D82A}">
                    <a16:rowId xmlns:a16="http://schemas.microsoft.com/office/drawing/2014/main" xmlns="" val="2358158366"/>
                  </a:ext>
                </a:extLst>
              </a:tr>
              <a:tr h="629308">
                <a:tc>
                  <a:txBody>
                    <a:bodyPr/>
                    <a:lstStyle/>
                    <a:p>
                      <a:r>
                        <a:rPr lang="en-US" dirty="0"/>
                        <a:t>P3</a:t>
                      </a:r>
                    </a:p>
                  </a:txBody>
                  <a:tcPr/>
                </a:tc>
                <a:tc>
                  <a:txBody>
                    <a:bodyPr/>
                    <a:lstStyle/>
                    <a:p>
                      <a:r>
                        <a:rPr lang="en-US" dirty="0"/>
                        <a:t>2</a:t>
                      </a:r>
                    </a:p>
                  </a:txBody>
                  <a:tcPr/>
                </a:tc>
                <a:tc>
                  <a:txBody>
                    <a:bodyPr/>
                    <a:lstStyle/>
                    <a:p>
                      <a:pPr lvl="0">
                        <a:buNone/>
                      </a:pPr>
                      <a:r>
                        <a:rPr lang="en-US" dirty="0"/>
                        <a:t>3</a:t>
                      </a:r>
                    </a:p>
                  </a:txBody>
                  <a:tcPr/>
                </a:tc>
                <a:tc>
                  <a:txBody>
                    <a:bodyPr/>
                    <a:lstStyle/>
                    <a:p>
                      <a:r>
                        <a:rPr lang="en-US" dirty="0"/>
                        <a:t>6</a:t>
                      </a:r>
                    </a:p>
                  </a:txBody>
                  <a:tcPr/>
                </a:tc>
                <a:tc>
                  <a:txBody>
                    <a:bodyPr/>
                    <a:lstStyle/>
                    <a:p>
                      <a:r>
                        <a:rPr lang="en-US" dirty="0"/>
                        <a:t>4</a:t>
                      </a:r>
                    </a:p>
                  </a:txBody>
                  <a:tcPr/>
                </a:tc>
                <a:tc>
                  <a:txBody>
                    <a:bodyPr/>
                    <a:lstStyle/>
                    <a:p>
                      <a:r>
                        <a:rPr lang="en-US" dirty="0"/>
                        <a:t>1</a:t>
                      </a:r>
                    </a:p>
                  </a:txBody>
                  <a:tcPr/>
                </a:tc>
                <a:extLst>
                  <a:ext uri="{0D108BD9-81ED-4DB2-BD59-A6C34878D82A}">
                    <a16:rowId xmlns:a16="http://schemas.microsoft.com/office/drawing/2014/main" xmlns="" val="1418481990"/>
                  </a:ext>
                </a:extLst>
              </a:tr>
              <a:tr h="629308">
                <a:tc>
                  <a:txBody>
                    <a:bodyPr/>
                    <a:lstStyle/>
                    <a:p>
                      <a:pPr lvl="0">
                        <a:buNone/>
                      </a:pPr>
                      <a:r>
                        <a:rPr lang="en-US" dirty="0"/>
                        <a:t>P4</a:t>
                      </a:r>
                    </a:p>
                  </a:txBody>
                  <a:tcPr/>
                </a:tc>
                <a:tc>
                  <a:txBody>
                    <a:bodyPr/>
                    <a:lstStyle/>
                    <a:p>
                      <a:pPr lvl="0">
                        <a:buNone/>
                      </a:pPr>
                      <a:r>
                        <a:rPr lang="en-US" dirty="0"/>
                        <a:t>3</a:t>
                      </a:r>
                    </a:p>
                  </a:txBody>
                  <a:tcPr/>
                </a:tc>
                <a:tc>
                  <a:txBody>
                    <a:bodyPr/>
                    <a:lstStyle/>
                    <a:p>
                      <a:pPr lvl="0">
                        <a:buNone/>
                      </a:pPr>
                      <a:r>
                        <a:rPr lang="en-US" dirty="0"/>
                        <a:t>1</a:t>
                      </a:r>
                    </a:p>
                  </a:txBody>
                  <a:tcPr/>
                </a:tc>
                <a:tc>
                  <a:txBody>
                    <a:bodyPr/>
                    <a:lstStyle/>
                    <a:p>
                      <a:pPr lvl="0">
                        <a:buNone/>
                      </a:pPr>
                      <a:r>
                        <a:rPr lang="en-US" dirty="0"/>
                        <a:t>4</a:t>
                      </a:r>
                    </a:p>
                  </a:txBody>
                  <a:tcPr/>
                </a:tc>
                <a:tc>
                  <a:txBody>
                    <a:bodyPr/>
                    <a:lstStyle/>
                    <a:p>
                      <a:pPr lvl="0">
                        <a:buNone/>
                      </a:pPr>
                      <a:r>
                        <a:rPr lang="en-US" dirty="0"/>
                        <a:t>1</a:t>
                      </a:r>
                    </a:p>
                  </a:txBody>
                  <a:tcPr/>
                </a:tc>
                <a:tc>
                  <a:txBody>
                    <a:bodyPr/>
                    <a:lstStyle/>
                    <a:p>
                      <a:pPr lvl="0">
                        <a:buNone/>
                      </a:pPr>
                      <a:r>
                        <a:rPr lang="en-US" dirty="0"/>
                        <a:t>0</a:t>
                      </a:r>
                    </a:p>
                  </a:txBody>
                  <a:tcPr/>
                </a:tc>
                <a:extLst>
                  <a:ext uri="{0D108BD9-81ED-4DB2-BD59-A6C34878D82A}">
                    <a16:rowId xmlns:a16="http://schemas.microsoft.com/office/drawing/2014/main" xmlns="" val="3302118888"/>
                  </a:ext>
                </a:extLst>
              </a:tr>
              <a:tr h="636300">
                <a:tc>
                  <a:txBody>
                    <a:bodyPr/>
                    <a:lstStyle/>
                    <a:p>
                      <a:r>
                        <a:rPr lang="en-US" dirty="0"/>
                        <a:t>P5</a:t>
                      </a:r>
                    </a:p>
                  </a:txBody>
                  <a:tcPr/>
                </a:tc>
                <a:tc>
                  <a:txBody>
                    <a:bodyPr/>
                    <a:lstStyle/>
                    <a:p>
                      <a:r>
                        <a:rPr lang="en-US" dirty="0"/>
                        <a:t>4</a:t>
                      </a:r>
                    </a:p>
                  </a:txBody>
                  <a:tcPr/>
                </a:tc>
                <a:tc>
                  <a:txBody>
                    <a:bodyPr/>
                    <a:lstStyle/>
                    <a:p>
                      <a:pPr lvl="0">
                        <a:buNone/>
                      </a:pPr>
                      <a:r>
                        <a:rPr lang="en-US" dirty="0"/>
                        <a:t>2</a:t>
                      </a:r>
                    </a:p>
                  </a:txBody>
                  <a:tcPr/>
                </a:tc>
                <a:tc>
                  <a:txBody>
                    <a:bodyPr/>
                    <a:lstStyle/>
                    <a:p>
                      <a:r>
                        <a:rPr lang="en-US" dirty="0"/>
                        <a:t>9</a:t>
                      </a:r>
                    </a:p>
                  </a:txBody>
                  <a:tcPr/>
                </a:tc>
                <a:tc>
                  <a:txBody>
                    <a:bodyPr/>
                    <a:lstStyle/>
                    <a:p>
                      <a:r>
                        <a:rPr lang="en-US" dirty="0"/>
                        <a:t>5</a:t>
                      </a:r>
                    </a:p>
                  </a:txBody>
                  <a:tcPr/>
                </a:tc>
                <a:tc>
                  <a:txBody>
                    <a:bodyPr/>
                    <a:lstStyle/>
                    <a:p>
                      <a:r>
                        <a:rPr lang="en-US" dirty="0"/>
                        <a:t>1</a:t>
                      </a:r>
                    </a:p>
                  </a:txBody>
                  <a:tcPr/>
                </a:tc>
                <a:extLst>
                  <a:ext uri="{0D108BD9-81ED-4DB2-BD59-A6C34878D82A}">
                    <a16:rowId xmlns:a16="http://schemas.microsoft.com/office/drawing/2014/main" xmlns="" val="3352450015"/>
                  </a:ext>
                </a:extLst>
              </a:tr>
              <a:tr h="636300">
                <a:tc>
                  <a:txBody>
                    <a:bodyPr/>
                    <a:lstStyle/>
                    <a:p>
                      <a:pPr lvl="0">
                        <a:buNone/>
                      </a:pPr>
                      <a:r>
                        <a:rPr lang="en-US" dirty="0"/>
                        <a:t>P6</a:t>
                      </a:r>
                    </a:p>
                  </a:txBody>
                  <a:tcPr/>
                </a:tc>
                <a:tc>
                  <a:txBody>
                    <a:bodyPr/>
                    <a:lstStyle/>
                    <a:p>
                      <a:pPr lvl="0">
                        <a:buNone/>
                      </a:pPr>
                      <a:r>
                        <a:rPr lang="en-US" dirty="0"/>
                        <a:t>5</a:t>
                      </a:r>
                    </a:p>
                  </a:txBody>
                  <a:tcPr/>
                </a:tc>
                <a:tc>
                  <a:txBody>
                    <a:bodyPr/>
                    <a:lstStyle/>
                    <a:p>
                      <a:pPr lvl="0">
                        <a:buNone/>
                      </a:pPr>
                      <a:r>
                        <a:rPr lang="en-US" dirty="0"/>
                        <a:t>1</a:t>
                      </a:r>
                    </a:p>
                  </a:txBody>
                  <a:tcPr/>
                </a:tc>
                <a:tc>
                  <a:txBody>
                    <a:bodyPr/>
                    <a:lstStyle/>
                    <a:p>
                      <a:pPr lvl="0">
                        <a:buNone/>
                      </a:pPr>
                      <a:r>
                        <a:rPr lang="en-US" dirty="0"/>
                        <a:t>7</a:t>
                      </a:r>
                    </a:p>
                  </a:txBody>
                  <a:tcPr/>
                </a:tc>
                <a:tc>
                  <a:txBody>
                    <a:bodyPr/>
                    <a:lstStyle/>
                    <a:p>
                      <a:pPr lvl="0">
                        <a:buNone/>
                      </a:pPr>
                      <a:r>
                        <a:rPr lang="en-US" dirty="0"/>
                        <a:t>2</a:t>
                      </a:r>
                    </a:p>
                  </a:txBody>
                  <a:tcPr/>
                </a:tc>
                <a:tc>
                  <a:txBody>
                    <a:bodyPr/>
                    <a:lstStyle/>
                    <a:p>
                      <a:pPr lvl="0">
                        <a:buNone/>
                      </a:pPr>
                      <a:r>
                        <a:rPr lang="en-US" dirty="0"/>
                        <a:t>3</a:t>
                      </a:r>
                    </a:p>
                  </a:txBody>
                  <a:tcPr/>
                </a:tc>
                <a:extLst>
                  <a:ext uri="{0D108BD9-81ED-4DB2-BD59-A6C34878D82A}">
                    <a16:rowId xmlns:a16="http://schemas.microsoft.com/office/drawing/2014/main" xmlns="" val="1883106129"/>
                  </a:ext>
                </a:extLst>
              </a:tr>
            </a:tbl>
          </a:graphicData>
        </a:graphic>
      </p:graphicFrame>
    </p:spTree>
    <p:extLst>
      <p:ext uri="{BB962C8B-B14F-4D97-AF65-F5344CB8AC3E}">
        <p14:creationId xmlns:p14="http://schemas.microsoft.com/office/powerpoint/2010/main" val="227149128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45924" y="10"/>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893284" y="703488"/>
            <a:ext cx="10147191" cy="703431"/>
          </a:xfrm>
        </p:spPr>
        <p:txBody>
          <a:bodyPr vert="horz" lIns="91440" tIns="45720" rIns="91440" bIns="45720" rtlCol="0" anchor="b">
            <a:noAutofit/>
          </a:bodyPr>
          <a:lstStyle/>
          <a:p>
            <a:pPr algn="ctr"/>
            <a:r>
              <a:rPr lang="en-US" sz="4000" i="1" u="sng" dirty="0">
                <a:solidFill>
                  <a:srgbClr val="FFFFFF"/>
                </a:solidFill>
                <a:cs typeface="Sabon Next LT"/>
              </a:rPr>
              <a:t>Explanation of the terms:</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6" name="TextBox 5">
            <a:extLst>
              <a:ext uri="{FF2B5EF4-FFF2-40B4-BE49-F238E27FC236}">
                <a16:creationId xmlns:a16="http://schemas.microsoft.com/office/drawing/2014/main" xmlns="" id="{A5BEA25B-AA85-417D-BF43-98071975B15F}"/>
              </a:ext>
            </a:extLst>
          </p:cNvPr>
          <p:cNvSpPr txBox="1"/>
          <p:nvPr/>
        </p:nvSpPr>
        <p:spPr>
          <a:xfrm>
            <a:off x="1029733" y="1718287"/>
            <a:ext cx="1022548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a:solidFill>
                  <a:schemeClr val="bg1"/>
                </a:solidFill>
                <a:latin typeface="Roboto"/>
                <a:ea typeface="Roboto"/>
              </a:rPr>
              <a:t>Completion time: The time taken by the process to complete its execution </a:t>
            </a:r>
          </a:p>
          <a:p>
            <a:pPr marL="342900" indent="-342900">
              <a:buFont typeface="Arial" panose="020B0604020202020204" pitchFamily="34" charset="0"/>
              <a:buChar char="•"/>
            </a:pPr>
            <a:r>
              <a:rPr lang="en-US" sz="2400" dirty="0">
                <a:solidFill>
                  <a:schemeClr val="bg1"/>
                </a:solidFill>
                <a:latin typeface="Roboto"/>
                <a:ea typeface="Roboto"/>
              </a:rPr>
              <a:t>Turnaround Time:</a:t>
            </a:r>
            <a:r>
              <a:rPr lang="en-US" sz="2400" dirty="0">
                <a:solidFill>
                  <a:schemeClr val="bg1"/>
                </a:solidFill>
                <a:latin typeface="Roboto"/>
                <a:ea typeface="Roboto"/>
                <a:cs typeface="+mn-lt"/>
              </a:rPr>
              <a:t> </a:t>
            </a:r>
            <a:r>
              <a:rPr lang="en-US" sz="2400" b="1" dirty="0">
                <a:solidFill>
                  <a:schemeClr val="bg1"/>
                </a:solidFill>
                <a:ea typeface="+mn-lt"/>
                <a:cs typeface="+mn-lt"/>
              </a:rPr>
              <a:t>Turnaround time</a:t>
            </a:r>
            <a:r>
              <a:rPr lang="en-US" sz="2400" dirty="0">
                <a:solidFill>
                  <a:schemeClr val="bg1"/>
                </a:solidFill>
                <a:ea typeface="+mn-lt"/>
                <a:cs typeface="+mn-lt"/>
              </a:rPr>
              <a:t> (TAT) is the </a:t>
            </a:r>
            <a:r>
              <a:rPr lang="en-US" sz="2400" b="1" dirty="0">
                <a:solidFill>
                  <a:schemeClr val="bg1"/>
                </a:solidFill>
                <a:ea typeface="+mn-lt"/>
                <a:cs typeface="+mn-lt"/>
              </a:rPr>
              <a:t>time</a:t>
            </a:r>
            <a:r>
              <a:rPr lang="en-US" sz="2400" dirty="0">
                <a:solidFill>
                  <a:schemeClr val="bg1"/>
                </a:solidFill>
                <a:ea typeface="+mn-lt"/>
                <a:cs typeface="+mn-lt"/>
              </a:rPr>
              <a:t> interval from the </a:t>
            </a:r>
            <a:r>
              <a:rPr lang="en-US" sz="2400" b="1" dirty="0">
                <a:solidFill>
                  <a:schemeClr val="bg1"/>
                </a:solidFill>
                <a:ea typeface="+mn-lt"/>
                <a:cs typeface="+mn-lt"/>
              </a:rPr>
              <a:t>time</a:t>
            </a:r>
            <a:r>
              <a:rPr lang="en-US" sz="2400" dirty="0">
                <a:solidFill>
                  <a:schemeClr val="bg1"/>
                </a:solidFill>
                <a:ea typeface="+mn-lt"/>
                <a:cs typeface="+mn-lt"/>
              </a:rPr>
              <a:t> of submission of a process to the </a:t>
            </a:r>
            <a:r>
              <a:rPr lang="en-US" sz="2400" b="1" dirty="0">
                <a:solidFill>
                  <a:schemeClr val="bg1"/>
                </a:solidFill>
                <a:ea typeface="+mn-lt"/>
                <a:cs typeface="+mn-lt"/>
              </a:rPr>
              <a:t>time</a:t>
            </a:r>
            <a:r>
              <a:rPr lang="en-US" sz="2400" dirty="0">
                <a:solidFill>
                  <a:schemeClr val="bg1"/>
                </a:solidFill>
                <a:ea typeface="+mn-lt"/>
                <a:cs typeface="+mn-lt"/>
              </a:rPr>
              <a:t> of the completion of the process. It can also be considered as the sum of the </a:t>
            </a:r>
            <a:r>
              <a:rPr lang="en-US" sz="2400" b="1" dirty="0">
                <a:solidFill>
                  <a:schemeClr val="bg1"/>
                </a:solidFill>
                <a:ea typeface="+mn-lt"/>
                <a:cs typeface="+mn-lt"/>
              </a:rPr>
              <a:t>time</a:t>
            </a:r>
            <a:r>
              <a:rPr lang="en-US" sz="2400" dirty="0">
                <a:solidFill>
                  <a:schemeClr val="bg1"/>
                </a:solidFill>
                <a:ea typeface="+mn-lt"/>
                <a:cs typeface="+mn-lt"/>
              </a:rPr>
              <a:t> periods spent waiting to get into memory or ready queue, execution on CPU and executing input/output.</a:t>
            </a:r>
          </a:p>
          <a:p>
            <a:pPr marL="342900" indent="-342900">
              <a:buFont typeface="Arial" panose="020B0604020202020204" pitchFamily="34" charset="0"/>
              <a:buChar char="•"/>
            </a:pPr>
            <a:r>
              <a:rPr lang="en-US" sz="2400" dirty="0">
                <a:solidFill>
                  <a:schemeClr val="bg1"/>
                </a:solidFill>
                <a:latin typeface="Avenir Next LT Pro"/>
                <a:ea typeface="Roboto"/>
              </a:rPr>
              <a:t>Waiting Time:</a:t>
            </a:r>
            <a:r>
              <a:rPr lang="en-US" sz="2400" dirty="0">
                <a:solidFill>
                  <a:schemeClr val="bg1"/>
                </a:solidFill>
                <a:ea typeface="Roboto"/>
                <a:cs typeface="+mn-lt"/>
              </a:rPr>
              <a:t> </a:t>
            </a:r>
            <a:r>
              <a:rPr lang="en-US" sz="2400" b="1" dirty="0">
                <a:solidFill>
                  <a:schemeClr val="bg1"/>
                </a:solidFill>
                <a:ea typeface="+mn-lt"/>
                <a:cs typeface="+mn-lt"/>
              </a:rPr>
              <a:t>Waiting time</a:t>
            </a:r>
            <a:r>
              <a:rPr lang="en-US" sz="2400" dirty="0">
                <a:solidFill>
                  <a:schemeClr val="bg1"/>
                </a:solidFill>
                <a:ea typeface="+mn-lt"/>
                <a:cs typeface="+mn-lt"/>
              </a:rPr>
              <a:t> is the total </a:t>
            </a:r>
            <a:r>
              <a:rPr lang="en-US" sz="2400" b="1" dirty="0">
                <a:solidFill>
                  <a:schemeClr val="bg1"/>
                </a:solidFill>
                <a:ea typeface="+mn-lt"/>
                <a:cs typeface="+mn-lt"/>
              </a:rPr>
              <a:t>time</a:t>
            </a:r>
            <a:r>
              <a:rPr lang="en-US" sz="2400" dirty="0">
                <a:solidFill>
                  <a:schemeClr val="bg1"/>
                </a:solidFill>
                <a:ea typeface="+mn-lt"/>
                <a:cs typeface="+mn-lt"/>
              </a:rPr>
              <a:t> spent by the process in the ready state </a:t>
            </a:r>
            <a:r>
              <a:rPr lang="en-US" sz="2400" b="1" dirty="0">
                <a:solidFill>
                  <a:schemeClr val="bg1"/>
                </a:solidFill>
                <a:ea typeface="+mn-lt"/>
                <a:cs typeface="+mn-lt"/>
              </a:rPr>
              <a:t>waiting</a:t>
            </a:r>
            <a:r>
              <a:rPr lang="en-US" sz="2400" dirty="0">
                <a:solidFill>
                  <a:schemeClr val="bg1"/>
                </a:solidFill>
                <a:ea typeface="+mn-lt"/>
                <a:cs typeface="+mn-lt"/>
              </a:rPr>
              <a:t> for </a:t>
            </a:r>
            <a:r>
              <a:rPr lang="en-US" sz="2400" dirty="0" smtClean="0">
                <a:solidFill>
                  <a:schemeClr val="bg1"/>
                </a:solidFill>
                <a:ea typeface="+mn-lt"/>
                <a:cs typeface="+mn-lt"/>
              </a:rPr>
              <a:t>CPU.</a:t>
            </a:r>
          </a:p>
          <a:p>
            <a:endParaRPr lang="en-US" sz="2400" dirty="0">
              <a:solidFill>
                <a:schemeClr val="bg1"/>
              </a:solidFill>
              <a:ea typeface="+mn-lt"/>
              <a:cs typeface="+mn-lt"/>
            </a:endParaRPr>
          </a:p>
          <a:p>
            <a:pPr marL="342900" indent="-342900">
              <a:buFont typeface="Arial" panose="020B0604020202020204" pitchFamily="34" charset="0"/>
              <a:buChar char="•"/>
            </a:pPr>
            <a:r>
              <a:rPr lang="en-US" sz="2400" dirty="0">
                <a:solidFill>
                  <a:schemeClr val="bg1"/>
                </a:solidFill>
                <a:latin typeface="Avenir Next LT Pro"/>
                <a:ea typeface="Roboto"/>
              </a:rPr>
              <a:t>Turnaround </a:t>
            </a:r>
            <a:r>
              <a:rPr lang="en-US" sz="2400" dirty="0" smtClean="0">
                <a:solidFill>
                  <a:schemeClr val="bg1"/>
                </a:solidFill>
                <a:latin typeface="Avenir Next LT Pro"/>
                <a:ea typeface="Roboto"/>
              </a:rPr>
              <a:t>time = Completion Time - Arrival </a:t>
            </a:r>
            <a:r>
              <a:rPr lang="en-US" sz="2400" dirty="0">
                <a:solidFill>
                  <a:schemeClr val="bg1"/>
                </a:solidFill>
                <a:latin typeface="Avenir Next LT Pro"/>
                <a:ea typeface="Roboto"/>
              </a:rPr>
              <a:t>Time </a:t>
            </a:r>
          </a:p>
          <a:p>
            <a:pPr marL="342900" indent="-342900">
              <a:buFont typeface="Arial" panose="020B0604020202020204" pitchFamily="34" charset="0"/>
              <a:buChar char="•"/>
            </a:pPr>
            <a:r>
              <a:rPr lang="en-US" sz="2400" dirty="0">
                <a:solidFill>
                  <a:schemeClr val="bg1"/>
                </a:solidFill>
                <a:latin typeface="Avenir Next LT Pro"/>
                <a:ea typeface="Roboto"/>
              </a:rPr>
              <a:t>Waiting </a:t>
            </a:r>
            <a:r>
              <a:rPr lang="en-US" sz="2400" dirty="0" smtClean="0">
                <a:solidFill>
                  <a:schemeClr val="bg1"/>
                </a:solidFill>
                <a:latin typeface="Avenir Next LT Pro"/>
                <a:ea typeface="Roboto"/>
              </a:rPr>
              <a:t>Time = Turnaround Time - Burst </a:t>
            </a:r>
            <a:r>
              <a:rPr lang="en-US" sz="2400" dirty="0">
                <a:solidFill>
                  <a:schemeClr val="bg1"/>
                </a:solidFill>
                <a:latin typeface="Avenir Next LT Pro"/>
                <a:ea typeface="Roboto"/>
              </a:rPr>
              <a:t>Time </a:t>
            </a:r>
          </a:p>
        </p:txBody>
      </p:sp>
      <p:sp>
        <p:nvSpPr>
          <p:cNvPr id="3" name="TextBox 2">
            <a:extLst>
              <a:ext uri="{FF2B5EF4-FFF2-40B4-BE49-F238E27FC236}">
                <a16:creationId xmlns:a16="http://schemas.microsoft.com/office/drawing/2014/main" xmlns="" id="{499EBE80-4EC2-4845-924E-C1663EACC0ED}"/>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solidFill>
                <a:srgbClr val="000000"/>
              </a:solidFill>
            </a:endParaRPr>
          </a:p>
        </p:txBody>
      </p:sp>
    </p:spTree>
    <p:extLst>
      <p:ext uri="{BB962C8B-B14F-4D97-AF65-F5344CB8AC3E}">
        <p14:creationId xmlns:p14="http://schemas.microsoft.com/office/powerpoint/2010/main" val="380201424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10"/>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838200" y="740211"/>
            <a:ext cx="7530685" cy="703431"/>
          </a:xfrm>
        </p:spPr>
        <p:txBody>
          <a:bodyPr vert="horz" lIns="91440" tIns="45720" rIns="91440" bIns="45720" rtlCol="0" anchor="b">
            <a:normAutofit fontScale="90000"/>
          </a:bodyPr>
          <a:lstStyle/>
          <a:p>
            <a:pPr algn="ctr"/>
            <a:r>
              <a:rPr lang="en-US" sz="5200" i="1" u="sng" dirty="0">
                <a:solidFill>
                  <a:srgbClr val="FFFFFF"/>
                </a:solidFill>
                <a:cs typeface="Sabon Next LT"/>
              </a:rPr>
              <a:t>EXPLANATION:</a:t>
            </a:r>
            <a:endParaRPr lang="en-US" sz="5200" dirty="0">
              <a:solidFill>
                <a:srgbClr val="FFFFFF"/>
              </a:solidFill>
              <a:cs typeface="Sabon Next LT"/>
            </a:endParaRP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6" name="TextBox 5">
            <a:extLst>
              <a:ext uri="{FF2B5EF4-FFF2-40B4-BE49-F238E27FC236}">
                <a16:creationId xmlns:a16="http://schemas.microsoft.com/office/drawing/2014/main" xmlns="" id="{A5BEA25B-AA85-417D-BF43-98071975B15F}"/>
              </a:ext>
            </a:extLst>
          </p:cNvPr>
          <p:cNvSpPr txBox="1"/>
          <p:nvPr/>
        </p:nvSpPr>
        <p:spPr>
          <a:xfrm>
            <a:off x="1029733" y="1718287"/>
            <a:ext cx="1022548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chemeClr val="bg1"/>
                </a:solidFill>
                <a:latin typeface="Roboto"/>
                <a:ea typeface="Roboto"/>
                <a:cs typeface="Roboto"/>
              </a:rPr>
              <a:t>At </a:t>
            </a:r>
            <a:r>
              <a:rPr lang="en-US" sz="2000" dirty="0" smtClean="0">
                <a:solidFill>
                  <a:schemeClr val="bg1"/>
                </a:solidFill>
                <a:latin typeface="Roboto"/>
                <a:ea typeface="Roboto"/>
                <a:cs typeface="Roboto"/>
              </a:rPr>
              <a:t>ART = </a:t>
            </a:r>
            <a:r>
              <a:rPr lang="en-US" sz="2000" dirty="0">
                <a:solidFill>
                  <a:schemeClr val="bg1"/>
                </a:solidFill>
                <a:latin typeface="Roboto"/>
                <a:ea typeface="Roboto"/>
                <a:cs typeface="Roboto"/>
              </a:rPr>
              <a:t>0, P1 Process is picked from the ready queue and executed for 1 unit of time. In SRTF a process should not be executed till completion. It is better to execute process per unit time and meanwhile check for any other processes is in queue.</a:t>
            </a:r>
            <a:r>
              <a:rPr lang="en-US" sz="2000" dirty="0">
                <a:solidFill>
                  <a:schemeClr val="bg1"/>
                </a:solidFill>
              </a:rPr>
              <a:t/>
            </a:r>
            <a:br>
              <a:rPr lang="en-US" sz="2000" dirty="0">
                <a:solidFill>
                  <a:schemeClr val="bg1"/>
                </a:solidFill>
              </a:rPr>
            </a:br>
            <a:r>
              <a:rPr lang="en-US" sz="2000" dirty="0">
                <a:solidFill>
                  <a:schemeClr val="bg1"/>
                </a:solidFill>
                <a:latin typeface="Roboto"/>
                <a:ea typeface="Roboto"/>
                <a:cs typeface="Roboto"/>
              </a:rPr>
              <a:t>At ART = 1, the processes P1 and P2 are in the queue. We need to check which process is taking less time. Here, P2 is taking less time. So, P2 will execute for 1 unit of time.</a:t>
            </a:r>
            <a:r>
              <a:rPr lang="en-US" sz="2000" dirty="0">
                <a:solidFill>
                  <a:schemeClr val="bg1"/>
                </a:solidFill>
              </a:rPr>
              <a:t/>
            </a:r>
            <a:br>
              <a:rPr lang="en-US" sz="2000" dirty="0">
                <a:solidFill>
                  <a:schemeClr val="bg1"/>
                </a:solidFill>
              </a:rPr>
            </a:br>
            <a:r>
              <a:rPr lang="en-US" sz="2000" dirty="0">
                <a:solidFill>
                  <a:schemeClr val="bg1"/>
                </a:solidFill>
                <a:latin typeface="Roboto"/>
                <a:ea typeface="Roboto"/>
                <a:cs typeface="Roboto"/>
              </a:rPr>
              <a:t>At ART = 2, the processes P1, P2 and P3 are in the queue. Since process P3 is taking lesser time compared to P1 and P2, process P3 will execute for 1unit time.</a:t>
            </a:r>
            <a:r>
              <a:rPr lang="en-US" sz="2000" dirty="0">
                <a:solidFill>
                  <a:schemeClr val="bg1"/>
                </a:solidFill>
              </a:rPr>
              <a:t/>
            </a:r>
            <a:br>
              <a:rPr lang="en-US" sz="2000" dirty="0">
                <a:solidFill>
                  <a:schemeClr val="bg1"/>
                </a:solidFill>
              </a:rPr>
            </a:br>
            <a:r>
              <a:rPr lang="en-US" sz="2000" dirty="0">
                <a:solidFill>
                  <a:schemeClr val="bg1"/>
                </a:solidFill>
                <a:latin typeface="Roboto"/>
                <a:ea typeface="Roboto"/>
                <a:cs typeface="Roboto"/>
              </a:rPr>
              <a:t>At ART = 3, P4 has 1 unit burst time. So, P4 will execute and finish the process execution.</a:t>
            </a:r>
            <a:r>
              <a:rPr lang="en-US" sz="2000" dirty="0">
                <a:solidFill>
                  <a:schemeClr val="bg1"/>
                </a:solidFill>
              </a:rPr>
              <a:t/>
            </a:r>
            <a:br>
              <a:rPr lang="en-US" sz="2000" dirty="0">
                <a:solidFill>
                  <a:schemeClr val="bg1"/>
                </a:solidFill>
              </a:rPr>
            </a:br>
            <a:r>
              <a:rPr lang="en-US" sz="2000" dirty="0">
                <a:solidFill>
                  <a:schemeClr val="bg1"/>
                </a:solidFill>
                <a:latin typeface="Roboto"/>
                <a:ea typeface="Roboto"/>
                <a:cs typeface="Roboto"/>
              </a:rPr>
              <a:t>At ART = 4, the processes P1, P2, P3 and P5 are in the queue. Here, the processes P3 and P5 have the same burst time. In this case, the process which is scheduled first will execute first. So, P3 will execute first and finish the process execution.</a:t>
            </a:r>
            <a:r>
              <a:rPr lang="en-US" sz="2000" dirty="0">
                <a:solidFill>
                  <a:schemeClr val="bg1"/>
                </a:solidFill>
              </a:rPr>
              <a:t/>
            </a:r>
            <a:br>
              <a:rPr lang="en-US" sz="2000" dirty="0">
                <a:solidFill>
                  <a:schemeClr val="bg1"/>
                </a:solidFill>
              </a:rPr>
            </a:br>
            <a:r>
              <a:rPr lang="en-US" sz="2000" dirty="0">
                <a:solidFill>
                  <a:schemeClr val="bg1"/>
                </a:solidFill>
                <a:latin typeface="Roboto"/>
                <a:ea typeface="Roboto"/>
                <a:cs typeface="Roboto"/>
              </a:rPr>
              <a:t>At ART = 5, all the processes are in queue except P4 and P3 as they have completed their execution. So now the process that has the least burst time will execute first. P6 will execute first after that P5, then P2 and at last P1 will execute.</a:t>
            </a:r>
            <a:endParaRPr lang="en-US" sz="2000" dirty="0">
              <a:solidFill>
                <a:schemeClr val="bg1"/>
              </a:solidFill>
            </a:endParaRPr>
          </a:p>
        </p:txBody>
      </p:sp>
    </p:spTree>
    <p:extLst>
      <p:ext uri="{BB962C8B-B14F-4D97-AF65-F5344CB8AC3E}">
        <p14:creationId xmlns:p14="http://schemas.microsoft.com/office/powerpoint/2010/main" val="220535508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27552"/>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838200" y="740211"/>
            <a:ext cx="10147191" cy="703431"/>
          </a:xfrm>
        </p:spPr>
        <p:txBody>
          <a:bodyPr vert="horz" lIns="91440" tIns="45720" rIns="91440" bIns="45720" rtlCol="0" anchor="b">
            <a:normAutofit fontScale="90000"/>
          </a:bodyPr>
          <a:lstStyle/>
          <a:p>
            <a:pPr algn="ctr"/>
            <a:r>
              <a:rPr lang="en-US" sz="5200" i="1" u="sng" dirty="0">
                <a:solidFill>
                  <a:srgbClr val="FFFFFF"/>
                </a:solidFill>
                <a:cs typeface="Sabon Next LT"/>
              </a:rPr>
              <a:t>Calculation:</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6" name="TextBox 5">
            <a:extLst>
              <a:ext uri="{FF2B5EF4-FFF2-40B4-BE49-F238E27FC236}">
                <a16:creationId xmlns:a16="http://schemas.microsoft.com/office/drawing/2014/main" xmlns="" id="{A5BEA25B-AA85-417D-BF43-98071975B15F}"/>
              </a:ext>
            </a:extLst>
          </p:cNvPr>
          <p:cNvSpPr txBox="1"/>
          <p:nvPr/>
        </p:nvSpPr>
        <p:spPr>
          <a:xfrm>
            <a:off x="1029733" y="1718287"/>
            <a:ext cx="1022548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000" dirty="0">
              <a:solidFill>
                <a:schemeClr val="bg1"/>
              </a:solidFill>
              <a:latin typeface="Roboto"/>
              <a:ea typeface="Roboto"/>
            </a:endParaRPr>
          </a:p>
        </p:txBody>
      </p:sp>
      <p:sp>
        <p:nvSpPr>
          <p:cNvPr id="3" name="TextBox 2">
            <a:extLst>
              <a:ext uri="{FF2B5EF4-FFF2-40B4-BE49-F238E27FC236}">
                <a16:creationId xmlns:a16="http://schemas.microsoft.com/office/drawing/2014/main" xmlns="" id="{00220FBE-7EBF-4542-94C3-54AB12252710}"/>
              </a:ext>
            </a:extLst>
          </p:cNvPr>
          <p:cNvSpPr txBox="1"/>
          <p:nvPr/>
        </p:nvSpPr>
        <p:spPr>
          <a:xfrm>
            <a:off x="299803" y="1759025"/>
            <a:ext cx="1162218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rPr>
              <a:t>Average waiting </a:t>
            </a:r>
            <a:r>
              <a:rPr lang="en-US" sz="2400" b="1" dirty="0" smtClean="0">
                <a:solidFill>
                  <a:schemeClr val="bg1"/>
                </a:solidFill>
              </a:rPr>
              <a:t>time = waiting </a:t>
            </a:r>
            <a:r>
              <a:rPr lang="en-US" sz="2400" b="1" dirty="0">
                <a:solidFill>
                  <a:schemeClr val="bg1"/>
                </a:solidFill>
              </a:rPr>
              <a:t>time of all the processes/no. of processes</a:t>
            </a:r>
          </a:p>
          <a:p>
            <a:r>
              <a:rPr lang="en-US" sz="2400" b="1" dirty="0">
                <a:solidFill>
                  <a:schemeClr val="bg1"/>
                </a:solidFill>
              </a:rPr>
              <a:t>                                   </a:t>
            </a:r>
            <a:r>
              <a:rPr lang="en-US" sz="2400" b="1" dirty="0" smtClean="0">
                <a:solidFill>
                  <a:schemeClr val="bg1"/>
                </a:solidFill>
              </a:rPr>
              <a:t>  = (12+7+1+0+1+3)/</a:t>
            </a:r>
            <a:r>
              <a:rPr lang="en-US" sz="2400" b="1" dirty="0">
                <a:solidFill>
                  <a:schemeClr val="bg1"/>
                </a:solidFill>
              </a:rPr>
              <a:t>6</a:t>
            </a:r>
          </a:p>
          <a:p>
            <a:r>
              <a:rPr lang="en-US" sz="2400" b="1" dirty="0">
                <a:solidFill>
                  <a:schemeClr val="bg1"/>
                </a:solidFill>
              </a:rPr>
              <a:t>                                  </a:t>
            </a:r>
            <a:r>
              <a:rPr lang="en-US" sz="2400" b="1" dirty="0" smtClean="0">
                <a:solidFill>
                  <a:schemeClr val="bg1"/>
                </a:solidFill>
              </a:rPr>
              <a:t>   = 4ms</a:t>
            </a:r>
            <a:endParaRPr lang="en-US" sz="2400" b="1" dirty="0">
              <a:solidFill>
                <a:schemeClr val="bg1"/>
              </a:solidFill>
            </a:endParaRPr>
          </a:p>
          <a:p>
            <a:endParaRPr lang="en-US" sz="2400" b="1" dirty="0" smtClean="0">
              <a:solidFill>
                <a:schemeClr val="bg1"/>
              </a:solidFill>
            </a:endParaRPr>
          </a:p>
          <a:p>
            <a:endParaRPr lang="en-US" sz="2400" b="1" dirty="0" smtClean="0">
              <a:solidFill>
                <a:schemeClr val="bg1"/>
              </a:solidFill>
            </a:endParaRPr>
          </a:p>
          <a:p>
            <a:r>
              <a:rPr lang="en-US" sz="2400" b="1" dirty="0" smtClean="0">
                <a:solidFill>
                  <a:schemeClr val="bg1"/>
                </a:solidFill>
              </a:rPr>
              <a:t>Average </a:t>
            </a:r>
            <a:r>
              <a:rPr lang="en-US" sz="2400" b="1" dirty="0">
                <a:solidFill>
                  <a:schemeClr val="bg1"/>
                </a:solidFill>
              </a:rPr>
              <a:t>Turnaround </a:t>
            </a:r>
            <a:r>
              <a:rPr lang="en-US" sz="2400" b="1" dirty="0" smtClean="0">
                <a:solidFill>
                  <a:schemeClr val="bg1"/>
                </a:solidFill>
              </a:rPr>
              <a:t>time = Turnaround </a:t>
            </a:r>
            <a:r>
              <a:rPr lang="en-US" sz="2400" b="1" dirty="0">
                <a:solidFill>
                  <a:schemeClr val="bg1"/>
                </a:solidFill>
              </a:rPr>
              <a:t>of all the processes/no</a:t>
            </a:r>
            <a:r>
              <a:rPr lang="en-US" sz="2400" b="1" dirty="0" smtClean="0">
                <a:solidFill>
                  <a:schemeClr val="bg1"/>
                </a:solidFill>
              </a:rPr>
              <a:t>. of </a:t>
            </a:r>
            <a:r>
              <a:rPr lang="en-US" sz="2400" b="1" dirty="0">
                <a:solidFill>
                  <a:schemeClr val="bg1"/>
                </a:solidFill>
              </a:rPr>
              <a:t>processes</a:t>
            </a:r>
          </a:p>
          <a:p>
            <a:r>
              <a:rPr lang="en-US" sz="2400" b="1" dirty="0">
                <a:solidFill>
                  <a:schemeClr val="bg1"/>
                </a:solidFill>
              </a:rPr>
              <a:t>                                          </a:t>
            </a:r>
            <a:r>
              <a:rPr lang="en-US" sz="2400" b="1" dirty="0" smtClean="0">
                <a:solidFill>
                  <a:schemeClr val="bg1"/>
                </a:solidFill>
              </a:rPr>
              <a:t>   = (19+12+4+1+5+2)/6</a:t>
            </a:r>
            <a:endParaRPr lang="en-US" sz="2400" b="1" dirty="0">
              <a:solidFill>
                <a:schemeClr val="bg1"/>
              </a:solidFill>
            </a:endParaRPr>
          </a:p>
          <a:p>
            <a:r>
              <a:rPr lang="en-US" sz="2400" b="1" dirty="0">
                <a:solidFill>
                  <a:schemeClr val="bg1"/>
                </a:solidFill>
              </a:rPr>
              <a:t>                                          </a:t>
            </a:r>
            <a:r>
              <a:rPr lang="en-US" sz="2400" b="1" dirty="0" smtClean="0">
                <a:solidFill>
                  <a:schemeClr val="bg1"/>
                </a:solidFill>
              </a:rPr>
              <a:t>   = 7.166ms</a:t>
            </a:r>
            <a:endParaRPr lang="en-US" sz="2400" b="1"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25951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0BABF38A-8A0D-492E-BD20-6CF4D46B50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xmlns="" id="{BC526B7A-4801-4FD1-95C8-03AF22629E8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4" name="Rectangle 13">
            <a:extLst>
              <a:ext uri="{FF2B5EF4-FFF2-40B4-BE49-F238E27FC236}">
                <a16:creationId xmlns:a16="http://schemas.microsoft.com/office/drawing/2014/main" xmlns="" id="{1E644DE9-8D09-43E2-BA69-F57482CFC9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xmlns="" id="{6C23C919-B32E-40FF-B3D8-631316E84E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4" descr="A picture containing electronics, circuit&#10;&#10;Description automatically generated">
            <a:extLst>
              <a:ext uri="{FF2B5EF4-FFF2-40B4-BE49-F238E27FC236}">
                <a16:creationId xmlns:a16="http://schemas.microsoft.com/office/drawing/2014/main" xmlns="" id="{91D52FE2-F1BC-4CE0-812E-8398CEC4EB69}"/>
              </a:ext>
            </a:extLst>
          </p:cNvPr>
          <p:cNvPicPr>
            <a:picLocks noGrp="1" noChangeAspect="1"/>
          </p:cNvPicPr>
          <p:nvPr>
            <p:ph idx="1"/>
          </p:nvPr>
        </p:nvPicPr>
        <p:blipFill rotWithShape="1">
          <a:blip r:embed="rId3">
            <a:alphaModFix amt="60000"/>
            <a:extLst>
              <a:ext uri="{837473B0-CC2E-450A-ABE3-18F120FF3D39}">
                <a1611:picAttrSrcUrl xmlns:a1611="http://schemas.microsoft.com/office/drawing/2016/11/main" xmlns="" r:id="rId4"/>
              </a:ext>
            </a:extLst>
          </a:blip>
          <a:srcRect t="20"/>
          <a:stretch/>
        </p:blipFill>
        <p:spPr>
          <a:xfrm>
            <a:off x="20" y="27552"/>
            <a:ext cx="12191980" cy="6856614"/>
          </a:xfrm>
          <a:prstGeom prst="rect">
            <a:avLst/>
          </a:prstGeom>
        </p:spPr>
      </p:pic>
      <p:grpSp>
        <p:nvGrpSpPr>
          <p:cNvPr id="18" name="Group 17">
            <a:extLst>
              <a:ext uri="{FF2B5EF4-FFF2-40B4-BE49-F238E27FC236}">
                <a16:creationId xmlns:a16="http://schemas.microsoft.com/office/drawing/2014/main" xmlns="" id="{5EDAD761-2CF4-463A-AD87-1D4E8549D7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4881" y="0"/>
            <a:ext cx="7724071" cy="6858000"/>
            <a:chOff x="4464881" y="0"/>
            <a:chExt cx="7724071" cy="6858000"/>
          </a:xfrm>
        </p:grpSpPr>
        <p:pic>
          <p:nvPicPr>
            <p:cNvPr id="19" name="Picture 18">
              <a:extLst>
                <a:ext uri="{FF2B5EF4-FFF2-40B4-BE49-F238E27FC236}">
                  <a16:creationId xmlns:a16="http://schemas.microsoft.com/office/drawing/2014/main" xmlns="" id="{D9DF7D3C-2892-4632-9E66-4D1E023A00E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5">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20" name="Picture 19">
              <a:extLst>
                <a:ext uri="{FF2B5EF4-FFF2-40B4-BE49-F238E27FC236}">
                  <a16:creationId xmlns:a16="http://schemas.microsoft.com/office/drawing/2014/main" xmlns="" id="{3D2FAD08-001D-4400-AF80-51C864EF74FF}"/>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6">
              <a:alphaModFix amt="15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xmlns="" id="{2EC76E32-0CBA-432C-AD7A-7D7CD9303B6F}"/>
              </a:ext>
            </a:extLst>
          </p:cNvPr>
          <p:cNvSpPr>
            <a:spLocks noGrp="1"/>
          </p:cNvSpPr>
          <p:nvPr>
            <p:ph type="title"/>
          </p:nvPr>
        </p:nvSpPr>
        <p:spPr>
          <a:xfrm>
            <a:off x="838200" y="740211"/>
            <a:ext cx="7530685" cy="703431"/>
          </a:xfrm>
        </p:spPr>
        <p:txBody>
          <a:bodyPr vert="horz" lIns="91440" tIns="45720" rIns="91440" bIns="45720" rtlCol="0" anchor="b">
            <a:normAutofit fontScale="90000"/>
          </a:bodyPr>
          <a:lstStyle/>
          <a:p>
            <a:pPr algn="ctr"/>
            <a:r>
              <a:rPr lang="en-US" sz="5200" i="1" u="sng" dirty="0">
                <a:solidFill>
                  <a:srgbClr val="FFFFFF"/>
                </a:solidFill>
                <a:cs typeface="Sabon Next LT"/>
              </a:rPr>
              <a:t>TECH STACK</a:t>
            </a:r>
          </a:p>
        </p:txBody>
      </p:sp>
      <p:sp>
        <p:nvSpPr>
          <p:cNvPr id="5" name="TextBox 4">
            <a:extLst>
              <a:ext uri="{FF2B5EF4-FFF2-40B4-BE49-F238E27FC236}">
                <a16:creationId xmlns:a16="http://schemas.microsoft.com/office/drawing/2014/main" xmlns="" id="{30E68208-E6A7-4E3E-8BCB-EE6D919D3CA1}"/>
              </a:ext>
            </a:extLst>
          </p:cNvPr>
          <p:cNvSpPr txBox="1"/>
          <p:nvPr/>
        </p:nvSpPr>
        <p:spPr>
          <a:xfrm>
            <a:off x="9413675" y="6656569"/>
            <a:ext cx="2778325"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4">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7">
                  <a:extLst>
                    <a:ext uri="{A12FA001-AC4F-418D-AE19-62706E023703}">
                      <ahyp:hlinkClr xmlns:ahyp="http://schemas.microsoft.com/office/drawing/2018/hyperlinkcolor" xmlns="" val="tx"/>
                    </a:ext>
                  </a:extLst>
                </a:hlinkClick>
              </a:rPr>
              <a:t>CC BY-SA-NC</a:t>
            </a:r>
            <a:r>
              <a:rPr lang="en-US" sz="700" dirty="0">
                <a:solidFill>
                  <a:srgbClr val="FFFFFF"/>
                </a:solidFill>
              </a:rPr>
              <a:t>.</a:t>
            </a:r>
          </a:p>
        </p:txBody>
      </p:sp>
      <p:sp>
        <p:nvSpPr>
          <p:cNvPr id="6" name="TextBox 5">
            <a:extLst>
              <a:ext uri="{FF2B5EF4-FFF2-40B4-BE49-F238E27FC236}">
                <a16:creationId xmlns:a16="http://schemas.microsoft.com/office/drawing/2014/main" xmlns="" id="{A5BEA25B-AA85-417D-BF43-98071975B15F}"/>
              </a:ext>
            </a:extLst>
          </p:cNvPr>
          <p:cNvSpPr txBox="1"/>
          <p:nvPr/>
        </p:nvSpPr>
        <p:spPr>
          <a:xfrm>
            <a:off x="1029733" y="1718287"/>
            <a:ext cx="102254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Roboto"/>
                <a:ea typeface="Roboto"/>
              </a:rPr>
              <a:t>To implement the scheduling algorithm we have used:</a:t>
            </a:r>
          </a:p>
          <a:p>
            <a:pPr marL="342900" indent="-342900">
              <a:buFont typeface="Wingdings" panose="05000000000000000000" pitchFamily="2" charset="2"/>
              <a:buChar char="q"/>
            </a:pPr>
            <a:r>
              <a:rPr lang="en-US" sz="2400" dirty="0">
                <a:solidFill>
                  <a:schemeClr val="bg1"/>
                </a:solidFill>
                <a:latin typeface="Roboto"/>
                <a:ea typeface="Roboto"/>
              </a:rPr>
              <a:t>HTML</a:t>
            </a:r>
          </a:p>
          <a:p>
            <a:pPr marL="342900" indent="-342900">
              <a:buFont typeface="Wingdings" panose="05000000000000000000" pitchFamily="2" charset="2"/>
              <a:buChar char="q"/>
            </a:pPr>
            <a:r>
              <a:rPr lang="en-US" sz="2400" dirty="0">
                <a:solidFill>
                  <a:schemeClr val="bg1"/>
                </a:solidFill>
                <a:latin typeface="Roboto"/>
                <a:ea typeface="Roboto"/>
              </a:rPr>
              <a:t>CSS</a:t>
            </a:r>
          </a:p>
          <a:p>
            <a:pPr marL="342900" indent="-342900">
              <a:buFont typeface="Wingdings" panose="05000000000000000000" pitchFamily="2" charset="2"/>
              <a:buChar char="q"/>
            </a:pPr>
            <a:r>
              <a:rPr lang="en-US" sz="2400" dirty="0">
                <a:solidFill>
                  <a:schemeClr val="bg1"/>
                </a:solidFill>
                <a:latin typeface="Roboto"/>
                <a:ea typeface="Roboto"/>
              </a:rPr>
              <a:t>BOOTSTRAP</a:t>
            </a:r>
          </a:p>
          <a:p>
            <a:pPr marL="342900" indent="-342900">
              <a:buFont typeface="Wingdings" panose="05000000000000000000" pitchFamily="2" charset="2"/>
              <a:buChar char="q"/>
            </a:pPr>
            <a:r>
              <a:rPr lang="en-US" sz="2400" dirty="0">
                <a:solidFill>
                  <a:schemeClr val="bg1"/>
                </a:solidFill>
                <a:latin typeface="Roboto"/>
                <a:ea typeface="Roboto"/>
              </a:rPr>
              <a:t>JAVASCRIPT</a:t>
            </a:r>
          </a:p>
        </p:txBody>
      </p:sp>
      <p:pic>
        <p:nvPicPr>
          <p:cNvPr id="3" name="Picture 6" descr="A picture containing text, first-aid kit, clipart, sign&#10;&#10;Description automatically generated">
            <a:extLst>
              <a:ext uri="{FF2B5EF4-FFF2-40B4-BE49-F238E27FC236}">
                <a16:creationId xmlns:a16="http://schemas.microsoft.com/office/drawing/2014/main" xmlns="" id="{E3B9499B-64CA-4307-8D07-F9241C45071B}"/>
              </a:ext>
            </a:extLst>
          </p:cNvPr>
          <p:cNvPicPr>
            <a:picLocks noChangeAspect="1"/>
          </p:cNvPicPr>
          <p:nvPr/>
        </p:nvPicPr>
        <p:blipFill>
          <a:blip r:embed="rId8"/>
          <a:stretch>
            <a:fillRect/>
          </a:stretch>
        </p:blipFill>
        <p:spPr>
          <a:xfrm>
            <a:off x="1125557" y="3833468"/>
            <a:ext cx="4388004" cy="264715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xmlns="" id="{9C5A78BA-94A4-418A-84AF-BD908EBFC0D2}"/>
              </a:ext>
            </a:extLst>
          </p:cNvPr>
          <p:cNvSpPr txBox="1"/>
          <p:nvPr/>
        </p:nvSpPr>
        <p:spPr>
          <a:xfrm>
            <a:off x="6561764" y="3678647"/>
            <a:ext cx="553526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i="1" dirty="0">
                <a:solidFill>
                  <a:schemeClr val="bg1"/>
                </a:solidFill>
              </a:rPr>
              <a:t>To see the output of the algorithm:</a:t>
            </a:r>
          </a:p>
          <a:p>
            <a:r>
              <a:rPr lang="en-US" sz="2800" i="1" dirty="0">
                <a:solidFill>
                  <a:schemeClr val="bg1"/>
                </a:solidFill>
              </a:rPr>
              <a:t>Please click on the link below :</a:t>
            </a:r>
          </a:p>
          <a:p>
            <a:endParaRPr lang="en-US" sz="2800" dirty="0"/>
          </a:p>
        </p:txBody>
      </p:sp>
      <p:sp>
        <p:nvSpPr>
          <p:cNvPr id="8" name="TextBox 7"/>
          <p:cNvSpPr txBox="1"/>
          <p:nvPr/>
        </p:nvSpPr>
        <p:spPr>
          <a:xfrm>
            <a:off x="6621894" y="5206212"/>
            <a:ext cx="5300093" cy="461665"/>
          </a:xfrm>
          <a:prstGeom prst="rect">
            <a:avLst/>
          </a:prstGeom>
          <a:solidFill>
            <a:schemeClr val="bg1"/>
          </a:solidFill>
        </p:spPr>
        <p:txBody>
          <a:bodyPr wrap="square" rtlCol="0">
            <a:spAutoFit/>
          </a:bodyPr>
          <a:lstStyle/>
          <a:p>
            <a:pPr algn="ctr"/>
            <a:r>
              <a:rPr lang="en-US" sz="2400" b="1" dirty="0">
                <a:solidFill>
                  <a:schemeClr val="bg1"/>
                </a:solidFill>
                <a:ea typeface="+mn-lt"/>
                <a:cs typeface="+mn-lt"/>
                <a:hlinkClick r:id="rId9">
                  <a:extLst>
                    <a:ext uri="{A12FA001-AC4F-418D-AE19-62706E023703}">
                      <ahyp:hlinkClr xmlns="" xmlns:ahyp="http://schemas.microsoft.com/office/drawing/2018/hyperlinkcolor" xmlns:lc="http://schemas.openxmlformats.org/drawingml/2006/lockedCanvas" val="tx"/>
                    </a:ext>
                  </a:extLst>
                </a:hlinkClick>
              </a:rPr>
              <a:t>http://srtf-os-pedagogy.netlify.app</a:t>
            </a:r>
            <a:r>
              <a:rPr lang="en-US" sz="2400" b="1" dirty="0" smtClean="0">
                <a:solidFill>
                  <a:schemeClr val="bg1"/>
                </a:solidFill>
                <a:ea typeface="+mn-lt"/>
                <a:cs typeface="+mn-lt"/>
                <a:hlinkClick r:id="rId9">
                  <a:extLst>
                    <a:ext uri="{A12FA001-AC4F-418D-AE19-62706E023703}">
                      <ahyp:hlinkClr xmlns="" xmlns:ahyp="http://schemas.microsoft.com/office/drawing/2018/hyperlinkcolor" xmlns:lc="http://schemas.openxmlformats.org/drawingml/2006/lockedCanvas" val="tx"/>
                    </a:ext>
                  </a:extLst>
                </a:hlinkClick>
              </a:rPr>
              <a:t>/</a:t>
            </a:r>
            <a:endParaRPr lang="en-US" sz="2400" b="1" dirty="0">
              <a:solidFill>
                <a:schemeClr val="bg1"/>
              </a:solidFill>
            </a:endParaRPr>
          </a:p>
        </p:txBody>
      </p:sp>
    </p:spTree>
    <p:extLst>
      <p:ext uri="{BB962C8B-B14F-4D97-AF65-F5344CB8AC3E}">
        <p14:creationId xmlns:p14="http://schemas.microsoft.com/office/powerpoint/2010/main" val="1668498435"/>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appledVTI">
  <a:themeElements>
    <a:clrScheme name="AnalogousFromDarkSeedLeftStep">
      <a:dk1>
        <a:srgbClr val="000000"/>
      </a:dk1>
      <a:lt1>
        <a:srgbClr val="FFFFFF"/>
      </a:lt1>
      <a:dk2>
        <a:srgbClr val="1A212F"/>
      </a:dk2>
      <a:lt2>
        <a:srgbClr val="F0F3F1"/>
      </a:lt2>
      <a:accent1>
        <a:srgbClr val="E729A0"/>
      </a:accent1>
      <a:accent2>
        <a:srgbClr val="CC17D5"/>
      </a:accent2>
      <a:accent3>
        <a:srgbClr val="8F29E7"/>
      </a:accent3>
      <a:accent4>
        <a:srgbClr val="432FD9"/>
      </a:accent4>
      <a:accent5>
        <a:srgbClr val="2961E7"/>
      </a:accent5>
      <a:accent6>
        <a:srgbClr val="179ED5"/>
      </a:accent6>
      <a:hlink>
        <a:srgbClr val="3F50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432</Words>
  <Application>Microsoft Office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Arial Rounded MT Bold</vt:lpstr>
      <vt:lpstr>Avenir Next LT Pro</vt:lpstr>
      <vt:lpstr>AvenirNext LT Pro Medium</vt:lpstr>
      <vt:lpstr>Roboto</vt:lpstr>
      <vt:lpstr>Sabon Next LT</vt:lpstr>
      <vt:lpstr>Wingdings</vt:lpstr>
      <vt:lpstr>DappledVTI</vt:lpstr>
      <vt:lpstr>SHORTEST REMAIMING TIME FIRST</vt:lpstr>
      <vt:lpstr>SHORTEST REMAINING TIME FIRST </vt:lpstr>
      <vt:lpstr>ADVANTAGES:</vt:lpstr>
      <vt:lpstr>EXAMPLE OF SRTF</vt:lpstr>
      <vt:lpstr>CALCULATION:</vt:lpstr>
      <vt:lpstr>Explanation of the terms:</vt:lpstr>
      <vt:lpstr>EXPLANATION:</vt:lpstr>
      <vt:lpstr>Calculation:</vt:lpstr>
      <vt:lpstr>TECH STACK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Shreesha S</cp:lastModifiedBy>
  <cp:revision>8</cp:revision>
  <dcterms:created xsi:type="dcterms:W3CDTF">2021-06-03T05:44:05Z</dcterms:created>
  <dcterms:modified xsi:type="dcterms:W3CDTF">2021-06-05T07:21:05Z</dcterms:modified>
</cp:coreProperties>
</file>