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67" r:id="rId8"/>
    <p:sldId id="268" r:id="rId9"/>
    <p:sldId id="270" r:id="rId10"/>
    <p:sldId id="271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3D87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3D87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3D87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9859" y="883665"/>
            <a:ext cx="218313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 u="heavy">
                <a:solidFill>
                  <a:srgbClr val="3D87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3879" y="3305682"/>
            <a:ext cx="3895090" cy="240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070" y="877569"/>
            <a:ext cx="3140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dirty="0">
                <a:solidFill>
                  <a:srgbClr val="000000"/>
                </a:solidFill>
              </a:rPr>
              <a:t>CSE – </a:t>
            </a:r>
            <a:r>
              <a:rPr sz="3000" u="none" spc="-5" dirty="0">
                <a:solidFill>
                  <a:srgbClr val="000000"/>
                </a:solidFill>
              </a:rPr>
              <a:t>326 CA </a:t>
            </a:r>
            <a:r>
              <a:rPr sz="3000" u="none" dirty="0">
                <a:solidFill>
                  <a:srgbClr val="000000"/>
                </a:solidFill>
              </a:rPr>
              <a:t>–</a:t>
            </a:r>
            <a:r>
              <a:rPr sz="3000" u="none" spc="-70" dirty="0">
                <a:solidFill>
                  <a:srgbClr val="000000"/>
                </a:solidFill>
              </a:rPr>
              <a:t> </a:t>
            </a:r>
            <a:r>
              <a:rPr sz="3000" u="none" spc="-5" dirty="0">
                <a:solidFill>
                  <a:srgbClr val="000000"/>
                </a:solidFill>
              </a:rPr>
              <a:t>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96416" y="158368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1074" y="1665477"/>
            <a:ext cx="459803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INCOME TAX DEPARTMENT </a:t>
            </a:r>
            <a:r>
              <a:rPr sz="1800" dirty="0">
                <a:latin typeface="Arial Black" panose="020B0A04020102020204" pitchFamily="34" charset="0"/>
                <a:cs typeface="Aharoni" panose="02010803020104030203" pitchFamily="2" charset="-79"/>
              </a:rPr>
              <a:t>WEBSITE </a:t>
            </a:r>
            <a:endParaRPr lang="en-IN" sz="18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IN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 panose="020B0A04020102020204" pitchFamily="34" charset="0"/>
                <a:cs typeface="Aharoni" panose="02010803020104030203" pitchFamily="2" charset="-79"/>
              </a:rPr>
              <a:t>PROJECT </a:t>
            </a:r>
            <a:r>
              <a:rPr sz="1800" dirty="0">
                <a:latin typeface="Arial Black" panose="020B0A04020102020204" pitchFamily="34" charset="0"/>
                <a:cs typeface="Aharoni" panose="02010803020104030203" pitchFamily="2" charset="-79"/>
              </a:rPr>
              <a:t>REPORT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735836" y="3814278"/>
            <a:ext cx="4339590" cy="433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219710" algn="ctr">
              <a:lnSpc>
                <a:spcPct val="100000"/>
              </a:lnSpc>
              <a:spcBef>
                <a:spcPts val="100"/>
              </a:spcBef>
            </a:pPr>
            <a:endParaRPr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Made By – Akshay Prasad</a:t>
            </a:r>
          </a:p>
          <a:p>
            <a:pPr marL="224790">
              <a:lnSpc>
                <a:spcPct val="10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	         </a:t>
            </a:r>
          </a:p>
          <a:p>
            <a:pPr marL="224790">
              <a:lnSpc>
                <a:spcPct val="10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                          Anirban Sasmal</a:t>
            </a: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pPr marL="224790">
              <a:lnSpc>
                <a:spcPct val="10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                          Mohammed Shinad</a:t>
            </a: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pPr marL="56769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Section –  K22CK</a:t>
            </a:r>
            <a:endParaRPr sz="2000" dirty="0">
              <a:latin typeface="Arial Rounded MT Bold" panose="020F0704030504030204" pitchFamily="34" charset="0"/>
            </a:endParaRPr>
          </a:p>
          <a:p>
            <a:pPr marL="510540" marR="219710" indent="-285750" algn="ctr">
              <a:lnSpc>
                <a:spcPct val="100000"/>
              </a:lnSpc>
              <a:spcBef>
                <a:spcPts val="1610"/>
              </a:spcBef>
              <a:buFont typeface="Arial" panose="020B0604020202020204" pitchFamily="34" charset="0"/>
              <a:buChar char="•"/>
            </a:pPr>
            <a:endParaRPr u="heavy" spc="-5" dirty="0">
              <a:solidFill>
                <a:srgbClr val="1D6194"/>
              </a:solidFill>
              <a:uFill>
                <a:solidFill>
                  <a:srgbClr val="1C6193"/>
                </a:solidFill>
              </a:uFill>
            </a:endParaRPr>
          </a:p>
          <a:p>
            <a:pPr marL="224790">
              <a:lnSpc>
                <a:spcPct val="100000"/>
              </a:lnSpc>
            </a:pPr>
            <a:endParaRPr sz="2000" dirty="0"/>
          </a:p>
          <a:p>
            <a:pPr marL="237490">
              <a:lnSpc>
                <a:spcPct val="100000"/>
              </a:lnSpc>
              <a:spcBef>
                <a:spcPts val="1615"/>
              </a:spcBef>
              <a:tabLst>
                <a:tab pos="466090" algn="l"/>
              </a:tabLst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692650" y="9109711"/>
            <a:ext cx="243306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Submitted To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800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1800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Ms.S</a:t>
            </a:r>
            <a:r>
              <a:rPr lang="en-IN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ANDEEP</a:t>
            </a:r>
            <a:r>
              <a:rPr lang="en-IN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KAUR</a:t>
            </a:r>
            <a:endParaRPr lang="en-IN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0573" y="1746928"/>
            <a:ext cx="4184015" cy="728345"/>
            <a:chOff x="1800573" y="1746928"/>
            <a:chExt cx="4184015" cy="728345"/>
          </a:xfrm>
        </p:grpSpPr>
        <p:sp>
          <p:nvSpPr>
            <p:cNvPr id="3" name="object 3"/>
            <p:cNvSpPr/>
            <p:nvPr/>
          </p:nvSpPr>
          <p:spPr>
            <a:xfrm>
              <a:off x="1800573" y="1746928"/>
              <a:ext cx="4183793" cy="7277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1146" y="1804923"/>
              <a:ext cx="4104766" cy="649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4489" y="2217419"/>
              <a:ext cx="34925" cy="146685"/>
            </a:xfrm>
            <a:custGeom>
              <a:avLst/>
              <a:gdLst/>
              <a:ahLst/>
              <a:cxnLst/>
              <a:rect l="l" t="t" r="r" b="b"/>
              <a:pathLst>
                <a:path w="34925" h="146685">
                  <a:moveTo>
                    <a:pt x="28702" y="0"/>
                  </a:moveTo>
                  <a:lnTo>
                    <a:pt x="9271" y="66421"/>
                  </a:lnTo>
                  <a:lnTo>
                    <a:pt x="5197" y="80017"/>
                  </a:lnTo>
                  <a:lnTo>
                    <a:pt x="2301" y="92424"/>
                  </a:lnTo>
                  <a:lnTo>
                    <a:pt x="573" y="103639"/>
                  </a:lnTo>
                  <a:lnTo>
                    <a:pt x="0" y="113665"/>
                  </a:lnTo>
                  <a:lnTo>
                    <a:pt x="381" y="122739"/>
                  </a:lnTo>
                  <a:lnTo>
                    <a:pt x="1524" y="130921"/>
                  </a:lnTo>
                  <a:lnTo>
                    <a:pt x="3429" y="138221"/>
                  </a:lnTo>
                  <a:lnTo>
                    <a:pt x="6096" y="144653"/>
                  </a:lnTo>
                  <a:lnTo>
                    <a:pt x="6985" y="146304"/>
                  </a:lnTo>
                  <a:lnTo>
                    <a:pt x="6096" y="142367"/>
                  </a:lnTo>
                  <a:lnTo>
                    <a:pt x="4699" y="135636"/>
                  </a:lnTo>
                  <a:lnTo>
                    <a:pt x="4064" y="128143"/>
                  </a:lnTo>
                  <a:lnTo>
                    <a:pt x="4064" y="120269"/>
                  </a:lnTo>
                  <a:lnTo>
                    <a:pt x="5969" y="98863"/>
                  </a:lnTo>
                  <a:lnTo>
                    <a:pt x="11684" y="73517"/>
                  </a:lnTo>
                  <a:lnTo>
                    <a:pt x="21209" y="44241"/>
                  </a:lnTo>
                  <a:lnTo>
                    <a:pt x="34543" y="11049"/>
                  </a:lnTo>
                  <a:lnTo>
                    <a:pt x="28702" y="0"/>
                  </a:lnTo>
                  <a:close/>
                </a:path>
              </a:pathLst>
            </a:custGeom>
            <a:ln w="12700">
              <a:solidFill>
                <a:srgbClr val="42B9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5191" y="2189606"/>
              <a:ext cx="158495" cy="1877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1030" y="2167000"/>
              <a:ext cx="81153" cy="210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689" y="2058923"/>
              <a:ext cx="87630" cy="168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6238" y="2025903"/>
              <a:ext cx="25400" cy="348615"/>
            </a:xfrm>
            <a:custGeom>
              <a:avLst/>
              <a:gdLst/>
              <a:ahLst/>
              <a:cxnLst/>
              <a:rect l="l" t="t" r="r" b="b"/>
              <a:pathLst>
                <a:path w="25400" h="348614">
                  <a:moveTo>
                    <a:pt x="0" y="0"/>
                  </a:moveTo>
                  <a:lnTo>
                    <a:pt x="0" y="202691"/>
                  </a:lnTo>
                  <a:lnTo>
                    <a:pt x="762" y="247723"/>
                  </a:lnTo>
                  <a:lnTo>
                    <a:pt x="6858" y="311402"/>
                  </a:lnTo>
                  <a:lnTo>
                    <a:pt x="25019" y="348106"/>
                  </a:lnTo>
                  <a:lnTo>
                    <a:pt x="20827" y="341629"/>
                  </a:lnTo>
                  <a:lnTo>
                    <a:pt x="13660" y="326032"/>
                  </a:lnTo>
                  <a:lnTo>
                    <a:pt x="8540" y="308006"/>
                  </a:lnTo>
                  <a:lnTo>
                    <a:pt x="5468" y="287551"/>
                  </a:lnTo>
                  <a:lnTo>
                    <a:pt x="4445" y="264668"/>
                  </a:lnTo>
                  <a:lnTo>
                    <a:pt x="4825" y="230377"/>
                  </a:lnTo>
                  <a:lnTo>
                    <a:pt x="4825" y="327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2B9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400" y="2016632"/>
              <a:ext cx="78486" cy="2308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7465" y="1950465"/>
              <a:ext cx="3838575" cy="504190"/>
            </a:xfrm>
            <a:custGeom>
              <a:avLst/>
              <a:gdLst/>
              <a:ahLst/>
              <a:cxnLst/>
              <a:rect l="l" t="t" r="r" b="b"/>
              <a:pathLst>
                <a:path w="3838575" h="504189">
                  <a:moveTo>
                    <a:pt x="32257" y="28956"/>
                  </a:moveTo>
                  <a:lnTo>
                    <a:pt x="24306" y="29051"/>
                  </a:lnTo>
                  <a:lnTo>
                    <a:pt x="16271" y="29337"/>
                  </a:lnTo>
                  <a:lnTo>
                    <a:pt x="8165" y="29813"/>
                  </a:lnTo>
                  <a:lnTo>
                    <a:pt x="0" y="30479"/>
                  </a:lnTo>
                  <a:lnTo>
                    <a:pt x="2793" y="30479"/>
                  </a:lnTo>
                  <a:lnTo>
                    <a:pt x="2793" y="415544"/>
                  </a:lnTo>
                  <a:lnTo>
                    <a:pt x="5841" y="418973"/>
                  </a:lnTo>
                  <a:lnTo>
                    <a:pt x="5841" y="35306"/>
                  </a:lnTo>
                  <a:lnTo>
                    <a:pt x="37718" y="34544"/>
                  </a:lnTo>
                  <a:lnTo>
                    <a:pt x="77088" y="38226"/>
                  </a:lnTo>
                  <a:lnTo>
                    <a:pt x="81660" y="39624"/>
                  </a:lnTo>
                  <a:lnTo>
                    <a:pt x="77088" y="37084"/>
                  </a:lnTo>
                  <a:lnTo>
                    <a:pt x="67994" y="33510"/>
                  </a:lnTo>
                  <a:lnTo>
                    <a:pt x="57483" y="30972"/>
                  </a:lnTo>
                  <a:lnTo>
                    <a:pt x="45567" y="29458"/>
                  </a:lnTo>
                  <a:lnTo>
                    <a:pt x="32257" y="28956"/>
                  </a:lnTo>
                  <a:close/>
                </a:path>
                <a:path w="3838575" h="504189">
                  <a:moveTo>
                    <a:pt x="3128518" y="24129"/>
                  </a:moveTo>
                  <a:lnTo>
                    <a:pt x="3064383" y="47375"/>
                  </a:lnTo>
                  <a:lnTo>
                    <a:pt x="3025902" y="117131"/>
                  </a:lnTo>
                  <a:lnTo>
                    <a:pt x="3016281" y="169459"/>
                  </a:lnTo>
                  <a:lnTo>
                    <a:pt x="3013074" y="233425"/>
                  </a:lnTo>
                  <a:lnTo>
                    <a:pt x="3016742" y="296531"/>
                  </a:lnTo>
                  <a:lnTo>
                    <a:pt x="3027743" y="347170"/>
                  </a:lnTo>
                  <a:lnTo>
                    <a:pt x="3046079" y="385355"/>
                  </a:lnTo>
                  <a:lnTo>
                    <a:pt x="3071748" y="411099"/>
                  </a:lnTo>
                  <a:lnTo>
                    <a:pt x="3073526" y="412115"/>
                  </a:lnTo>
                  <a:lnTo>
                    <a:pt x="3068573" y="407543"/>
                  </a:lnTo>
                  <a:lnTo>
                    <a:pt x="3058787" y="396440"/>
                  </a:lnTo>
                  <a:lnTo>
                    <a:pt x="3037712" y="358775"/>
                  </a:lnTo>
                  <a:lnTo>
                    <a:pt x="3025600" y="307641"/>
                  </a:lnTo>
                  <a:lnTo>
                    <a:pt x="3021584" y="241553"/>
                  </a:lnTo>
                  <a:lnTo>
                    <a:pt x="3024748" y="177408"/>
                  </a:lnTo>
                  <a:lnTo>
                    <a:pt x="3034241" y="124925"/>
                  </a:lnTo>
                  <a:lnTo>
                    <a:pt x="3050063" y="84105"/>
                  </a:lnTo>
                  <a:lnTo>
                    <a:pt x="3100694" y="37454"/>
                  </a:lnTo>
                  <a:lnTo>
                    <a:pt x="3135503" y="31623"/>
                  </a:lnTo>
                  <a:lnTo>
                    <a:pt x="3160148" y="34579"/>
                  </a:lnTo>
                  <a:lnTo>
                    <a:pt x="3181508" y="43465"/>
                  </a:lnTo>
                  <a:lnTo>
                    <a:pt x="3199582" y="58304"/>
                  </a:lnTo>
                  <a:lnTo>
                    <a:pt x="3214370" y="79121"/>
                  </a:lnTo>
                  <a:lnTo>
                    <a:pt x="3197860" y="75184"/>
                  </a:lnTo>
                  <a:lnTo>
                    <a:pt x="3181072" y="66682"/>
                  </a:lnTo>
                  <a:lnTo>
                    <a:pt x="3165189" y="60610"/>
                  </a:lnTo>
                  <a:lnTo>
                    <a:pt x="3150211" y="56967"/>
                  </a:lnTo>
                  <a:lnTo>
                    <a:pt x="3136137" y="55752"/>
                  </a:lnTo>
                  <a:lnTo>
                    <a:pt x="3104440" y="63007"/>
                  </a:lnTo>
                  <a:lnTo>
                    <a:pt x="3079766" y="84769"/>
                  </a:lnTo>
                  <a:lnTo>
                    <a:pt x="3062126" y="121041"/>
                  </a:lnTo>
                  <a:lnTo>
                    <a:pt x="3051533" y="171820"/>
                  </a:lnTo>
                  <a:lnTo>
                    <a:pt x="3047999" y="237109"/>
                  </a:lnTo>
                  <a:lnTo>
                    <a:pt x="3051714" y="298850"/>
                  </a:lnTo>
                  <a:lnTo>
                    <a:pt x="3062859" y="349758"/>
                  </a:lnTo>
                  <a:lnTo>
                    <a:pt x="3081432" y="389806"/>
                  </a:lnTo>
                  <a:lnTo>
                    <a:pt x="3107435" y="418973"/>
                  </a:lnTo>
                  <a:lnTo>
                    <a:pt x="3103245" y="424052"/>
                  </a:lnTo>
                  <a:lnTo>
                    <a:pt x="3106420" y="424688"/>
                  </a:lnTo>
                  <a:lnTo>
                    <a:pt x="3112770" y="425831"/>
                  </a:lnTo>
                  <a:lnTo>
                    <a:pt x="3119628" y="426339"/>
                  </a:lnTo>
                  <a:lnTo>
                    <a:pt x="3126612" y="426339"/>
                  </a:lnTo>
                  <a:lnTo>
                    <a:pt x="3172729" y="413765"/>
                  </a:lnTo>
                  <a:lnTo>
                    <a:pt x="3206749" y="376047"/>
                  </a:lnTo>
                  <a:lnTo>
                    <a:pt x="3227784" y="313166"/>
                  </a:lnTo>
                  <a:lnTo>
                    <a:pt x="3233056" y="272409"/>
                  </a:lnTo>
                  <a:lnTo>
                    <a:pt x="3234817" y="225425"/>
                  </a:lnTo>
                  <a:lnTo>
                    <a:pt x="3233509" y="173301"/>
                  </a:lnTo>
                  <a:lnTo>
                    <a:pt x="3229594" y="130286"/>
                  </a:lnTo>
                  <a:lnTo>
                    <a:pt x="3213988" y="71627"/>
                  </a:lnTo>
                  <a:lnTo>
                    <a:pt x="3175444" y="36020"/>
                  </a:lnTo>
                  <a:lnTo>
                    <a:pt x="3153017" y="27104"/>
                  </a:lnTo>
                  <a:lnTo>
                    <a:pt x="3128518" y="24129"/>
                  </a:lnTo>
                  <a:close/>
                </a:path>
                <a:path w="3838575" h="504189">
                  <a:moveTo>
                    <a:pt x="1707007" y="9906"/>
                  </a:moveTo>
                  <a:lnTo>
                    <a:pt x="1697608" y="34798"/>
                  </a:lnTo>
                  <a:lnTo>
                    <a:pt x="1684893" y="38604"/>
                  </a:lnTo>
                  <a:lnTo>
                    <a:pt x="1674558" y="43529"/>
                  </a:lnTo>
                  <a:lnTo>
                    <a:pt x="1654524" y="78152"/>
                  </a:lnTo>
                  <a:lnTo>
                    <a:pt x="1652396" y="112141"/>
                  </a:lnTo>
                  <a:lnTo>
                    <a:pt x="1652396" y="495553"/>
                  </a:lnTo>
                  <a:lnTo>
                    <a:pt x="1561464" y="495553"/>
                  </a:lnTo>
                  <a:lnTo>
                    <a:pt x="1554098" y="471043"/>
                  </a:lnTo>
                  <a:lnTo>
                    <a:pt x="1627378" y="471043"/>
                  </a:lnTo>
                  <a:lnTo>
                    <a:pt x="1627378" y="115824"/>
                  </a:lnTo>
                  <a:lnTo>
                    <a:pt x="1631076" y="69913"/>
                  </a:lnTo>
                  <a:lnTo>
                    <a:pt x="1651732" y="29337"/>
                  </a:lnTo>
                  <a:lnTo>
                    <a:pt x="1684168" y="14478"/>
                  </a:lnTo>
                  <a:lnTo>
                    <a:pt x="1707007" y="9906"/>
                  </a:lnTo>
                  <a:close/>
                </a:path>
                <a:path w="3838575" h="504189">
                  <a:moveTo>
                    <a:pt x="3826763" y="0"/>
                  </a:moveTo>
                  <a:lnTo>
                    <a:pt x="3838448" y="16383"/>
                  </a:lnTo>
                  <a:lnTo>
                    <a:pt x="3788791" y="59690"/>
                  </a:lnTo>
                  <a:lnTo>
                    <a:pt x="3788791" y="282828"/>
                  </a:lnTo>
                  <a:lnTo>
                    <a:pt x="3787646" y="334480"/>
                  </a:lnTo>
                  <a:lnTo>
                    <a:pt x="3784203" y="376475"/>
                  </a:lnTo>
                  <a:lnTo>
                    <a:pt x="3770376" y="431546"/>
                  </a:lnTo>
                  <a:lnTo>
                    <a:pt x="3747011" y="463290"/>
                  </a:lnTo>
                  <a:lnTo>
                    <a:pt x="3714813" y="485949"/>
                  </a:lnTo>
                  <a:lnTo>
                    <a:pt x="3673756" y="499536"/>
                  </a:lnTo>
                  <a:lnTo>
                    <a:pt x="3623818" y="504063"/>
                  </a:lnTo>
                  <a:lnTo>
                    <a:pt x="3580072" y="500324"/>
                  </a:lnTo>
                  <a:lnTo>
                    <a:pt x="3541791" y="489108"/>
                  </a:lnTo>
                  <a:lnTo>
                    <a:pt x="3508964" y="470415"/>
                  </a:lnTo>
                  <a:lnTo>
                    <a:pt x="3481578" y="444246"/>
                  </a:lnTo>
                  <a:lnTo>
                    <a:pt x="3495039" y="446404"/>
                  </a:lnTo>
                  <a:lnTo>
                    <a:pt x="3512438" y="457073"/>
                  </a:lnTo>
                  <a:lnTo>
                    <a:pt x="3533870" y="466907"/>
                  </a:lnTo>
                  <a:lnTo>
                    <a:pt x="3558921" y="473932"/>
                  </a:lnTo>
                  <a:lnTo>
                    <a:pt x="3587591" y="478147"/>
                  </a:lnTo>
                  <a:lnTo>
                    <a:pt x="3619880" y="479551"/>
                  </a:lnTo>
                  <a:lnTo>
                    <a:pt x="3663838" y="476505"/>
                  </a:lnTo>
                  <a:lnTo>
                    <a:pt x="3726894" y="452173"/>
                  </a:lnTo>
                  <a:lnTo>
                    <a:pt x="3753659" y="405384"/>
                  </a:lnTo>
                  <a:lnTo>
                    <a:pt x="3762422" y="332613"/>
                  </a:lnTo>
                  <a:lnTo>
                    <a:pt x="3763518" y="285369"/>
                  </a:lnTo>
                  <a:lnTo>
                    <a:pt x="3763518" y="48387"/>
                  </a:lnTo>
                  <a:lnTo>
                    <a:pt x="3826763" y="0"/>
                  </a:lnTo>
                  <a:close/>
                </a:path>
              </a:pathLst>
            </a:custGeom>
            <a:ln w="12700">
              <a:solidFill>
                <a:srgbClr val="42B9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4719" y="1942591"/>
              <a:ext cx="90424" cy="1451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1146" y="1804923"/>
              <a:ext cx="4092575" cy="646430"/>
            </a:xfrm>
            <a:custGeom>
              <a:avLst/>
              <a:gdLst/>
              <a:ahLst/>
              <a:cxnLst/>
              <a:rect l="l" t="t" r="r" b="b"/>
              <a:pathLst>
                <a:path w="4092575" h="646430">
                  <a:moveTo>
                    <a:pt x="3655822" y="128396"/>
                  </a:moveTo>
                  <a:lnTo>
                    <a:pt x="3843147" y="128396"/>
                  </a:lnTo>
                  <a:lnTo>
                    <a:pt x="3793616" y="187325"/>
                  </a:lnTo>
                  <a:lnTo>
                    <a:pt x="3793616" y="430275"/>
                  </a:lnTo>
                  <a:lnTo>
                    <a:pt x="3794252" y="486536"/>
                  </a:lnTo>
                  <a:lnTo>
                    <a:pt x="3799379" y="524652"/>
                  </a:lnTo>
                  <a:lnTo>
                    <a:pt x="3822065" y="557402"/>
                  </a:lnTo>
                  <a:lnTo>
                    <a:pt x="3829939" y="561593"/>
                  </a:lnTo>
                  <a:lnTo>
                    <a:pt x="3823368" y="556396"/>
                  </a:lnTo>
                  <a:lnTo>
                    <a:pt x="3817762" y="550910"/>
                  </a:lnTo>
                  <a:lnTo>
                    <a:pt x="3800062" y="506650"/>
                  </a:lnTo>
                  <a:lnTo>
                    <a:pt x="3796918" y="461517"/>
                  </a:lnTo>
                  <a:lnTo>
                    <a:pt x="3796918" y="184911"/>
                  </a:lnTo>
                  <a:lnTo>
                    <a:pt x="3846829" y="140461"/>
                  </a:lnTo>
                  <a:lnTo>
                    <a:pt x="3858387" y="156463"/>
                  </a:lnTo>
                  <a:lnTo>
                    <a:pt x="3822573" y="194690"/>
                  </a:lnTo>
                  <a:lnTo>
                    <a:pt x="3822573" y="455167"/>
                  </a:lnTo>
                  <a:lnTo>
                    <a:pt x="3833114" y="531621"/>
                  </a:lnTo>
                  <a:lnTo>
                    <a:pt x="3864482" y="563752"/>
                  </a:lnTo>
                  <a:lnTo>
                    <a:pt x="3865244" y="570483"/>
                  </a:lnTo>
                  <a:lnTo>
                    <a:pt x="3873118" y="571245"/>
                  </a:lnTo>
                  <a:lnTo>
                    <a:pt x="3877055" y="571373"/>
                  </a:lnTo>
                  <a:lnTo>
                    <a:pt x="3881119" y="571500"/>
                  </a:lnTo>
                  <a:lnTo>
                    <a:pt x="3885311" y="571500"/>
                  </a:lnTo>
                  <a:lnTo>
                    <a:pt x="3931205" y="566562"/>
                  </a:lnTo>
                  <a:lnTo>
                    <a:pt x="3966932" y="529619"/>
                  </a:lnTo>
                  <a:lnTo>
                    <a:pt x="3975885" y="465750"/>
                  </a:lnTo>
                  <a:lnTo>
                    <a:pt x="3977004" y="424052"/>
                  </a:lnTo>
                  <a:lnTo>
                    <a:pt x="3978402" y="191388"/>
                  </a:lnTo>
                  <a:lnTo>
                    <a:pt x="3921505" y="128396"/>
                  </a:lnTo>
                  <a:lnTo>
                    <a:pt x="4092193" y="128396"/>
                  </a:lnTo>
                  <a:lnTo>
                    <a:pt x="4026916" y="191388"/>
                  </a:lnTo>
                  <a:lnTo>
                    <a:pt x="4026916" y="423671"/>
                  </a:lnTo>
                  <a:lnTo>
                    <a:pt x="4026632" y="454028"/>
                  </a:lnTo>
                  <a:lnTo>
                    <a:pt x="4024397" y="501360"/>
                  </a:lnTo>
                  <a:lnTo>
                    <a:pt x="4016184" y="542543"/>
                  </a:lnTo>
                  <a:lnTo>
                    <a:pt x="4006088" y="556132"/>
                  </a:lnTo>
                  <a:lnTo>
                    <a:pt x="3984918" y="583043"/>
                  </a:lnTo>
                  <a:lnTo>
                    <a:pt x="3956272" y="602249"/>
                  </a:lnTo>
                  <a:lnTo>
                    <a:pt x="3920148" y="613765"/>
                  </a:lnTo>
                  <a:lnTo>
                    <a:pt x="3876548" y="617601"/>
                  </a:lnTo>
                  <a:lnTo>
                    <a:pt x="3830633" y="614527"/>
                  </a:lnTo>
                  <a:lnTo>
                    <a:pt x="3792124" y="605297"/>
                  </a:lnTo>
                  <a:lnTo>
                    <a:pt x="3737229" y="568325"/>
                  </a:lnTo>
                  <a:lnTo>
                    <a:pt x="3713337" y="512476"/>
                  </a:lnTo>
                  <a:lnTo>
                    <a:pt x="3707350" y="471777"/>
                  </a:lnTo>
                  <a:lnTo>
                    <a:pt x="3705352" y="422528"/>
                  </a:lnTo>
                  <a:lnTo>
                    <a:pt x="3705352" y="183768"/>
                  </a:lnTo>
                  <a:lnTo>
                    <a:pt x="3655822" y="128396"/>
                  </a:lnTo>
                  <a:close/>
                </a:path>
                <a:path w="4092575" h="646430">
                  <a:moveTo>
                    <a:pt x="1990978" y="128396"/>
                  </a:moveTo>
                  <a:lnTo>
                    <a:pt x="2177161" y="128396"/>
                  </a:lnTo>
                  <a:lnTo>
                    <a:pt x="2126233" y="187070"/>
                  </a:lnTo>
                  <a:lnTo>
                    <a:pt x="2126233" y="396875"/>
                  </a:lnTo>
                  <a:lnTo>
                    <a:pt x="2131060" y="378459"/>
                  </a:lnTo>
                  <a:lnTo>
                    <a:pt x="2131060" y="183768"/>
                  </a:lnTo>
                  <a:lnTo>
                    <a:pt x="2180843" y="139700"/>
                  </a:lnTo>
                  <a:lnTo>
                    <a:pt x="2192781" y="156082"/>
                  </a:lnTo>
                  <a:lnTo>
                    <a:pt x="2155316" y="194563"/>
                  </a:lnTo>
                  <a:lnTo>
                    <a:pt x="2155316" y="362584"/>
                  </a:lnTo>
                  <a:lnTo>
                    <a:pt x="2254885" y="230250"/>
                  </a:lnTo>
                  <a:lnTo>
                    <a:pt x="2264812" y="217056"/>
                  </a:lnTo>
                  <a:lnTo>
                    <a:pt x="2271918" y="204708"/>
                  </a:lnTo>
                  <a:lnTo>
                    <a:pt x="2276191" y="193192"/>
                  </a:lnTo>
                  <a:lnTo>
                    <a:pt x="2277617" y="182499"/>
                  </a:lnTo>
                  <a:lnTo>
                    <a:pt x="2277617" y="175513"/>
                  </a:lnTo>
                  <a:lnTo>
                    <a:pt x="2241212" y="148375"/>
                  </a:lnTo>
                  <a:lnTo>
                    <a:pt x="2230119" y="145541"/>
                  </a:lnTo>
                  <a:lnTo>
                    <a:pt x="2230119" y="128396"/>
                  </a:lnTo>
                  <a:lnTo>
                    <a:pt x="2437638" y="128396"/>
                  </a:lnTo>
                  <a:lnTo>
                    <a:pt x="2437638" y="145287"/>
                  </a:lnTo>
                  <a:lnTo>
                    <a:pt x="2404131" y="157575"/>
                  </a:lnTo>
                  <a:lnTo>
                    <a:pt x="2370280" y="178244"/>
                  </a:lnTo>
                  <a:lnTo>
                    <a:pt x="2336071" y="207295"/>
                  </a:lnTo>
                  <a:lnTo>
                    <a:pt x="2301493" y="244728"/>
                  </a:lnTo>
                  <a:lnTo>
                    <a:pt x="2250820" y="303656"/>
                  </a:lnTo>
                  <a:lnTo>
                    <a:pt x="2383663" y="559180"/>
                  </a:lnTo>
                  <a:lnTo>
                    <a:pt x="2386456" y="561466"/>
                  </a:lnTo>
                  <a:lnTo>
                    <a:pt x="2258567" y="301878"/>
                  </a:lnTo>
                  <a:lnTo>
                    <a:pt x="2328291" y="221487"/>
                  </a:lnTo>
                  <a:lnTo>
                    <a:pt x="2356506" y="194125"/>
                  </a:lnTo>
                  <a:lnTo>
                    <a:pt x="2385901" y="173751"/>
                  </a:lnTo>
                  <a:lnTo>
                    <a:pt x="2416462" y="160355"/>
                  </a:lnTo>
                  <a:lnTo>
                    <a:pt x="2448179" y="153924"/>
                  </a:lnTo>
                  <a:lnTo>
                    <a:pt x="2455544" y="175640"/>
                  </a:lnTo>
                  <a:lnTo>
                    <a:pt x="2426898" y="181066"/>
                  </a:lnTo>
                  <a:lnTo>
                    <a:pt x="2399061" y="193135"/>
                  </a:lnTo>
                  <a:lnTo>
                    <a:pt x="2372034" y="211824"/>
                  </a:lnTo>
                  <a:lnTo>
                    <a:pt x="2345816" y="237108"/>
                  </a:lnTo>
                  <a:lnTo>
                    <a:pt x="2284094" y="304164"/>
                  </a:lnTo>
                  <a:lnTo>
                    <a:pt x="2411222" y="559307"/>
                  </a:lnTo>
                  <a:lnTo>
                    <a:pt x="2516124" y="641095"/>
                  </a:lnTo>
                  <a:lnTo>
                    <a:pt x="2273045" y="641095"/>
                  </a:lnTo>
                  <a:lnTo>
                    <a:pt x="2258567" y="616584"/>
                  </a:lnTo>
                  <a:lnTo>
                    <a:pt x="2469768" y="616584"/>
                  </a:lnTo>
                  <a:lnTo>
                    <a:pt x="2423032" y="591692"/>
                  </a:lnTo>
                  <a:lnTo>
                    <a:pt x="2446781" y="611377"/>
                  </a:lnTo>
                  <a:lnTo>
                    <a:pt x="2242185" y="611377"/>
                  </a:lnTo>
                  <a:lnTo>
                    <a:pt x="2289937" y="565911"/>
                  </a:lnTo>
                  <a:lnTo>
                    <a:pt x="2205481" y="394588"/>
                  </a:lnTo>
                  <a:lnTo>
                    <a:pt x="2155316" y="462279"/>
                  </a:lnTo>
                  <a:lnTo>
                    <a:pt x="2155316" y="561593"/>
                  </a:lnTo>
                  <a:lnTo>
                    <a:pt x="2214753" y="641095"/>
                  </a:lnTo>
                  <a:lnTo>
                    <a:pt x="2016505" y="641095"/>
                  </a:lnTo>
                  <a:lnTo>
                    <a:pt x="2002281" y="616584"/>
                  </a:lnTo>
                  <a:lnTo>
                    <a:pt x="2177541" y="616584"/>
                  </a:lnTo>
                  <a:lnTo>
                    <a:pt x="2159889" y="599185"/>
                  </a:lnTo>
                  <a:lnTo>
                    <a:pt x="2170556" y="611377"/>
                  </a:lnTo>
                  <a:lnTo>
                    <a:pt x="1988057" y="611377"/>
                  </a:lnTo>
                  <a:lnTo>
                    <a:pt x="2038095" y="557783"/>
                  </a:lnTo>
                  <a:lnTo>
                    <a:pt x="2038095" y="182625"/>
                  </a:lnTo>
                  <a:lnTo>
                    <a:pt x="1990978" y="128396"/>
                  </a:lnTo>
                  <a:close/>
                </a:path>
                <a:path w="4092575" h="646430">
                  <a:moveTo>
                    <a:pt x="1531874" y="128396"/>
                  </a:moveTo>
                  <a:lnTo>
                    <a:pt x="1731899" y="128396"/>
                  </a:lnTo>
                  <a:lnTo>
                    <a:pt x="1680082" y="172974"/>
                  </a:lnTo>
                  <a:lnTo>
                    <a:pt x="1841627" y="507491"/>
                  </a:lnTo>
                  <a:lnTo>
                    <a:pt x="1841627" y="472948"/>
                  </a:lnTo>
                  <a:lnTo>
                    <a:pt x="1689989" y="173989"/>
                  </a:lnTo>
                  <a:lnTo>
                    <a:pt x="1749678" y="134238"/>
                  </a:lnTo>
                  <a:lnTo>
                    <a:pt x="1763394" y="149732"/>
                  </a:lnTo>
                  <a:lnTo>
                    <a:pt x="1718055" y="181736"/>
                  </a:lnTo>
                  <a:lnTo>
                    <a:pt x="1841627" y="443991"/>
                  </a:lnTo>
                  <a:lnTo>
                    <a:pt x="1841627" y="281050"/>
                  </a:lnTo>
                  <a:lnTo>
                    <a:pt x="1841627" y="261746"/>
                  </a:lnTo>
                  <a:lnTo>
                    <a:pt x="1841031" y="233600"/>
                  </a:lnTo>
                  <a:lnTo>
                    <a:pt x="1836269" y="193024"/>
                  </a:lnTo>
                  <a:lnTo>
                    <a:pt x="1814290" y="157829"/>
                  </a:lnTo>
                  <a:lnTo>
                    <a:pt x="1779904" y="128396"/>
                  </a:lnTo>
                  <a:lnTo>
                    <a:pt x="1960752" y="128396"/>
                  </a:lnTo>
                  <a:lnTo>
                    <a:pt x="1925065" y="158400"/>
                  </a:lnTo>
                  <a:lnTo>
                    <a:pt x="1898407" y="194050"/>
                  </a:lnTo>
                  <a:lnTo>
                    <a:pt x="1889938" y="233725"/>
                  </a:lnTo>
                  <a:lnTo>
                    <a:pt x="1888870" y="258825"/>
                  </a:lnTo>
                  <a:lnTo>
                    <a:pt x="1888870" y="282448"/>
                  </a:lnTo>
                  <a:lnTo>
                    <a:pt x="1888870" y="611377"/>
                  </a:lnTo>
                  <a:lnTo>
                    <a:pt x="1814956" y="611377"/>
                  </a:lnTo>
                  <a:lnTo>
                    <a:pt x="1654810" y="277113"/>
                  </a:lnTo>
                  <a:lnTo>
                    <a:pt x="1654810" y="462660"/>
                  </a:lnTo>
                  <a:lnTo>
                    <a:pt x="1658747" y="535812"/>
                  </a:lnTo>
                  <a:lnTo>
                    <a:pt x="1678445" y="575943"/>
                  </a:lnTo>
                  <a:lnTo>
                    <a:pt x="1689353" y="585088"/>
                  </a:lnTo>
                  <a:lnTo>
                    <a:pt x="1691893" y="591819"/>
                  </a:lnTo>
                  <a:lnTo>
                    <a:pt x="1696592" y="593470"/>
                  </a:lnTo>
                  <a:lnTo>
                    <a:pt x="1731899" y="641095"/>
                  </a:lnTo>
                  <a:lnTo>
                    <a:pt x="1521967" y="641095"/>
                  </a:lnTo>
                  <a:lnTo>
                    <a:pt x="1512951" y="616584"/>
                  </a:lnTo>
                  <a:lnTo>
                    <a:pt x="1695830" y="616584"/>
                  </a:lnTo>
                  <a:lnTo>
                    <a:pt x="1681099" y="611377"/>
                  </a:lnTo>
                  <a:lnTo>
                    <a:pt x="1506727" y="611377"/>
                  </a:lnTo>
                  <a:lnTo>
                    <a:pt x="1527992" y="596900"/>
                  </a:lnTo>
                  <a:lnTo>
                    <a:pt x="1545113" y="582993"/>
                  </a:lnTo>
                  <a:lnTo>
                    <a:pt x="1572833" y="541988"/>
                  </a:lnTo>
                  <a:lnTo>
                    <a:pt x="1579552" y="497601"/>
                  </a:lnTo>
                  <a:lnTo>
                    <a:pt x="1580388" y="468121"/>
                  </a:lnTo>
                  <a:lnTo>
                    <a:pt x="1580388" y="179958"/>
                  </a:lnTo>
                  <a:lnTo>
                    <a:pt x="1531874" y="128396"/>
                  </a:lnTo>
                  <a:close/>
                </a:path>
                <a:path w="4092575" h="646430">
                  <a:moveTo>
                    <a:pt x="1122679" y="128396"/>
                  </a:moveTo>
                  <a:lnTo>
                    <a:pt x="1306195" y="128396"/>
                  </a:lnTo>
                  <a:lnTo>
                    <a:pt x="1268221" y="180593"/>
                  </a:lnTo>
                  <a:lnTo>
                    <a:pt x="1324355" y="330453"/>
                  </a:lnTo>
                  <a:lnTo>
                    <a:pt x="1327403" y="326516"/>
                  </a:lnTo>
                  <a:lnTo>
                    <a:pt x="1273428" y="184657"/>
                  </a:lnTo>
                  <a:lnTo>
                    <a:pt x="1317370" y="134238"/>
                  </a:lnTo>
                  <a:lnTo>
                    <a:pt x="1336802" y="143001"/>
                  </a:lnTo>
                  <a:lnTo>
                    <a:pt x="1299971" y="189864"/>
                  </a:lnTo>
                  <a:lnTo>
                    <a:pt x="1345438" y="313181"/>
                  </a:lnTo>
                  <a:lnTo>
                    <a:pt x="1378330" y="290321"/>
                  </a:lnTo>
                  <a:lnTo>
                    <a:pt x="1385167" y="313418"/>
                  </a:lnTo>
                  <a:lnTo>
                    <a:pt x="1392920" y="336026"/>
                  </a:lnTo>
                  <a:lnTo>
                    <a:pt x="1401601" y="358134"/>
                  </a:lnTo>
                  <a:lnTo>
                    <a:pt x="1411223" y="379729"/>
                  </a:lnTo>
                  <a:lnTo>
                    <a:pt x="1398523" y="379094"/>
                  </a:lnTo>
                  <a:lnTo>
                    <a:pt x="1390777" y="378840"/>
                  </a:lnTo>
                  <a:lnTo>
                    <a:pt x="1388109" y="378840"/>
                  </a:lnTo>
                  <a:lnTo>
                    <a:pt x="1373366" y="379225"/>
                  </a:lnTo>
                  <a:lnTo>
                    <a:pt x="1361313" y="380396"/>
                  </a:lnTo>
                  <a:lnTo>
                    <a:pt x="1351926" y="382377"/>
                  </a:lnTo>
                  <a:lnTo>
                    <a:pt x="1345183" y="385190"/>
                  </a:lnTo>
                  <a:lnTo>
                    <a:pt x="1410080" y="557276"/>
                  </a:lnTo>
                  <a:lnTo>
                    <a:pt x="1413636" y="560704"/>
                  </a:lnTo>
                  <a:lnTo>
                    <a:pt x="1351152" y="389254"/>
                  </a:lnTo>
                  <a:lnTo>
                    <a:pt x="1360481" y="386607"/>
                  </a:lnTo>
                  <a:lnTo>
                    <a:pt x="1369583" y="384746"/>
                  </a:lnTo>
                  <a:lnTo>
                    <a:pt x="1378424" y="383647"/>
                  </a:lnTo>
                  <a:lnTo>
                    <a:pt x="1386966" y="383285"/>
                  </a:lnTo>
                  <a:lnTo>
                    <a:pt x="1394350" y="383405"/>
                  </a:lnTo>
                  <a:lnTo>
                    <a:pt x="1401460" y="383762"/>
                  </a:lnTo>
                  <a:lnTo>
                    <a:pt x="1408308" y="384357"/>
                  </a:lnTo>
                  <a:lnTo>
                    <a:pt x="1414907" y="385190"/>
                  </a:lnTo>
                  <a:lnTo>
                    <a:pt x="1417827" y="385699"/>
                  </a:lnTo>
                  <a:lnTo>
                    <a:pt x="1408810" y="367664"/>
                  </a:lnTo>
                  <a:lnTo>
                    <a:pt x="1401907" y="351121"/>
                  </a:lnTo>
                  <a:lnTo>
                    <a:pt x="1396063" y="334470"/>
                  </a:lnTo>
                  <a:lnTo>
                    <a:pt x="1391290" y="317748"/>
                  </a:lnTo>
                  <a:lnTo>
                    <a:pt x="1387602" y="300989"/>
                  </a:lnTo>
                  <a:lnTo>
                    <a:pt x="1413255" y="310768"/>
                  </a:lnTo>
                  <a:lnTo>
                    <a:pt x="1419022" y="330295"/>
                  </a:lnTo>
                  <a:lnTo>
                    <a:pt x="1427765" y="353822"/>
                  </a:lnTo>
                  <a:lnTo>
                    <a:pt x="1439509" y="381349"/>
                  </a:lnTo>
                  <a:lnTo>
                    <a:pt x="1454277" y="412876"/>
                  </a:lnTo>
                  <a:lnTo>
                    <a:pt x="1442974" y="412114"/>
                  </a:lnTo>
                  <a:lnTo>
                    <a:pt x="1437132" y="411733"/>
                  </a:lnTo>
                  <a:lnTo>
                    <a:pt x="1436623" y="411733"/>
                  </a:lnTo>
                  <a:lnTo>
                    <a:pt x="1407159" y="409193"/>
                  </a:lnTo>
                  <a:lnTo>
                    <a:pt x="1400428" y="408685"/>
                  </a:lnTo>
                  <a:lnTo>
                    <a:pt x="1394714" y="408177"/>
                  </a:lnTo>
                  <a:lnTo>
                    <a:pt x="1389888" y="407924"/>
                  </a:lnTo>
                  <a:lnTo>
                    <a:pt x="1379220" y="407415"/>
                  </a:lnTo>
                  <a:lnTo>
                    <a:pt x="1438783" y="557656"/>
                  </a:lnTo>
                  <a:lnTo>
                    <a:pt x="1521460" y="641095"/>
                  </a:lnTo>
                  <a:lnTo>
                    <a:pt x="1298320" y="641095"/>
                  </a:lnTo>
                  <a:lnTo>
                    <a:pt x="1288033" y="616584"/>
                  </a:lnTo>
                  <a:lnTo>
                    <a:pt x="1481708" y="616584"/>
                  </a:lnTo>
                  <a:lnTo>
                    <a:pt x="1442085" y="588136"/>
                  </a:lnTo>
                  <a:lnTo>
                    <a:pt x="1465961" y="611377"/>
                  </a:lnTo>
                  <a:lnTo>
                    <a:pt x="1266444" y="611377"/>
                  </a:lnTo>
                  <a:lnTo>
                    <a:pt x="1316863" y="559307"/>
                  </a:lnTo>
                  <a:lnTo>
                    <a:pt x="1280921" y="462533"/>
                  </a:lnTo>
                  <a:lnTo>
                    <a:pt x="1265846" y="481417"/>
                  </a:lnTo>
                  <a:lnTo>
                    <a:pt x="1251664" y="500538"/>
                  </a:lnTo>
                  <a:lnTo>
                    <a:pt x="1238363" y="519898"/>
                  </a:lnTo>
                  <a:lnTo>
                    <a:pt x="1225930" y="539495"/>
                  </a:lnTo>
                  <a:lnTo>
                    <a:pt x="1206245" y="534542"/>
                  </a:lnTo>
                  <a:lnTo>
                    <a:pt x="1226470" y="500633"/>
                  </a:lnTo>
                  <a:lnTo>
                    <a:pt x="1252601" y="466725"/>
                  </a:lnTo>
                  <a:lnTo>
                    <a:pt x="1273047" y="444245"/>
                  </a:lnTo>
                  <a:lnTo>
                    <a:pt x="1271015" y="437641"/>
                  </a:lnTo>
                  <a:lnTo>
                    <a:pt x="1253777" y="455527"/>
                  </a:lnTo>
                  <a:lnTo>
                    <a:pt x="1236551" y="475472"/>
                  </a:lnTo>
                  <a:lnTo>
                    <a:pt x="1219348" y="497488"/>
                  </a:lnTo>
                  <a:lnTo>
                    <a:pt x="1202182" y="521588"/>
                  </a:lnTo>
                  <a:lnTo>
                    <a:pt x="1189101" y="507491"/>
                  </a:lnTo>
                  <a:lnTo>
                    <a:pt x="1164830" y="471273"/>
                  </a:lnTo>
                  <a:lnTo>
                    <a:pt x="1143508" y="442467"/>
                  </a:lnTo>
                  <a:lnTo>
                    <a:pt x="1140078" y="451484"/>
                  </a:lnTo>
                  <a:lnTo>
                    <a:pt x="1132484" y="474221"/>
                  </a:lnTo>
                  <a:lnTo>
                    <a:pt x="1127045" y="495173"/>
                  </a:lnTo>
                  <a:lnTo>
                    <a:pt x="1123773" y="514314"/>
                  </a:lnTo>
                  <a:lnTo>
                    <a:pt x="1122679" y="531621"/>
                  </a:lnTo>
                  <a:lnTo>
                    <a:pt x="1123134" y="541885"/>
                  </a:lnTo>
                  <a:lnTo>
                    <a:pt x="1142936" y="587914"/>
                  </a:lnTo>
                  <a:lnTo>
                    <a:pt x="1166876" y="618870"/>
                  </a:lnTo>
                  <a:lnTo>
                    <a:pt x="1168527" y="621029"/>
                  </a:lnTo>
                  <a:lnTo>
                    <a:pt x="1171828" y="628523"/>
                  </a:lnTo>
                  <a:lnTo>
                    <a:pt x="1176654" y="641095"/>
                  </a:lnTo>
                  <a:lnTo>
                    <a:pt x="967994" y="641095"/>
                  </a:lnTo>
                  <a:lnTo>
                    <a:pt x="957071" y="616584"/>
                  </a:lnTo>
                  <a:lnTo>
                    <a:pt x="1134490" y="616584"/>
                  </a:lnTo>
                  <a:lnTo>
                    <a:pt x="1132204" y="613790"/>
                  </a:lnTo>
                  <a:lnTo>
                    <a:pt x="1130300" y="611377"/>
                  </a:lnTo>
                  <a:lnTo>
                    <a:pt x="938148" y="611377"/>
                  </a:lnTo>
                  <a:lnTo>
                    <a:pt x="963767" y="591038"/>
                  </a:lnTo>
                  <a:lnTo>
                    <a:pt x="1005764" y="548834"/>
                  </a:lnTo>
                  <a:lnTo>
                    <a:pt x="1036048" y="503277"/>
                  </a:lnTo>
                  <a:lnTo>
                    <a:pt x="1064190" y="438697"/>
                  </a:lnTo>
                  <a:lnTo>
                    <a:pt x="1078357" y="397763"/>
                  </a:lnTo>
                  <a:lnTo>
                    <a:pt x="1081658" y="387350"/>
                  </a:lnTo>
                  <a:lnTo>
                    <a:pt x="1073530" y="382524"/>
                  </a:lnTo>
                  <a:lnTo>
                    <a:pt x="1064549" y="379047"/>
                  </a:lnTo>
                  <a:lnTo>
                    <a:pt x="1053782" y="376046"/>
                  </a:lnTo>
                  <a:lnTo>
                    <a:pt x="1041205" y="373522"/>
                  </a:lnTo>
                  <a:lnTo>
                    <a:pt x="1026794" y="371475"/>
                  </a:lnTo>
                  <a:lnTo>
                    <a:pt x="1036772" y="351928"/>
                  </a:lnTo>
                  <a:lnTo>
                    <a:pt x="1045940" y="332740"/>
                  </a:lnTo>
                  <a:lnTo>
                    <a:pt x="1054298" y="313932"/>
                  </a:lnTo>
                  <a:lnTo>
                    <a:pt x="1061846" y="295528"/>
                  </a:lnTo>
                  <a:lnTo>
                    <a:pt x="1071117" y="300100"/>
                  </a:lnTo>
                  <a:lnTo>
                    <a:pt x="1076705" y="303275"/>
                  </a:lnTo>
                  <a:lnTo>
                    <a:pt x="1078610" y="305180"/>
                  </a:lnTo>
                  <a:lnTo>
                    <a:pt x="1095628" y="323341"/>
                  </a:lnTo>
                  <a:lnTo>
                    <a:pt x="1099692" y="325754"/>
                  </a:lnTo>
                  <a:lnTo>
                    <a:pt x="1102740" y="328929"/>
                  </a:lnTo>
                  <a:lnTo>
                    <a:pt x="1104519" y="333120"/>
                  </a:lnTo>
                  <a:lnTo>
                    <a:pt x="1107058" y="326770"/>
                  </a:lnTo>
                  <a:lnTo>
                    <a:pt x="1103502" y="325119"/>
                  </a:lnTo>
                  <a:lnTo>
                    <a:pt x="1095285" y="317900"/>
                  </a:lnTo>
                  <a:lnTo>
                    <a:pt x="1087770" y="311467"/>
                  </a:lnTo>
                  <a:lnTo>
                    <a:pt x="1080946" y="305796"/>
                  </a:lnTo>
                  <a:lnTo>
                    <a:pt x="1074801" y="300862"/>
                  </a:lnTo>
                  <a:lnTo>
                    <a:pt x="1068704" y="293877"/>
                  </a:lnTo>
                  <a:lnTo>
                    <a:pt x="1080261" y="276859"/>
                  </a:lnTo>
                  <a:lnTo>
                    <a:pt x="1092144" y="284073"/>
                  </a:lnTo>
                  <a:lnTo>
                    <a:pt x="1102074" y="291417"/>
                  </a:lnTo>
                  <a:lnTo>
                    <a:pt x="1110051" y="298880"/>
                  </a:lnTo>
                  <a:lnTo>
                    <a:pt x="1116076" y="306450"/>
                  </a:lnTo>
                  <a:lnTo>
                    <a:pt x="1161414" y="179196"/>
                  </a:lnTo>
                  <a:lnTo>
                    <a:pt x="1122679" y="128396"/>
                  </a:lnTo>
                  <a:close/>
                </a:path>
                <a:path w="4092575" h="646430">
                  <a:moveTo>
                    <a:pt x="483234" y="128396"/>
                  </a:moveTo>
                  <a:lnTo>
                    <a:pt x="669797" y="128396"/>
                  </a:lnTo>
                  <a:lnTo>
                    <a:pt x="620394" y="187325"/>
                  </a:lnTo>
                  <a:lnTo>
                    <a:pt x="620394" y="335787"/>
                  </a:lnTo>
                  <a:lnTo>
                    <a:pt x="621791" y="336041"/>
                  </a:lnTo>
                  <a:lnTo>
                    <a:pt x="623315" y="336295"/>
                  </a:lnTo>
                  <a:lnTo>
                    <a:pt x="624839" y="336676"/>
                  </a:lnTo>
                  <a:lnTo>
                    <a:pt x="624839" y="184784"/>
                  </a:lnTo>
                  <a:lnTo>
                    <a:pt x="671702" y="141096"/>
                  </a:lnTo>
                  <a:lnTo>
                    <a:pt x="687069" y="154939"/>
                  </a:lnTo>
                  <a:lnTo>
                    <a:pt x="649351" y="195325"/>
                  </a:lnTo>
                  <a:lnTo>
                    <a:pt x="649351" y="337819"/>
                  </a:lnTo>
                  <a:lnTo>
                    <a:pt x="694648" y="340703"/>
                  </a:lnTo>
                  <a:lnTo>
                    <a:pt x="708151" y="340867"/>
                  </a:lnTo>
                  <a:lnTo>
                    <a:pt x="725989" y="340681"/>
                  </a:lnTo>
                  <a:lnTo>
                    <a:pt x="741600" y="340137"/>
                  </a:lnTo>
                  <a:lnTo>
                    <a:pt x="754997" y="339260"/>
                  </a:lnTo>
                  <a:lnTo>
                    <a:pt x="766190" y="338074"/>
                  </a:lnTo>
                  <a:lnTo>
                    <a:pt x="766190" y="180085"/>
                  </a:lnTo>
                  <a:lnTo>
                    <a:pt x="721613" y="128396"/>
                  </a:lnTo>
                  <a:lnTo>
                    <a:pt x="905509" y="128396"/>
                  </a:lnTo>
                  <a:lnTo>
                    <a:pt x="855090" y="187451"/>
                  </a:lnTo>
                  <a:lnTo>
                    <a:pt x="855090" y="561466"/>
                  </a:lnTo>
                  <a:lnTo>
                    <a:pt x="858901" y="565657"/>
                  </a:lnTo>
                  <a:lnTo>
                    <a:pt x="858901" y="185674"/>
                  </a:lnTo>
                  <a:lnTo>
                    <a:pt x="907795" y="141096"/>
                  </a:lnTo>
                  <a:lnTo>
                    <a:pt x="920622" y="157099"/>
                  </a:lnTo>
                  <a:lnTo>
                    <a:pt x="883411" y="195325"/>
                  </a:lnTo>
                  <a:lnTo>
                    <a:pt x="883411" y="561848"/>
                  </a:lnTo>
                  <a:lnTo>
                    <a:pt x="943990" y="641095"/>
                  </a:lnTo>
                  <a:lnTo>
                    <a:pt x="743330" y="641095"/>
                  </a:lnTo>
                  <a:lnTo>
                    <a:pt x="730122" y="616584"/>
                  </a:lnTo>
                  <a:lnTo>
                    <a:pt x="907922" y="616584"/>
                  </a:lnTo>
                  <a:lnTo>
                    <a:pt x="887094" y="597534"/>
                  </a:lnTo>
                  <a:lnTo>
                    <a:pt x="899286" y="611377"/>
                  </a:lnTo>
                  <a:lnTo>
                    <a:pt x="716026" y="611377"/>
                  </a:lnTo>
                  <a:lnTo>
                    <a:pt x="766190" y="557783"/>
                  </a:lnTo>
                  <a:lnTo>
                    <a:pt x="766190" y="414019"/>
                  </a:lnTo>
                  <a:lnTo>
                    <a:pt x="754423" y="417187"/>
                  </a:lnTo>
                  <a:lnTo>
                    <a:pt x="741203" y="419449"/>
                  </a:lnTo>
                  <a:lnTo>
                    <a:pt x="726507" y="420806"/>
                  </a:lnTo>
                  <a:lnTo>
                    <a:pt x="710310" y="421258"/>
                  </a:lnTo>
                  <a:lnTo>
                    <a:pt x="698428" y="421139"/>
                  </a:lnTo>
                  <a:lnTo>
                    <a:pt x="686403" y="420782"/>
                  </a:lnTo>
                  <a:lnTo>
                    <a:pt x="674235" y="420187"/>
                  </a:lnTo>
                  <a:lnTo>
                    <a:pt x="661923" y="419353"/>
                  </a:lnTo>
                  <a:lnTo>
                    <a:pt x="649351" y="418337"/>
                  </a:lnTo>
                  <a:lnTo>
                    <a:pt x="649351" y="561848"/>
                  </a:lnTo>
                  <a:lnTo>
                    <a:pt x="709676" y="641095"/>
                  </a:lnTo>
                  <a:lnTo>
                    <a:pt x="510158" y="641095"/>
                  </a:lnTo>
                  <a:lnTo>
                    <a:pt x="496442" y="616584"/>
                  </a:lnTo>
                  <a:lnTo>
                    <a:pt x="674369" y="616584"/>
                  </a:lnTo>
                  <a:lnTo>
                    <a:pt x="659638" y="603503"/>
                  </a:lnTo>
                  <a:lnTo>
                    <a:pt x="666876" y="611377"/>
                  </a:lnTo>
                  <a:lnTo>
                    <a:pt x="483234" y="611377"/>
                  </a:lnTo>
                  <a:lnTo>
                    <a:pt x="532129" y="557783"/>
                  </a:lnTo>
                  <a:lnTo>
                    <a:pt x="532129" y="409193"/>
                  </a:lnTo>
                  <a:lnTo>
                    <a:pt x="522539" y="410696"/>
                  </a:lnTo>
                  <a:lnTo>
                    <a:pt x="512841" y="415210"/>
                  </a:lnTo>
                  <a:lnTo>
                    <a:pt x="503072" y="422749"/>
                  </a:lnTo>
                  <a:lnTo>
                    <a:pt x="493267" y="433324"/>
                  </a:lnTo>
                  <a:lnTo>
                    <a:pt x="475614" y="424941"/>
                  </a:lnTo>
                  <a:lnTo>
                    <a:pt x="505636" y="394688"/>
                  </a:lnTo>
                  <a:lnTo>
                    <a:pt x="523113" y="387476"/>
                  </a:lnTo>
                  <a:lnTo>
                    <a:pt x="517651" y="388492"/>
                  </a:lnTo>
                  <a:lnTo>
                    <a:pt x="507029" y="392519"/>
                  </a:lnTo>
                  <a:lnTo>
                    <a:pt x="496681" y="398700"/>
                  </a:lnTo>
                  <a:lnTo>
                    <a:pt x="486594" y="407048"/>
                  </a:lnTo>
                  <a:lnTo>
                    <a:pt x="476757" y="417575"/>
                  </a:lnTo>
                  <a:lnTo>
                    <a:pt x="462152" y="409448"/>
                  </a:lnTo>
                  <a:lnTo>
                    <a:pt x="475319" y="381799"/>
                  </a:lnTo>
                  <a:lnTo>
                    <a:pt x="491378" y="360759"/>
                  </a:lnTo>
                  <a:lnTo>
                    <a:pt x="510319" y="346315"/>
                  </a:lnTo>
                  <a:lnTo>
                    <a:pt x="532129" y="338454"/>
                  </a:lnTo>
                  <a:lnTo>
                    <a:pt x="532129" y="183768"/>
                  </a:lnTo>
                  <a:lnTo>
                    <a:pt x="483234" y="128396"/>
                  </a:lnTo>
                  <a:close/>
                </a:path>
                <a:path w="4092575" h="646430">
                  <a:moveTo>
                    <a:pt x="0" y="128396"/>
                  </a:moveTo>
                  <a:lnTo>
                    <a:pt x="454532" y="128396"/>
                  </a:lnTo>
                  <a:lnTo>
                    <a:pt x="451738" y="139700"/>
                  </a:lnTo>
                  <a:lnTo>
                    <a:pt x="450088" y="145923"/>
                  </a:lnTo>
                  <a:lnTo>
                    <a:pt x="449579" y="146938"/>
                  </a:lnTo>
                  <a:lnTo>
                    <a:pt x="425322" y="188721"/>
                  </a:lnTo>
                  <a:lnTo>
                    <a:pt x="418842" y="201916"/>
                  </a:lnTo>
                  <a:lnTo>
                    <a:pt x="412718" y="216169"/>
                  </a:lnTo>
                  <a:lnTo>
                    <a:pt x="406927" y="231495"/>
                  </a:lnTo>
                  <a:lnTo>
                    <a:pt x="401446" y="247903"/>
                  </a:lnTo>
                  <a:lnTo>
                    <a:pt x="396747" y="255524"/>
                  </a:lnTo>
                  <a:lnTo>
                    <a:pt x="382650" y="250062"/>
                  </a:lnTo>
                  <a:lnTo>
                    <a:pt x="381253" y="243966"/>
                  </a:lnTo>
                  <a:lnTo>
                    <a:pt x="379602" y="237108"/>
                  </a:lnTo>
                  <a:lnTo>
                    <a:pt x="337962" y="208184"/>
                  </a:lnTo>
                  <a:lnTo>
                    <a:pt x="306577" y="204596"/>
                  </a:lnTo>
                  <a:lnTo>
                    <a:pt x="301751" y="204596"/>
                  </a:lnTo>
                  <a:lnTo>
                    <a:pt x="298450" y="204724"/>
                  </a:lnTo>
                  <a:lnTo>
                    <a:pt x="296925" y="204977"/>
                  </a:lnTo>
                  <a:lnTo>
                    <a:pt x="298322" y="562736"/>
                  </a:lnTo>
                  <a:lnTo>
                    <a:pt x="356361" y="641095"/>
                  </a:lnTo>
                  <a:lnTo>
                    <a:pt x="158622" y="641095"/>
                  </a:lnTo>
                  <a:lnTo>
                    <a:pt x="146303" y="616584"/>
                  </a:lnTo>
                  <a:lnTo>
                    <a:pt x="321055" y="616584"/>
                  </a:lnTo>
                  <a:lnTo>
                    <a:pt x="299846" y="596900"/>
                  </a:lnTo>
                  <a:lnTo>
                    <a:pt x="312165" y="611377"/>
                  </a:lnTo>
                  <a:lnTo>
                    <a:pt x="130301" y="611377"/>
                  </a:lnTo>
                  <a:lnTo>
                    <a:pt x="181355" y="557656"/>
                  </a:lnTo>
                  <a:lnTo>
                    <a:pt x="181355" y="205485"/>
                  </a:lnTo>
                  <a:lnTo>
                    <a:pt x="133635" y="208565"/>
                  </a:lnTo>
                  <a:lnTo>
                    <a:pt x="103679" y="237950"/>
                  </a:lnTo>
                  <a:lnTo>
                    <a:pt x="97789" y="272033"/>
                  </a:lnTo>
                  <a:lnTo>
                    <a:pt x="73786" y="272033"/>
                  </a:lnTo>
                  <a:lnTo>
                    <a:pt x="81994" y="227171"/>
                  </a:lnTo>
                  <a:lnTo>
                    <a:pt x="109466" y="191402"/>
                  </a:lnTo>
                  <a:lnTo>
                    <a:pt x="155828" y="180848"/>
                  </a:lnTo>
                  <a:lnTo>
                    <a:pt x="184911" y="181228"/>
                  </a:lnTo>
                  <a:lnTo>
                    <a:pt x="181355" y="181228"/>
                  </a:lnTo>
                  <a:lnTo>
                    <a:pt x="181355" y="177418"/>
                  </a:lnTo>
                  <a:lnTo>
                    <a:pt x="175097" y="176825"/>
                  </a:lnTo>
                  <a:lnTo>
                    <a:pt x="168338" y="176387"/>
                  </a:lnTo>
                  <a:lnTo>
                    <a:pt x="161103" y="176115"/>
                  </a:lnTo>
                  <a:lnTo>
                    <a:pt x="153415" y="176021"/>
                  </a:lnTo>
                  <a:lnTo>
                    <a:pt x="133080" y="177093"/>
                  </a:lnTo>
                  <a:lnTo>
                    <a:pt x="90931" y="193166"/>
                  </a:lnTo>
                  <a:lnTo>
                    <a:pt x="72143" y="237208"/>
                  </a:lnTo>
                  <a:lnTo>
                    <a:pt x="69976" y="259968"/>
                  </a:lnTo>
                  <a:lnTo>
                    <a:pt x="52577" y="259968"/>
                  </a:lnTo>
                  <a:lnTo>
                    <a:pt x="43051" y="231848"/>
                  </a:lnTo>
                  <a:lnTo>
                    <a:pt x="31607" y="202930"/>
                  </a:lnTo>
                  <a:lnTo>
                    <a:pt x="18234" y="173226"/>
                  </a:lnTo>
                  <a:lnTo>
                    <a:pt x="2920" y="142748"/>
                  </a:lnTo>
                  <a:lnTo>
                    <a:pt x="0" y="128396"/>
                  </a:lnTo>
                  <a:close/>
                </a:path>
                <a:path w="4092575" h="646430">
                  <a:moveTo>
                    <a:pt x="3394837" y="123570"/>
                  </a:moveTo>
                  <a:lnTo>
                    <a:pt x="3448939" y="130349"/>
                  </a:lnTo>
                  <a:lnTo>
                    <a:pt x="3495802" y="150749"/>
                  </a:lnTo>
                  <a:lnTo>
                    <a:pt x="3503803" y="156082"/>
                  </a:lnTo>
                  <a:lnTo>
                    <a:pt x="3503803" y="142239"/>
                  </a:lnTo>
                  <a:lnTo>
                    <a:pt x="3560699" y="178355"/>
                  </a:lnTo>
                  <a:lnTo>
                    <a:pt x="3600450" y="232282"/>
                  </a:lnTo>
                  <a:lnTo>
                    <a:pt x="3623881" y="299799"/>
                  </a:lnTo>
                  <a:lnTo>
                    <a:pt x="3631691" y="376554"/>
                  </a:lnTo>
                  <a:lnTo>
                    <a:pt x="3627836" y="433728"/>
                  </a:lnTo>
                  <a:lnTo>
                    <a:pt x="3616277" y="485235"/>
                  </a:lnTo>
                  <a:lnTo>
                    <a:pt x="3597026" y="531074"/>
                  </a:lnTo>
                  <a:lnTo>
                    <a:pt x="3570097" y="571245"/>
                  </a:lnTo>
                  <a:lnTo>
                    <a:pt x="3536803" y="603916"/>
                  </a:lnTo>
                  <a:lnTo>
                    <a:pt x="3498627" y="627252"/>
                  </a:lnTo>
                  <a:lnTo>
                    <a:pt x="3455546" y="641254"/>
                  </a:lnTo>
                  <a:lnTo>
                    <a:pt x="3407537" y="645921"/>
                  </a:lnTo>
                  <a:lnTo>
                    <a:pt x="3375604" y="643064"/>
                  </a:lnTo>
                  <a:lnTo>
                    <a:pt x="3344386" y="634491"/>
                  </a:lnTo>
                  <a:lnTo>
                    <a:pt x="3313882" y="620204"/>
                  </a:lnTo>
                  <a:lnTo>
                    <a:pt x="3284092" y="600201"/>
                  </a:lnTo>
                  <a:lnTo>
                    <a:pt x="3284092" y="587248"/>
                  </a:lnTo>
                  <a:lnTo>
                    <a:pt x="3312433" y="601843"/>
                  </a:lnTo>
                  <a:lnTo>
                    <a:pt x="3342036" y="612282"/>
                  </a:lnTo>
                  <a:lnTo>
                    <a:pt x="3372925" y="618555"/>
                  </a:lnTo>
                  <a:lnTo>
                    <a:pt x="3405124" y="620649"/>
                  </a:lnTo>
                  <a:lnTo>
                    <a:pt x="3447250" y="616481"/>
                  </a:lnTo>
                  <a:lnTo>
                    <a:pt x="3485435" y="603980"/>
                  </a:lnTo>
                  <a:lnTo>
                    <a:pt x="3519691" y="583144"/>
                  </a:lnTo>
                  <a:lnTo>
                    <a:pt x="3550030" y="553974"/>
                  </a:lnTo>
                  <a:lnTo>
                    <a:pt x="3574867" y="518350"/>
                  </a:lnTo>
                  <a:lnTo>
                    <a:pt x="3592607" y="477964"/>
                  </a:lnTo>
                  <a:lnTo>
                    <a:pt x="3603251" y="432815"/>
                  </a:lnTo>
                  <a:lnTo>
                    <a:pt x="3606800" y="382904"/>
                  </a:lnTo>
                  <a:lnTo>
                    <a:pt x="3605158" y="345092"/>
                  </a:lnTo>
                  <a:lnTo>
                    <a:pt x="3592066" y="276945"/>
                  </a:lnTo>
                  <a:lnTo>
                    <a:pt x="3569968" y="225724"/>
                  </a:lnTo>
                  <a:lnTo>
                    <a:pt x="3543436" y="189859"/>
                  </a:lnTo>
                  <a:lnTo>
                    <a:pt x="3518535" y="167893"/>
                  </a:lnTo>
                  <a:lnTo>
                    <a:pt x="3520440" y="169544"/>
                  </a:lnTo>
                  <a:lnTo>
                    <a:pt x="3526176" y="174968"/>
                  </a:lnTo>
                  <a:lnTo>
                    <a:pt x="3566507" y="230838"/>
                  </a:lnTo>
                  <a:lnTo>
                    <a:pt x="3583733" y="274129"/>
                  </a:lnTo>
                  <a:lnTo>
                    <a:pt x="3594078" y="323040"/>
                  </a:lnTo>
                  <a:lnTo>
                    <a:pt x="3597529" y="377570"/>
                  </a:lnTo>
                  <a:lnTo>
                    <a:pt x="3594125" y="429172"/>
                  </a:lnTo>
                  <a:lnTo>
                    <a:pt x="3583924" y="475392"/>
                  </a:lnTo>
                  <a:lnTo>
                    <a:pt x="3566935" y="516231"/>
                  </a:lnTo>
                  <a:lnTo>
                    <a:pt x="3543173" y="551687"/>
                  </a:lnTo>
                  <a:lnTo>
                    <a:pt x="3513593" y="580378"/>
                  </a:lnTo>
                  <a:lnTo>
                    <a:pt x="3479323" y="600900"/>
                  </a:lnTo>
                  <a:lnTo>
                    <a:pt x="3440338" y="613231"/>
                  </a:lnTo>
                  <a:lnTo>
                    <a:pt x="3396615" y="617346"/>
                  </a:lnTo>
                  <a:lnTo>
                    <a:pt x="3361420" y="614445"/>
                  </a:lnTo>
                  <a:lnTo>
                    <a:pt x="3297031" y="591308"/>
                  </a:lnTo>
                  <a:lnTo>
                    <a:pt x="3238086" y="541415"/>
                  </a:lnTo>
                  <a:lnTo>
                    <a:pt x="3214968" y="506554"/>
                  </a:lnTo>
                  <a:lnTo>
                    <a:pt x="3198470" y="466529"/>
                  </a:lnTo>
                  <a:lnTo>
                    <a:pt x="3188580" y="421336"/>
                  </a:lnTo>
                  <a:lnTo>
                    <a:pt x="3185287" y="370966"/>
                  </a:lnTo>
                  <a:lnTo>
                    <a:pt x="3188833" y="317414"/>
                  </a:lnTo>
                  <a:lnTo>
                    <a:pt x="3199463" y="269541"/>
                  </a:lnTo>
                  <a:lnTo>
                    <a:pt x="3217165" y="227359"/>
                  </a:lnTo>
                  <a:lnTo>
                    <a:pt x="3241929" y="190880"/>
                  </a:lnTo>
                  <a:lnTo>
                    <a:pt x="3272768" y="161397"/>
                  </a:lnTo>
                  <a:lnTo>
                    <a:pt x="3308524" y="140366"/>
                  </a:lnTo>
                  <a:lnTo>
                    <a:pt x="3349210" y="127765"/>
                  </a:lnTo>
                  <a:lnTo>
                    <a:pt x="3394837" y="123570"/>
                  </a:lnTo>
                  <a:close/>
                </a:path>
                <a:path w="4092575" h="646430">
                  <a:moveTo>
                    <a:pt x="3235198" y="21843"/>
                  </a:moveTo>
                  <a:lnTo>
                    <a:pt x="3235198" y="47243"/>
                  </a:lnTo>
                  <a:lnTo>
                    <a:pt x="3229229" y="53212"/>
                  </a:lnTo>
                  <a:lnTo>
                    <a:pt x="3214629" y="67595"/>
                  </a:lnTo>
                  <a:lnTo>
                    <a:pt x="3201114" y="81978"/>
                  </a:lnTo>
                  <a:lnTo>
                    <a:pt x="3165141" y="127577"/>
                  </a:lnTo>
                  <a:lnTo>
                    <a:pt x="3132566" y="176484"/>
                  </a:lnTo>
                  <a:lnTo>
                    <a:pt x="2981452" y="414527"/>
                  </a:lnTo>
                  <a:lnTo>
                    <a:pt x="2981452" y="552957"/>
                  </a:lnTo>
                  <a:lnTo>
                    <a:pt x="3046349" y="641095"/>
                  </a:lnTo>
                  <a:lnTo>
                    <a:pt x="2805429" y="641095"/>
                  </a:lnTo>
                  <a:lnTo>
                    <a:pt x="2798572" y="616584"/>
                  </a:lnTo>
                  <a:lnTo>
                    <a:pt x="3011678" y="616584"/>
                  </a:lnTo>
                  <a:lnTo>
                    <a:pt x="2956432" y="558164"/>
                  </a:lnTo>
                  <a:lnTo>
                    <a:pt x="2956432" y="407542"/>
                  </a:lnTo>
                  <a:lnTo>
                    <a:pt x="3091941" y="193548"/>
                  </a:lnTo>
                  <a:lnTo>
                    <a:pt x="3127375" y="156463"/>
                  </a:lnTo>
                  <a:lnTo>
                    <a:pt x="3150187" y="115266"/>
                  </a:lnTo>
                  <a:lnTo>
                    <a:pt x="3175762" y="79105"/>
                  </a:lnTo>
                  <a:lnTo>
                    <a:pt x="3204098" y="47968"/>
                  </a:lnTo>
                  <a:lnTo>
                    <a:pt x="3235198" y="21843"/>
                  </a:lnTo>
                  <a:close/>
                </a:path>
                <a:path w="4092575" h="646430">
                  <a:moveTo>
                    <a:pt x="3213227" y="0"/>
                  </a:moveTo>
                  <a:lnTo>
                    <a:pt x="3220847" y="10794"/>
                  </a:lnTo>
                  <a:lnTo>
                    <a:pt x="3215386" y="19303"/>
                  </a:lnTo>
                  <a:lnTo>
                    <a:pt x="3184263" y="53214"/>
                  </a:lnTo>
                  <a:lnTo>
                    <a:pt x="3156045" y="87328"/>
                  </a:lnTo>
                  <a:lnTo>
                    <a:pt x="3130732" y="121656"/>
                  </a:lnTo>
                  <a:lnTo>
                    <a:pt x="3108325" y="156209"/>
                  </a:lnTo>
                  <a:lnTo>
                    <a:pt x="3085083" y="194182"/>
                  </a:lnTo>
                  <a:lnTo>
                    <a:pt x="2950591" y="409320"/>
                  </a:lnTo>
                  <a:lnTo>
                    <a:pt x="2950591" y="552195"/>
                  </a:lnTo>
                  <a:lnTo>
                    <a:pt x="3003423" y="611377"/>
                  </a:lnTo>
                  <a:lnTo>
                    <a:pt x="2810510" y="611377"/>
                  </a:lnTo>
                  <a:lnTo>
                    <a:pt x="2863088" y="552068"/>
                  </a:lnTo>
                  <a:lnTo>
                    <a:pt x="2863088" y="409575"/>
                  </a:lnTo>
                  <a:lnTo>
                    <a:pt x="2775585" y="274827"/>
                  </a:lnTo>
                  <a:lnTo>
                    <a:pt x="2756535" y="243331"/>
                  </a:lnTo>
                  <a:lnTo>
                    <a:pt x="2734230" y="211121"/>
                  </a:lnTo>
                  <a:lnTo>
                    <a:pt x="2707044" y="178885"/>
                  </a:lnTo>
                  <a:lnTo>
                    <a:pt x="2668397" y="145541"/>
                  </a:lnTo>
                  <a:lnTo>
                    <a:pt x="2661030" y="128396"/>
                  </a:lnTo>
                  <a:lnTo>
                    <a:pt x="2860420" y="128396"/>
                  </a:lnTo>
                  <a:lnTo>
                    <a:pt x="2815208" y="183768"/>
                  </a:lnTo>
                  <a:lnTo>
                    <a:pt x="2928747" y="358648"/>
                  </a:lnTo>
                  <a:lnTo>
                    <a:pt x="2933065" y="347599"/>
                  </a:lnTo>
                  <a:lnTo>
                    <a:pt x="2824861" y="181863"/>
                  </a:lnTo>
                  <a:lnTo>
                    <a:pt x="2869945" y="138937"/>
                  </a:lnTo>
                  <a:lnTo>
                    <a:pt x="2886075" y="151891"/>
                  </a:lnTo>
                  <a:lnTo>
                    <a:pt x="2852801" y="184150"/>
                  </a:lnTo>
                  <a:lnTo>
                    <a:pt x="2946018" y="331215"/>
                  </a:lnTo>
                  <a:lnTo>
                    <a:pt x="3021456" y="205993"/>
                  </a:lnTo>
                  <a:lnTo>
                    <a:pt x="3047238" y="158654"/>
                  </a:lnTo>
                  <a:lnTo>
                    <a:pt x="3055874" y="125983"/>
                  </a:lnTo>
                  <a:lnTo>
                    <a:pt x="3053921" y="114909"/>
                  </a:lnTo>
                  <a:lnTo>
                    <a:pt x="3048063" y="101679"/>
                  </a:lnTo>
                  <a:lnTo>
                    <a:pt x="3038300" y="86282"/>
                  </a:lnTo>
                  <a:lnTo>
                    <a:pt x="3024631" y="68706"/>
                  </a:lnTo>
                  <a:lnTo>
                    <a:pt x="3077352" y="53947"/>
                  </a:lnTo>
                  <a:lnTo>
                    <a:pt x="3124644" y="38068"/>
                  </a:lnTo>
                  <a:lnTo>
                    <a:pt x="3166506" y="21093"/>
                  </a:lnTo>
                  <a:lnTo>
                    <a:pt x="3202940" y="3048"/>
                  </a:lnTo>
                  <a:lnTo>
                    <a:pt x="3213227" y="0"/>
                  </a:lnTo>
                  <a:close/>
                </a:path>
              </a:pathLst>
            </a:custGeom>
            <a:ln w="12700">
              <a:solidFill>
                <a:srgbClr val="42B9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87742" y="3268344"/>
            <a:ext cx="5584698" cy="4137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3665"/>
            <a:ext cx="20008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20341"/>
            <a:ext cx="60004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Arial"/>
                <a:cs typeface="Arial"/>
              </a:rPr>
              <a:t>To replicate the Indian income tax website at a beginner level using basic knowledge in  HTML, CSS and </a:t>
            </a:r>
            <a:r>
              <a:rPr lang="en-IN" spc="-5" dirty="0" err="1">
                <a:latin typeface="Arial"/>
                <a:cs typeface="Arial"/>
              </a:rPr>
              <a:t>Javascript</a:t>
            </a:r>
            <a:r>
              <a:rPr lang="en-IN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7B62139-4192-C1A9-4370-606F8287A329}"/>
              </a:ext>
            </a:extLst>
          </p:cNvPr>
          <p:cNvSpPr txBox="1"/>
          <p:nvPr/>
        </p:nvSpPr>
        <p:spPr>
          <a:xfrm>
            <a:off x="900112" y="3594100"/>
            <a:ext cx="5756275" cy="4139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u="heavy" spc="-5" dirty="0">
                <a:solidFill>
                  <a:srgbClr val="3D8752"/>
                </a:solidFill>
                <a:uFill>
                  <a:solidFill>
                    <a:srgbClr val="3D8752"/>
                  </a:solidFill>
                </a:uFill>
                <a:latin typeface="Arial"/>
                <a:cs typeface="Arial"/>
              </a:rPr>
              <a:t>TECHNOLOGY</a:t>
            </a:r>
            <a:r>
              <a:rPr sz="2500" u="heavy" dirty="0">
                <a:solidFill>
                  <a:srgbClr val="3D8752"/>
                </a:solidFill>
                <a:uFill>
                  <a:solidFill>
                    <a:srgbClr val="3D8752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-5" dirty="0">
                <a:solidFill>
                  <a:srgbClr val="3D8752"/>
                </a:solidFill>
                <a:uFill>
                  <a:solidFill>
                    <a:srgbClr val="3D8752"/>
                  </a:solidFill>
                </a:uFill>
                <a:latin typeface="Arial"/>
                <a:cs typeface="Arial"/>
              </a:rPr>
              <a:t>USED</a:t>
            </a:r>
            <a:endParaRPr sz="2500" dirty="0">
              <a:latin typeface="Arial"/>
              <a:cs typeface="Arial"/>
            </a:endParaRPr>
          </a:p>
          <a:p>
            <a:pPr marL="12700" marR="625475">
              <a:lnSpc>
                <a:spcPct val="191800"/>
              </a:lnSpc>
              <a:spcBef>
                <a:spcPts val="1130"/>
              </a:spcBef>
            </a:pPr>
            <a:r>
              <a:rPr sz="2200" spc="-5" dirty="0">
                <a:latin typeface="Arial"/>
                <a:cs typeface="Arial"/>
              </a:rPr>
              <a:t>We have developed this project using the  below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technology.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SzPct val="122222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HTML - </a:t>
            </a:r>
            <a:r>
              <a:rPr sz="1800" spc="-5" dirty="0">
                <a:latin typeface="Arial"/>
                <a:cs typeface="Arial"/>
              </a:rPr>
              <a:t>Page layout </a:t>
            </a:r>
            <a:r>
              <a:rPr sz="180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been designed in</a:t>
            </a:r>
            <a:r>
              <a:rPr sz="1800" dirty="0">
                <a:latin typeface="Arial"/>
                <a:cs typeface="Arial"/>
              </a:rPr>
              <a:t> HTML.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15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SzPct val="122222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CSS - CSS </a:t>
            </a:r>
            <a:r>
              <a:rPr sz="1800" spc="-5" dirty="0">
                <a:latin typeface="Arial"/>
                <a:cs typeface="Arial"/>
              </a:rPr>
              <a:t>has been 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the designing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</a:t>
            </a:r>
            <a:endParaRPr lang="en-IN" sz="1800" spc="-5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SzPct val="122222"/>
              <a:buFont typeface="Symbol"/>
              <a:buChar char=""/>
              <a:tabLst>
                <a:tab pos="469900" algn="l"/>
              </a:tabLst>
            </a:pPr>
            <a:endParaRPr lang="en-IN" spc="-5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SzPct val="122222"/>
              <a:buFont typeface="Symbol"/>
              <a:buChar char=""/>
              <a:tabLst>
                <a:tab pos="469900" algn="l"/>
              </a:tabLst>
            </a:pPr>
            <a:r>
              <a:rPr lang="en-IN" sz="1800" spc="-5" dirty="0" err="1">
                <a:latin typeface="Arial"/>
                <a:cs typeface="Arial"/>
              </a:rPr>
              <a:t>Javascrpit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554" y="882141"/>
            <a:ext cx="26714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HOME</a:t>
            </a:r>
            <a:r>
              <a:rPr sz="25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WEBPAGE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A3C81AA-85FC-DC03-4C8D-F97241955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060700"/>
            <a:ext cx="7010400" cy="4250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554" y="882141"/>
            <a:ext cx="3463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ABOUT-US</a:t>
            </a:r>
            <a:r>
              <a:rPr sz="25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WEBPAGE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DC89E50-CD8F-D7F5-9059-774FA9A0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21434"/>
            <a:ext cx="7010400" cy="42505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554" y="1715769"/>
            <a:ext cx="3251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CONTACT</a:t>
            </a:r>
            <a:r>
              <a:rPr sz="25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WEBPAGE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38" y="2334894"/>
            <a:ext cx="7532370" cy="8357870"/>
            <a:chOff x="27938" y="2334894"/>
            <a:chExt cx="7532370" cy="8357870"/>
          </a:xfrm>
        </p:grpSpPr>
        <p:sp>
          <p:nvSpPr>
            <p:cNvPr id="4" name="object 4"/>
            <p:cNvSpPr/>
            <p:nvPr/>
          </p:nvSpPr>
          <p:spPr>
            <a:xfrm>
              <a:off x="27938" y="2334894"/>
              <a:ext cx="7532116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1" y="6279146"/>
              <a:ext cx="7520432" cy="4413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1250" y="695414"/>
            <a:ext cx="4356735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indent="-6864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383665" algn="l"/>
                <a:tab pos="1384300" algn="l"/>
              </a:tabLst>
            </a:pPr>
            <a:r>
              <a:rPr sz="2500" spc="-5" dirty="0">
                <a:latin typeface="Arial Rounded MT Bold" panose="020F0704030504030204" pitchFamily="34" charset="0"/>
                <a:cs typeface="Arial"/>
              </a:rPr>
              <a:t>HOMEPAGE</a:t>
            </a:r>
            <a:r>
              <a:rPr sz="2500" spc="5" dirty="0">
                <a:latin typeface="Arial"/>
                <a:cs typeface="Arial"/>
              </a:rPr>
              <a:t> 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800" spc="-5" dirty="0">
                <a:latin typeface="Arial"/>
                <a:cs typeface="Arial"/>
              </a:rPr>
              <a:t>    </a:t>
            </a:r>
            <a:r>
              <a:rPr sz="1800" spc="-5" dirty="0">
                <a:latin typeface="Arial"/>
                <a:cs typeface="Arial"/>
              </a:rPr>
              <a:t>This page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r>
              <a:rPr lang="en-IN" sz="1800" spc="-5" dirty="0">
                <a:latin typeface="Arial"/>
                <a:cs typeface="Arial"/>
              </a:rPr>
              <a:t> information  about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lang="en-IN" sz="1800" dirty="0">
                <a:latin typeface="Arial"/>
                <a:cs typeface="Arial"/>
              </a:rPr>
              <a:t> Login Details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lang="en-IN" spc="-5" dirty="0">
                <a:latin typeface="Arial"/>
                <a:cs typeface="Arial"/>
              </a:rPr>
              <a:t> Important News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lang="en-IN" spc="-5" dirty="0">
                <a:latin typeface="Arial"/>
                <a:cs typeface="Arial"/>
              </a:rPr>
              <a:t> FAQ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800" dirty="0">
                <a:latin typeface="Arial"/>
                <a:cs typeface="Arial"/>
              </a:rPr>
              <a:t>  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800B0-75F3-291D-A7D5-E34C86E20FA4}"/>
              </a:ext>
            </a:extLst>
          </p:cNvPr>
          <p:cNvSpPr txBox="1"/>
          <p:nvPr/>
        </p:nvSpPr>
        <p:spPr>
          <a:xfrm>
            <a:off x="1321435" y="5575300"/>
            <a:ext cx="373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Arial Rounded MT Bold" panose="020F0704030504030204" pitchFamily="34" charset="0"/>
              </a:rPr>
              <a:t>     ABOUT US</a:t>
            </a:r>
          </a:p>
          <a:p>
            <a:endParaRPr lang="en-IN" sz="2500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Page contains information                      about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Ministry of Finance</a:t>
            </a:r>
          </a:p>
          <a:p>
            <a:pPr marL="342900" indent="-342900">
              <a:buFont typeface="+mj-lt"/>
              <a:buAutoNum type="arabicParenR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Central Board of Direct Taxes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435800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indent="-6864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383665" algn="l"/>
                <a:tab pos="1384300" algn="l"/>
              </a:tabLst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BOOKTICKET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page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Movie selection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Seat selection where you </a:t>
            </a:r>
            <a:r>
              <a:rPr sz="1800" dirty="0">
                <a:latin typeface="Arial"/>
                <a:cs typeface="Arial"/>
              </a:rPr>
              <a:t>want 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Submit option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ticket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confirmation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Work </a:t>
            </a:r>
            <a:r>
              <a:rPr sz="1800" spc="-5" dirty="0">
                <a:latin typeface="Arial"/>
                <a:cs typeface="Arial"/>
              </a:rPr>
              <a:t>done by </a:t>
            </a:r>
            <a:r>
              <a:rPr sz="1800" dirty="0">
                <a:latin typeface="Arial"/>
                <a:cs typeface="Arial"/>
              </a:rPr>
              <a:t>ABBAN </a:t>
            </a:r>
            <a:r>
              <a:rPr sz="1800" spc="-5" dirty="0">
                <a:latin typeface="Arial"/>
                <a:cs typeface="Arial"/>
              </a:rPr>
              <a:t>FALAKI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(12216203)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6469"/>
            <a:ext cx="4914900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indent="-6864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383665" algn="l"/>
                <a:tab pos="1384300" algn="l"/>
              </a:tabLst>
            </a:pPr>
            <a:r>
              <a:rPr sz="2500" spc="-5" dirty="0">
                <a:latin typeface="Arial"/>
                <a:cs typeface="Arial"/>
              </a:rPr>
              <a:t>TICKET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PAGE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page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Ticket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photo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Ticket</a:t>
            </a:r>
            <a:r>
              <a:rPr sz="1800" spc="-5" dirty="0">
                <a:latin typeface="Arial"/>
                <a:cs typeface="Arial"/>
              </a:rPr>
              <a:t> details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7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Download </a:t>
            </a:r>
            <a:r>
              <a:rPr sz="1800" dirty="0">
                <a:latin typeface="Arial"/>
                <a:cs typeface="Arial"/>
              </a:rPr>
              <a:t>ticket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Work </a:t>
            </a:r>
            <a:r>
              <a:rPr sz="1800" spc="-5" dirty="0">
                <a:latin typeface="Arial"/>
                <a:cs typeface="Arial"/>
              </a:rPr>
              <a:t>done by MD SHAHBAZ ALAM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(12216319)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4357370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indent="-6864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383665" algn="l"/>
                <a:tab pos="1384300" algn="l"/>
              </a:tabLst>
            </a:pPr>
            <a:r>
              <a:rPr sz="2500" spc="-5" dirty="0">
                <a:latin typeface="Arial"/>
                <a:cs typeface="Arial"/>
              </a:rPr>
              <a:t>ABOUT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PAGE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page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About cinema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hall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About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webpage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Who create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Work </a:t>
            </a:r>
            <a:r>
              <a:rPr sz="1800" spc="-5" dirty="0">
                <a:latin typeface="Arial"/>
                <a:cs typeface="Arial"/>
              </a:rPr>
              <a:t>done by ABBAN </a:t>
            </a:r>
            <a:r>
              <a:rPr sz="1800" dirty="0">
                <a:latin typeface="Arial"/>
                <a:cs typeface="Arial"/>
              </a:rPr>
              <a:t>FALAKI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(12216203)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6469"/>
            <a:ext cx="571817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3665" indent="-6864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383665" algn="l"/>
                <a:tab pos="1384300" algn="l"/>
              </a:tabLst>
            </a:pPr>
            <a:r>
              <a:rPr sz="2500" spc="-5" dirty="0">
                <a:latin typeface="Arial"/>
                <a:cs typeface="Arial"/>
              </a:rPr>
              <a:t>CONTACT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PAGE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This page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creator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webpage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Phone no.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creator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webpage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7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Email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creator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webpage</a:t>
            </a:r>
            <a:endParaRPr sz="1800">
              <a:latin typeface="Arial"/>
              <a:cs typeface="Arial"/>
            </a:endParaRPr>
          </a:p>
          <a:p>
            <a:pPr marL="469265" marR="5080" indent="-228600">
              <a:lnSpc>
                <a:spcPct val="191700"/>
              </a:lnSpc>
              <a:buAutoNum type="arabicParenR"/>
              <a:tabLst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Any message you </a:t>
            </a:r>
            <a:r>
              <a:rPr sz="1800" dirty="0">
                <a:latin typeface="Arial"/>
                <a:cs typeface="Arial"/>
              </a:rPr>
              <a:t>want to </a:t>
            </a:r>
            <a:r>
              <a:rPr sz="1800" spc="-5" dirty="0">
                <a:latin typeface="Arial"/>
                <a:cs typeface="Arial"/>
              </a:rPr>
              <a:t>send </a:t>
            </a:r>
            <a:r>
              <a:rPr sz="1800" dirty="0">
                <a:latin typeface="Arial"/>
                <a:cs typeface="Arial"/>
              </a:rPr>
              <a:t>then </a:t>
            </a:r>
            <a:r>
              <a:rPr sz="1800" spc="-5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send </a:t>
            </a:r>
            <a:r>
              <a:rPr sz="1800" spc="-5" dirty="0">
                <a:latin typeface="Arial"/>
                <a:cs typeface="Arial"/>
              </a:rPr>
              <a:t>via  send option </a:t>
            </a: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writing message, name and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email.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25650" y="3060700"/>
            <a:ext cx="3126740" cy="271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5"/>
              </a:spcBef>
            </a:pPr>
            <a:r>
              <a:rPr sz="2500" u="heavy" spc="-5" dirty="0">
                <a:solidFill>
                  <a:srgbClr val="3D8752"/>
                </a:solidFill>
                <a:uFill>
                  <a:solidFill>
                    <a:srgbClr val="3D8752"/>
                  </a:solidFill>
                </a:uFill>
                <a:latin typeface="Arial"/>
                <a:cs typeface="Arial"/>
              </a:rPr>
              <a:t>REFERENCE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GITHUB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GEEKS 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GEEKS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W3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SCHOOL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7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YOUTUBE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247</Words>
  <Application>Microsoft Office PowerPoint</Application>
  <PresentationFormat>Custom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Arial Black</vt:lpstr>
      <vt:lpstr>Arial Rounded MT Bold</vt:lpstr>
      <vt:lpstr>Calibri</vt:lpstr>
      <vt:lpstr>Symbol</vt:lpstr>
      <vt:lpstr>Wingdings</vt:lpstr>
      <vt:lpstr>Office Theme</vt:lpstr>
      <vt:lpstr>CSE – 326 CA – 3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– 326 CA – 3</dc:title>
  <dc:creator>Md shahbaz alam</dc:creator>
  <cp:lastModifiedBy>Akshay</cp:lastModifiedBy>
  <cp:revision>2</cp:revision>
  <dcterms:created xsi:type="dcterms:W3CDTF">2022-12-02T14:32:04Z</dcterms:created>
  <dcterms:modified xsi:type="dcterms:W3CDTF">2022-12-02T16:57:47Z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2022-12-02T00:00:00Z</vt:filetime>
  </property>
</Properties>
</file>