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D5084DD-6A79-452A-A27F-07A8A7E1CD6C}">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4A9C72-525F-45FC-A02C-CB76D0ADFAF3}" v="18" dt="2024-05-10T22:05:43.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62" d="100"/>
          <a:sy n="62" d="100"/>
        </p:scale>
        <p:origin x="2371"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appani" userId="533cbfd5a536d521" providerId="LiveId" clId="{AE4A9C72-525F-45FC-A02C-CB76D0ADFAF3}"/>
    <pc:docChg chg="undo custSel modSld modMainMaster addSection">
      <pc:chgData name="akshay appani" userId="533cbfd5a536d521" providerId="LiveId" clId="{AE4A9C72-525F-45FC-A02C-CB76D0ADFAF3}" dt="2024-05-14T03:00:22.119" v="145" actId="20577"/>
      <pc:docMkLst>
        <pc:docMk/>
      </pc:docMkLst>
      <pc:sldChg chg="addSp delSp modSp mod modClrScheme chgLayout">
        <pc:chgData name="akshay appani" userId="533cbfd5a536d521" providerId="LiveId" clId="{AE4A9C72-525F-45FC-A02C-CB76D0ADFAF3}" dt="2024-05-14T03:00:22.119" v="145" actId="20577"/>
        <pc:sldMkLst>
          <pc:docMk/>
          <pc:sldMk cId="1103399383" sldId="256"/>
        </pc:sldMkLst>
        <pc:spChg chg="mod ord">
          <ac:chgData name="akshay appani" userId="533cbfd5a536d521" providerId="LiveId" clId="{AE4A9C72-525F-45FC-A02C-CB76D0ADFAF3}" dt="2024-05-10T21:37:48.270" v="2" actId="6264"/>
          <ac:spMkLst>
            <pc:docMk/>
            <pc:sldMk cId="1103399383" sldId="256"/>
            <ac:spMk id="2" creationId="{D2F31B6C-E48C-FD2A-33BE-EACE9847C50A}"/>
          </ac:spMkLst>
        </pc:spChg>
        <pc:spChg chg="del mod ord">
          <ac:chgData name="akshay appani" userId="533cbfd5a536d521" providerId="LiveId" clId="{AE4A9C72-525F-45FC-A02C-CB76D0ADFAF3}" dt="2024-05-10T21:36:48.255" v="0" actId="700"/>
          <ac:spMkLst>
            <pc:docMk/>
            <pc:sldMk cId="1103399383" sldId="256"/>
            <ac:spMk id="3" creationId="{22CB6532-D472-53E2-C7B8-5CC56EABFA41}"/>
          </ac:spMkLst>
        </pc:spChg>
        <pc:spChg chg="add del mod ord">
          <ac:chgData name="akshay appani" userId="533cbfd5a536d521" providerId="LiveId" clId="{AE4A9C72-525F-45FC-A02C-CB76D0ADFAF3}" dt="2024-05-10T21:37:46.304" v="1" actId="6264"/>
          <ac:spMkLst>
            <pc:docMk/>
            <pc:sldMk cId="1103399383" sldId="256"/>
            <ac:spMk id="4" creationId="{27F75B17-0575-4B08-9C71-45C8EAB5CEFC}"/>
          </ac:spMkLst>
        </pc:spChg>
        <pc:spChg chg="add del mod">
          <ac:chgData name="akshay appani" userId="533cbfd5a536d521" providerId="LiveId" clId="{AE4A9C72-525F-45FC-A02C-CB76D0ADFAF3}" dt="2024-05-10T21:37:46.304" v="1" actId="6264"/>
          <ac:spMkLst>
            <pc:docMk/>
            <pc:sldMk cId="1103399383" sldId="256"/>
            <ac:spMk id="5" creationId="{851F18DE-F8FD-56E9-4F2B-0FF80483B72C}"/>
          </ac:spMkLst>
        </pc:spChg>
        <pc:spChg chg="add del mod ord">
          <ac:chgData name="akshay appani" userId="533cbfd5a536d521" providerId="LiveId" clId="{AE4A9C72-525F-45FC-A02C-CB76D0ADFAF3}" dt="2024-05-10T21:37:48.270" v="2" actId="6264"/>
          <ac:spMkLst>
            <pc:docMk/>
            <pc:sldMk cId="1103399383" sldId="256"/>
            <ac:spMk id="6" creationId="{AC3882E7-1BB7-DFCA-AABD-AFB51A778FBE}"/>
          </ac:spMkLst>
        </pc:spChg>
        <pc:spChg chg="add del mod">
          <ac:chgData name="akshay appani" userId="533cbfd5a536d521" providerId="LiveId" clId="{AE4A9C72-525F-45FC-A02C-CB76D0ADFAF3}" dt="2024-05-10T21:37:48.270" v="2" actId="6264"/>
          <ac:spMkLst>
            <pc:docMk/>
            <pc:sldMk cId="1103399383" sldId="256"/>
            <ac:spMk id="7" creationId="{ABAF1725-629E-D9FF-67A9-492D164C1D8D}"/>
          </ac:spMkLst>
        </pc:spChg>
        <pc:spChg chg="add mod ord">
          <ac:chgData name="akshay appani" userId="533cbfd5a536d521" providerId="LiveId" clId="{AE4A9C72-525F-45FC-A02C-CB76D0ADFAF3}" dt="2024-05-14T03:00:22.119" v="145" actId="20577"/>
          <ac:spMkLst>
            <pc:docMk/>
            <pc:sldMk cId="1103399383" sldId="256"/>
            <ac:spMk id="8" creationId="{CB13FA22-3D4E-AA60-65A8-46EB9B5D3763}"/>
          </ac:spMkLst>
        </pc:spChg>
      </pc:sldChg>
      <pc:sldChg chg="setBg modNotesTx">
        <pc:chgData name="akshay appani" userId="533cbfd5a536d521" providerId="LiveId" clId="{AE4A9C72-525F-45FC-A02C-CB76D0ADFAF3}" dt="2024-05-10T21:57:18.750" v="31" actId="20577"/>
        <pc:sldMkLst>
          <pc:docMk/>
          <pc:sldMk cId="4060163331" sldId="258"/>
        </pc:sldMkLst>
      </pc:sldChg>
      <pc:sldChg chg="setBg">
        <pc:chgData name="akshay appani" userId="533cbfd5a536d521" providerId="LiveId" clId="{AE4A9C72-525F-45FC-A02C-CB76D0ADFAF3}" dt="2024-05-10T21:53:57.715" v="5"/>
        <pc:sldMkLst>
          <pc:docMk/>
          <pc:sldMk cId="1031413947" sldId="259"/>
        </pc:sldMkLst>
      </pc:sldChg>
      <pc:sldChg chg="addSp delSp modSp mod setBg modClrScheme delDesignElem chgLayout">
        <pc:chgData name="akshay appani" userId="533cbfd5a536d521" providerId="LiveId" clId="{AE4A9C72-525F-45FC-A02C-CB76D0ADFAF3}" dt="2024-05-14T03:00:03.826" v="75" actId="478"/>
        <pc:sldMkLst>
          <pc:docMk/>
          <pc:sldMk cId="2910826136" sldId="260"/>
        </pc:sldMkLst>
        <pc:spChg chg="add del mod">
          <ac:chgData name="akshay appani" userId="533cbfd5a536d521" providerId="LiveId" clId="{AE4A9C72-525F-45FC-A02C-CB76D0ADFAF3}" dt="2024-05-14T03:00:03.826" v="75" actId="478"/>
          <ac:spMkLst>
            <pc:docMk/>
            <pc:sldMk cId="2910826136" sldId="260"/>
            <ac:spMk id="3" creationId="{9E199245-AE9D-6338-BC4A-2E73E7E3B15F}"/>
          </ac:spMkLst>
        </pc:spChg>
        <pc:spChg chg="add del mod ord">
          <ac:chgData name="akshay appani" userId="533cbfd5a536d521" providerId="LiveId" clId="{AE4A9C72-525F-45FC-A02C-CB76D0ADFAF3}" dt="2024-05-10T22:05:05.610" v="71" actId="700"/>
          <ac:spMkLst>
            <pc:docMk/>
            <pc:sldMk cId="2910826136" sldId="260"/>
            <ac:spMk id="4" creationId="{BD18D055-4C8A-EBE8-C77A-50D488206710}"/>
          </ac:spMkLst>
        </pc:spChg>
        <pc:spChg chg="add del mod ord">
          <ac:chgData name="akshay appani" userId="533cbfd5a536d521" providerId="LiveId" clId="{AE4A9C72-525F-45FC-A02C-CB76D0ADFAF3}" dt="2024-05-10T22:05:05.610" v="71" actId="700"/>
          <ac:spMkLst>
            <pc:docMk/>
            <pc:sldMk cId="2910826136" sldId="260"/>
            <ac:spMk id="5" creationId="{19C8ED76-DD26-ED21-5C96-5DDFF9A9E7F4}"/>
          </ac:spMkLst>
        </pc:spChg>
        <pc:spChg chg="add del">
          <ac:chgData name="akshay appani" userId="533cbfd5a536d521" providerId="LiveId" clId="{AE4A9C72-525F-45FC-A02C-CB76D0ADFAF3}" dt="2024-05-10T22:05:05.610" v="71" actId="700"/>
          <ac:spMkLst>
            <pc:docMk/>
            <pc:sldMk cId="2910826136" sldId="260"/>
            <ac:spMk id="7" creationId="{D038248A-211C-4EEC-8401-C761B929FB52}"/>
          </ac:spMkLst>
        </pc:spChg>
        <pc:spChg chg="add del">
          <ac:chgData name="akshay appani" userId="533cbfd5a536d521" providerId="LiveId" clId="{AE4A9C72-525F-45FC-A02C-CB76D0ADFAF3}" dt="2024-05-10T22:05:05.610" v="71" actId="700"/>
          <ac:spMkLst>
            <pc:docMk/>
            <pc:sldMk cId="2910826136" sldId="260"/>
            <ac:spMk id="9" creationId="{C30A849F-66D9-40C8-BEC8-35AFF8F4568F}"/>
          </ac:spMkLst>
        </pc:spChg>
        <pc:grpChg chg="add del">
          <ac:chgData name="akshay appani" userId="533cbfd5a536d521" providerId="LiveId" clId="{AE4A9C72-525F-45FC-A02C-CB76D0ADFAF3}" dt="2024-05-10T22:05:05.610" v="71" actId="700"/>
          <ac:grpSpMkLst>
            <pc:docMk/>
            <pc:sldMk cId="2910826136" sldId="260"/>
            <ac:grpSpMk id="11" creationId="{04542298-A2B1-480F-A11C-A40EDD19B857}"/>
          </ac:grpSpMkLst>
        </pc:grpChg>
        <pc:grpChg chg="add del">
          <ac:chgData name="akshay appani" userId="533cbfd5a536d521" providerId="LiveId" clId="{AE4A9C72-525F-45FC-A02C-CB76D0ADFAF3}" dt="2024-05-10T22:05:05.610" v="71" actId="700"/>
          <ac:grpSpMkLst>
            <pc:docMk/>
            <pc:sldMk cId="2910826136" sldId="260"/>
            <ac:grpSpMk id="17" creationId="{2A5C9C35-2375-49EB-B99C-17C87D42FE7C}"/>
          </ac:grpSpMkLst>
        </pc:grpChg>
      </pc:sldChg>
      <pc:sldChg chg="addSp modSp mod modClrScheme chgLayout">
        <pc:chgData name="akshay appani" userId="533cbfd5a536d521" providerId="LiveId" clId="{AE4A9C72-525F-45FC-A02C-CB76D0ADFAF3}" dt="2024-05-10T21:38:09.189" v="4" actId="700"/>
        <pc:sldMkLst>
          <pc:docMk/>
          <pc:sldMk cId="3686467183" sldId="262"/>
        </pc:sldMkLst>
        <pc:spChg chg="add mod">
          <ac:chgData name="akshay appani" userId="533cbfd5a536d521" providerId="LiveId" clId="{AE4A9C72-525F-45FC-A02C-CB76D0ADFAF3}" dt="2024-05-10T21:38:09.189" v="4" actId="700"/>
          <ac:spMkLst>
            <pc:docMk/>
            <pc:sldMk cId="3686467183" sldId="262"/>
            <ac:spMk id="2" creationId="{8C0DF015-26D0-EF53-14EC-26D1668E56DE}"/>
          </ac:spMkLst>
        </pc:spChg>
        <pc:spChg chg="add mod">
          <ac:chgData name="akshay appani" userId="533cbfd5a536d521" providerId="LiveId" clId="{AE4A9C72-525F-45FC-A02C-CB76D0ADFAF3}" dt="2024-05-10T21:38:09.189" v="4" actId="700"/>
          <ac:spMkLst>
            <pc:docMk/>
            <pc:sldMk cId="3686467183" sldId="262"/>
            <ac:spMk id="3" creationId="{45ABCBF3-81AD-1E99-9A02-720372792506}"/>
          </ac:spMkLst>
        </pc:spChg>
        <pc:spChg chg="add mod">
          <ac:chgData name="akshay appani" userId="533cbfd5a536d521" providerId="LiveId" clId="{AE4A9C72-525F-45FC-A02C-CB76D0ADFAF3}" dt="2024-05-10T21:38:09.189" v="4" actId="700"/>
          <ac:spMkLst>
            <pc:docMk/>
            <pc:sldMk cId="3686467183" sldId="262"/>
            <ac:spMk id="4" creationId="{E6FCD566-2ECE-9410-D07A-2C47FDD85B71}"/>
          </ac:spMkLst>
        </pc:spChg>
      </pc:sldChg>
      <pc:sldMasterChg chg="setBg modSldLayout">
        <pc:chgData name="akshay appani" userId="533cbfd5a536d521" providerId="LiveId" clId="{AE4A9C72-525F-45FC-A02C-CB76D0ADFAF3}" dt="2024-05-10T21:54:00.813" v="6"/>
        <pc:sldMasterMkLst>
          <pc:docMk/>
          <pc:sldMasterMk cId="1923998988" sldId="2147483648"/>
        </pc:sldMasterMkLst>
        <pc:sldLayoutChg chg="setBg">
          <pc:chgData name="akshay appani" userId="533cbfd5a536d521" providerId="LiveId" clId="{AE4A9C72-525F-45FC-A02C-CB76D0ADFAF3}" dt="2024-05-10T21:54:00.813" v="6"/>
          <pc:sldLayoutMkLst>
            <pc:docMk/>
            <pc:sldMasterMk cId="1923998988" sldId="2147483648"/>
            <pc:sldLayoutMk cId="1805567461" sldId="2147483649"/>
          </pc:sldLayoutMkLst>
        </pc:sldLayoutChg>
        <pc:sldLayoutChg chg="setBg">
          <pc:chgData name="akshay appani" userId="533cbfd5a536d521" providerId="LiveId" clId="{AE4A9C72-525F-45FC-A02C-CB76D0ADFAF3}" dt="2024-05-10T21:54:00.813" v="6"/>
          <pc:sldLayoutMkLst>
            <pc:docMk/>
            <pc:sldMasterMk cId="1923998988" sldId="2147483648"/>
            <pc:sldLayoutMk cId="784247752" sldId="2147483650"/>
          </pc:sldLayoutMkLst>
        </pc:sldLayoutChg>
        <pc:sldLayoutChg chg="setBg">
          <pc:chgData name="akshay appani" userId="533cbfd5a536d521" providerId="LiveId" clId="{AE4A9C72-525F-45FC-A02C-CB76D0ADFAF3}" dt="2024-05-10T21:54:00.813" v="6"/>
          <pc:sldLayoutMkLst>
            <pc:docMk/>
            <pc:sldMasterMk cId="1923998988" sldId="2147483648"/>
            <pc:sldLayoutMk cId="4082868224" sldId="2147483651"/>
          </pc:sldLayoutMkLst>
        </pc:sldLayoutChg>
        <pc:sldLayoutChg chg="setBg">
          <pc:chgData name="akshay appani" userId="533cbfd5a536d521" providerId="LiveId" clId="{AE4A9C72-525F-45FC-A02C-CB76D0ADFAF3}" dt="2024-05-10T21:54:00.813" v="6"/>
          <pc:sldLayoutMkLst>
            <pc:docMk/>
            <pc:sldMasterMk cId="1923998988" sldId="2147483648"/>
            <pc:sldLayoutMk cId="3525513402" sldId="2147483652"/>
          </pc:sldLayoutMkLst>
        </pc:sldLayoutChg>
        <pc:sldLayoutChg chg="setBg">
          <pc:chgData name="akshay appani" userId="533cbfd5a536d521" providerId="LiveId" clId="{AE4A9C72-525F-45FC-A02C-CB76D0ADFAF3}" dt="2024-05-10T21:54:00.813" v="6"/>
          <pc:sldLayoutMkLst>
            <pc:docMk/>
            <pc:sldMasterMk cId="1923998988" sldId="2147483648"/>
            <pc:sldLayoutMk cId="2069909446" sldId="2147483653"/>
          </pc:sldLayoutMkLst>
        </pc:sldLayoutChg>
        <pc:sldLayoutChg chg="setBg">
          <pc:chgData name="akshay appani" userId="533cbfd5a536d521" providerId="LiveId" clId="{AE4A9C72-525F-45FC-A02C-CB76D0ADFAF3}" dt="2024-05-10T21:54:00.813" v="6"/>
          <pc:sldLayoutMkLst>
            <pc:docMk/>
            <pc:sldMasterMk cId="1923998988" sldId="2147483648"/>
            <pc:sldLayoutMk cId="2396149272" sldId="2147483654"/>
          </pc:sldLayoutMkLst>
        </pc:sldLayoutChg>
        <pc:sldLayoutChg chg="setBg">
          <pc:chgData name="akshay appani" userId="533cbfd5a536d521" providerId="LiveId" clId="{AE4A9C72-525F-45FC-A02C-CB76D0ADFAF3}" dt="2024-05-10T21:54:00.813" v="6"/>
          <pc:sldLayoutMkLst>
            <pc:docMk/>
            <pc:sldMasterMk cId="1923998988" sldId="2147483648"/>
            <pc:sldLayoutMk cId="3478506840" sldId="2147483655"/>
          </pc:sldLayoutMkLst>
        </pc:sldLayoutChg>
        <pc:sldLayoutChg chg="setBg">
          <pc:chgData name="akshay appani" userId="533cbfd5a536d521" providerId="LiveId" clId="{AE4A9C72-525F-45FC-A02C-CB76D0ADFAF3}" dt="2024-05-10T21:54:00.813" v="6"/>
          <pc:sldLayoutMkLst>
            <pc:docMk/>
            <pc:sldMasterMk cId="1923998988" sldId="2147483648"/>
            <pc:sldLayoutMk cId="456715792" sldId="2147483656"/>
          </pc:sldLayoutMkLst>
        </pc:sldLayoutChg>
        <pc:sldLayoutChg chg="setBg">
          <pc:chgData name="akshay appani" userId="533cbfd5a536d521" providerId="LiveId" clId="{AE4A9C72-525F-45FC-A02C-CB76D0ADFAF3}" dt="2024-05-10T21:54:00.813" v="6"/>
          <pc:sldLayoutMkLst>
            <pc:docMk/>
            <pc:sldMasterMk cId="1923998988" sldId="2147483648"/>
            <pc:sldLayoutMk cId="3402759788" sldId="2147483657"/>
          </pc:sldLayoutMkLst>
        </pc:sldLayoutChg>
        <pc:sldLayoutChg chg="setBg">
          <pc:chgData name="akshay appani" userId="533cbfd5a536d521" providerId="LiveId" clId="{AE4A9C72-525F-45FC-A02C-CB76D0ADFAF3}" dt="2024-05-10T21:54:00.813" v="6"/>
          <pc:sldLayoutMkLst>
            <pc:docMk/>
            <pc:sldMasterMk cId="1923998988" sldId="2147483648"/>
            <pc:sldLayoutMk cId="2694242594" sldId="2147483658"/>
          </pc:sldLayoutMkLst>
        </pc:sldLayoutChg>
        <pc:sldLayoutChg chg="setBg">
          <pc:chgData name="akshay appani" userId="533cbfd5a536d521" providerId="LiveId" clId="{AE4A9C72-525F-45FC-A02C-CB76D0ADFAF3}" dt="2024-05-10T21:54:00.813" v="6"/>
          <pc:sldLayoutMkLst>
            <pc:docMk/>
            <pc:sldMasterMk cId="1923998988" sldId="2147483648"/>
            <pc:sldLayoutMk cId="1588396550"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E134E4-8C84-75BC-6B8A-02A370F0D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asfdnghmhfnzgbsdgnhmvn </a:t>
            </a:r>
          </a:p>
        </p:txBody>
      </p:sp>
      <p:sp>
        <p:nvSpPr>
          <p:cNvPr id="3" name="Date Placeholder 2">
            <a:extLst>
              <a:ext uri="{FF2B5EF4-FFF2-40B4-BE49-F238E27FC236}">
                <a16:creationId xmlns:a16="http://schemas.microsoft.com/office/drawing/2014/main" id="{BB9904F0-411B-DAA3-0D5F-5007E86E9D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474264-B641-4366-9811-E6D11F67AF46}" type="datetimeFigureOut">
              <a:rPr lang="en-US" smtClean="0"/>
              <a:t>5/13/2024</a:t>
            </a:fld>
            <a:endParaRPr lang="en-US"/>
          </a:p>
        </p:txBody>
      </p:sp>
      <p:sp>
        <p:nvSpPr>
          <p:cNvPr id="4" name="Footer Placeholder 3">
            <a:extLst>
              <a:ext uri="{FF2B5EF4-FFF2-40B4-BE49-F238E27FC236}">
                <a16:creationId xmlns:a16="http://schemas.microsoft.com/office/drawing/2014/main" id="{C4E90A6B-1140-5DFC-5C52-0F14ADDFA9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291475-8F99-9658-BA66-A394E2B95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613720-A39F-4613-9A67-03E594728A43}" type="slidenum">
              <a:rPr lang="en-US" smtClean="0"/>
              <a:t>‹#›</a:t>
            </a:fld>
            <a:endParaRPr lang="en-US"/>
          </a:p>
        </p:txBody>
      </p:sp>
    </p:spTree>
    <p:extLst>
      <p:ext uri="{BB962C8B-B14F-4D97-AF65-F5344CB8AC3E}">
        <p14:creationId xmlns:p14="http://schemas.microsoft.com/office/powerpoint/2010/main" val="297799455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asfdnghmhfnzgbsdgnhmvn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C1EDE-1B17-41AB-9D12-CCAEEAA41F05}"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D01BF-90B4-4DF3-8E4F-061EB4C05936}" type="slidenum">
              <a:rPr lang="en-US" smtClean="0"/>
              <a:t>‹#›</a:t>
            </a:fld>
            <a:endParaRPr lang="en-US"/>
          </a:p>
        </p:txBody>
      </p:sp>
    </p:spTree>
    <p:extLst>
      <p:ext uri="{BB962C8B-B14F-4D97-AF65-F5344CB8AC3E}">
        <p14:creationId xmlns:p14="http://schemas.microsoft.com/office/powerpoint/2010/main" val="397979282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asfdnghmhfnzgbsdgnhmvn </a:t>
            </a:r>
          </a:p>
        </p:txBody>
      </p:sp>
      <p:sp>
        <p:nvSpPr>
          <p:cNvPr id="5" name="Slide Number Placeholder 4"/>
          <p:cNvSpPr>
            <a:spLocks noGrp="1"/>
          </p:cNvSpPr>
          <p:nvPr>
            <p:ph type="sldNum" sz="quarter" idx="5"/>
          </p:nvPr>
        </p:nvSpPr>
        <p:spPr/>
        <p:txBody>
          <a:bodyPr/>
          <a:lstStyle/>
          <a:p>
            <a:fld id="{25ED01BF-90B4-4DF3-8E4F-061EB4C05936}" type="slidenum">
              <a:rPr lang="en-US" smtClean="0"/>
              <a:t>3</a:t>
            </a:fld>
            <a:endParaRPr lang="en-US"/>
          </a:p>
        </p:txBody>
      </p:sp>
    </p:spTree>
    <p:extLst>
      <p:ext uri="{BB962C8B-B14F-4D97-AF65-F5344CB8AC3E}">
        <p14:creationId xmlns:p14="http://schemas.microsoft.com/office/powerpoint/2010/main" val="114639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DB2A-68E2-B22B-C2C1-26C598DBCC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4739B0-CB00-73B6-6483-BAC368DB2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78811-0C2D-CF83-243F-62609882523B}"/>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5" name="Footer Placeholder 4">
            <a:extLst>
              <a:ext uri="{FF2B5EF4-FFF2-40B4-BE49-F238E27FC236}">
                <a16:creationId xmlns:a16="http://schemas.microsoft.com/office/drawing/2014/main" id="{15DA2EFA-4159-B0F0-0B47-478275447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B0E35-12DF-7F44-43EE-40C670C46E2D}"/>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180556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1127-8F96-A802-D3D5-3291DAE0EC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FF9D-64CE-B451-DBB7-761010E6A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5DFDA-60AD-6FFE-5C8A-A2BDC321F1F0}"/>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5" name="Footer Placeholder 4">
            <a:extLst>
              <a:ext uri="{FF2B5EF4-FFF2-40B4-BE49-F238E27FC236}">
                <a16:creationId xmlns:a16="http://schemas.microsoft.com/office/drawing/2014/main" id="{9EAC8861-6B8D-A43C-96F4-4AB299355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403B0-ABE9-3BF2-C061-57737371E381}"/>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269424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594DD-B941-A7AA-8486-1A52B1047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8F9163-AE23-6726-7462-9C478459FE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5EC83-5911-BAAB-8673-F44277F62334}"/>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5" name="Footer Placeholder 4">
            <a:extLst>
              <a:ext uri="{FF2B5EF4-FFF2-40B4-BE49-F238E27FC236}">
                <a16:creationId xmlns:a16="http://schemas.microsoft.com/office/drawing/2014/main" id="{5283649D-99AE-2CC9-10D7-5E548741F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837FB-80FC-F5EC-4563-2E276B8E1F68}"/>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158839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0803-1127-44AD-5D8E-88A8B18C6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0C75C5-BC77-EDBA-BE9C-E02E9ABCF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5D2D7-EE7E-0CFF-D44E-FB65E12DEDD1}"/>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5" name="Footer Placeholder 4">
            <a:extLst>
              <a:ext uri="{FF2B5EF4-FFF2-40B4-BE49-F238E27FC236}">
                <a16:creationId xmlns:a16="http://schemas.microsoft.com/office/drawing/2014/main" id="{3E7B6DA5-04D3-698C-DD29-FE369F318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60CE4-60C3-18DF-E5A6-3B53B368A598}"/>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78424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2C62-8CEC-4457-19B6-0CF9A003F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99381A-3B2D-1DA6-5CBB-5776FC5D74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3CF203-A09A-28BC-6A5B-40755D3C29D9}"/>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5" name="Footer Placeholder 4">
            <a:extLst>
              <a:ext uri="{FF2B5EF4-FFF2-40B4-BE49-F238E27FC236}">
                <a16:creationId xmlns:a16="http://schemas.microsoft.com/office/drawing/2014/main" id="{640A9046-33B1-E342-DDC3-AA8A58A95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909FC-ACFF-9D1E-2192-04124802777A}"/>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408286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FC33-03F7-6DB9-6947-C25F70341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3EC3C-8030-C14F-D015-39D68F7050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E054C9-49DF-D2C2-A851-DC0C5A5AD7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D1C925-AEEC-F542-832B-6200241B9160}"/>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6" name="Footer Placeholder 5">
            <a:extLst>
              <a:ext uri="{FF2B5EF4-FFF2-40B4-BE49-F238E27FC236}">
                <a16:creationId xmlns:a16="http://schemas.microsoft.com/office/drawing/2014/main" id="{FA5978ED-4142-729B-FC51-FC2021624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A6AA0-D99C-801C-0484-FAF66ED04D91}"/>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352551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53EE-7192-30A4-68F3-D3BD83A36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BAADC-64D0-8788-77F9-C47118DDA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72CEE5-432B-71C9-79A0-980E689495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46220E-E555-E488-3A81-06EB1D2CB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A647A-9AA6-C9EC-4744-9EE37F490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2E418F-5D35-C02E-7D64-BDDB8CB212CF}"/>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8" name="Footer Placeholder 7">
            <a:extLst>
              <a:ext uri="{FF2B5EF4-FFF2-40B4-BE49-F238E27FC236}">
                <a16:creationId xmlns:a16="http://schemas.microsoft.com/office/drawing/2014/main" id="{433D0A24-ECCC-F784-5EDD-3B499BDE20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0FDBAF-D37B-EF53-DCE8-5ABDC9164BC1}"/>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206990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59B8-A614-EC78-3C0C-CAE27699E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8F968C-E96A-F070-E8E6-BD09AB259104}"/>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4" name="Footer Placeholder 3">
            <a:extLst>
              <a:ext uri="{FF2B5EF4-FFF2-40B4-BE49-F238E27FC236}">
                <a16:creationId xmlns:a16="http://schemas.microsoft.com/office/drawing/2014/main" id="{480EA95F-9E6E-79EA-7B3A-1CBE8CC1CE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FE73F6-CF6E-9AC8-EAFF-089FEBA4ABEE}"/>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239614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1FF10-44D6-9B0D-5C18-ABEBB7AE4CB6}"/>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3" name="Footer Placeholder 2">
            <a:extLst>
              <a:ext uri="{FF2B5EF4-FFF2-40B4-BE49-F238E27FC236}">
                <a16:creationId xmlns:a16="http://schemas.microsoft.com/office/drawing/2014/main" id="{E0C4F98D-7D89-3A0E-ED8A-1DD899EAEA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B5113B-4FAB-4C63-8204-34B706B1EB78}"/>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347850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11A4-6BF9-26EA-CFE1-1E1221D36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47D45B-22C6-4BC4-C726-E3733537C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D11815-7943-080A-3E3A-5016BA3E0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04CCE-2810-3013-4DEB-31FDC20F49D5}"/>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6" name="Footer Placeholder 5">
            <a:extLst>
              <a:ext uri="{FF2B5EF4-FFF2-40B4-BE49-F238E27FC236}">
                <a16:creationId xmlns:a16="http://schemas.microsoft.com/office/drawing/2014/main" id="{DBBBD0F3-6B6E-1AD1-3C6A-260A86372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2582B-FE36-2FBA-AC7B-4F65B61A9B4F}"/>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45671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518A-49A2-C2BA-39A5-4BC328821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B33BB-13F7-1C45-F39E-C01416C5A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104DB9-415E-2D4D-88C3-DC11465F8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4CBE8-9CA4-F54A-14BA-076B3E349A51}"/>
              </a:ext>
            </a:extLst>
          </p:cNvPr>
          <p:cNvSpPr>
            <a:spLocks noGrp="1"/>
          </p:cNvSpPr>
          <p:nvPr>
            <p:ph type="dt" sz="half" idx="10"/>
          </p:nvPr>
        </p:nvSpPr>
        <p:spPr/>
        <p:txBody>
          <a:bodyPr/>
          <a:lstStyle/>
          <a:p>
            <a:fld id="{947ABE15-7F4A-4089-8A80-C5345C0767AC}" type="datetimeFigureOut">
              <a:rPr lang="en-US" smtClean="0"/>
              <a:t>5/13/2024</a:t>
            </a:fld>
            <a:endParaRPr lang="en-US"/>
          </a:p>
        </p:txBody>
      </p:sp>
      <p:sp>
        <p:nvSpPr>
          <p:cNvPr id="6" name="Footer Placeholder 5">
            <a:extLst>
              <a:ext uri="{FF2B5EF4-FFF2-40B4-BE49-F238E27FC236}">
                <a16:creationId xmlns:a16="http://schemas.microsoft.com/office/drawing/2014/main" id="{9653088F-4086-8D22-1CD4-41B10C118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92BA8-D7E6-B7CF-535E-DAD183483EE9}"/>
              </a:ext>
            </a:extLst>
          </p:cNvPr>
          <p:cNvSpPr>
            <a:spLocks noGrp="1"/>
          </p:cNvSpPr>
          <p:nvPr>
            <p:ph type="sldNum" sz="quarter" idx="12"/>
          </p:nvPr>
        </p:nvSpPr>
        <p:spPr/>
        <p:txBody>
          <a:bodyPr/>
          <a:lstStyle/>
          <a:p>
            <a:fld id="{DA12BDA4-0F72-4C09-9EB0-AD96A44A0712}" type="slidenum">
              <a:rPr lang="en-US" smtClean="0"/>
              <a:t>‹#›</a:t>
            </a:fld>
            <a:endParaRPr lang="en-US"/>
          </a:p>
        </p:txBody>
      </p:sp>
    </p:spTree>
    <p:extLst>
      <p:ext uri="{BB962C8B-B14F-4D97-AF65-F5344CB8AC3E}">
        <p14:creationId xmlns:p14="http://schemas.microsoft.com/office/powerpoint/2010/main" val="340275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2A855-587C-C131-46C9-51DDC2582D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945B36-9333-C4CE-9BC6-7E725E051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01701-6E1B-A7A1-FCD0-A2DF78EBE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7ABE15-7F4A-4089-8A80-C5345C0767AC}" type="datetimeFigureOut">
              <a:rPr lang="en-US" smtClean="0"/>
              <a:t>5/13/2024</a:t>
            </a:fld>
            <a:endParaRPr lang="en-US"/>
          </a:p>
        </p:txBody>
      </p:sp>
      <p:sp>
        <p:nvSpPr>
          <p:cNvPr id="5" name="Footer Placeholder 4">
            <a:extLst>
              <a:ext uri="{FF2B5EF4-FFF2-40B4-BE49-F238E27FC236}">
                <a16:creationId xmlns:a16="http://schemas.microsoft.com/office/drawing/2014/main" id="{357873F7-2223-EA60-A9AC-F30CC3AE1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84130E-97C7-7570-81C8-B490147BF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12BDA4-0F72-4C09-9EB0-AD96A44A0712}" type="slidenum">
              <a:rPr lang="en-US" smtClean="0"/>
              <a:t>‹#›</a:t>
            </a:fld>
            <a:endParaRPr lang="en-US"/>
          </a:p>
        </p:txBody>
      </p:sp>
    </p:spTree>
    <p:extLst>
      <p:ext uri="{BB962C8B-B14F-4D97-AF65-F5344CB8AC3E}">
        <p14:creationId xmlns:p14="http://schemas.microsoft.com/office/powerpoint/2010/main" val="192399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1B6C-E48C-FD2A-33BE-EACE9847C50A}"/>
              </a:ext>
            </a:extLst>
          </p:cNvPr>
          <p:cNvSpPr>
            <a:spLocks noGrp="1"/>
          </p:cNvSpPr>
          <p:nvPr>
            <p:ph type="title"/>
          </p:nvPr>
        </p:nvSpPr>
        <p:spPr>
          <a:xfrm>
            <a:off x="831850" y="1709738"/>
            <a:ext cx="10515600" cy="2852737"/>
          </a:xfrm>
        </p:spPr>
        <p:txBody>
          <a:bodyPr/>
          <a:lstStyle/>
          <a:p>
            <a:r>
              <a:rPr lang="en-US" dirty="0"/>
              <a:t>Data Warehouse</a:t>
            </a:r>
          </a:p>
        </p:txBody>
      </p:sp>
      <p:sp>
        <p:nvSpPr>
          <p:cNvPr id="8" name="Text Placeholder 7">
            <a:extLst>
              <a:ext uri="{FF2B5EF4-FFF2-40B4-BE49-F238E27FC236}">
                <a16:creationId xmlns:a16="http://schemas.microsoft.com/office/drawing/2014/main" id="{CB13FA22-3D4E-AA60-65A8-46EB9B5D3763}"/>
              </a:ext>
            </a:extLst>
          </p:cNvPr>
          <p:cNvSpPr>
            <a:spLocks noGrp="1"/>
          </p:cNvSpPr>
          <p:nvPr>
            <p:ph type="body" idx="1"/>
          </p:nvPr>
        </p:nvSpPr>
        <p:spPr/>
        <p:txBody>
          <a:bodyPr/>
          <a:lstStyle/>
          <a:p>
            <a:r>
              <a:rPr lang="en-US" dirty="0"/>
              <a:t>                                                         Akshay Appani</a:t>
            </a:r>
          </a:p>
        </p:txBody>
      </p:sp>
    </p:spTree>
    <p:extLst>
      <p:ext uri="{BB962C8B-B14F-4D97-AF65-F5344CB8AC3E}">
        <p14:creationId xmlns:p14="http://schemas.microsoft.com/office/powerpoint/2010/main" val="1103399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7B953-AACC-F587-6722-BD7D231E4E7E}"/>
              </a:ext>
            </a:extLst>
          </p:cNvPr>
          <p:cNvSpPr txBox="1"/>
          <p:nvPr/>
        </p:nvSpPr>
        <p:spPr>
          <a:xfrm>
            <a:off x="550606" y="462115"/>
            <a:ext cx="11100620" cy="2862322"/>
          </a:xfrm>
          <a:prstGeom prst="rect">
            <a:avLst/>
          </a:prstGeom>
          <a:noFill/>
        </p:spPr>
        <p:txBody>
          <a:bodyPr wrap="square" rtlCol="0">
            <a:spAutoFit/>
          </a:bodyPr>
          <a:lstStyle/>
          <a:p>
            <a:pPr algn="ctr"/>
            <a:r>
              <a:rPr lang="en-US" dirty="0"/>
              <a:t>Data Warehouse</a:t>
            </a:r>
          </a:p>
          <a:p>
            <a:pPr algn="ctr"/>
            <a:endParaRPr lang="en-US" dirty="0"/>
          </a:p>
          <a:p>
            <a:pPr algn="ctr"/>
            <a:endParaRPr lang="en-US" dirty="0"/>
          </a:p>
          <a:p>
            <a:r>
              <a:rPr lang="en-US" dirty="0"/>
              <a:t>A data warehouse is like  a storage where we store goods (storeroom small or big, Amazon warehouse where we store goods to be delivered) which are often not used generally store it a side like wise data</a:t>
            </a:r>
          </a:p>
          <a:p>
            <a:endParaRPr lang="en-US" dirty="0"/>
          </a:p>
          <a:p>
            <a:r>
              <a:rPr lang="en-US" dirty="0"/>
              <a:t>All the files and data are stored in a centralized system for analysis Ex: flat files, </a:t>
            </a:r>
            <a:r>
              <a:rPr lang="en-US" dirty="0" err="1"/>
              <a:t>CSV,Excel</a:t>
            </a:r>
            <a:r>
              <a:rPr lang="en-US" dirty="0"/>
              <a:t> etc.</a:t>
            </a:r>
          </a:p>
          <a:p>
            <a:r>
              <a:rPr lang="en-US" dirty="0"/>
              <a:t>All these data is stored in a central warehouse called data warehouse.</a:t>
            </a:r>
          </a:p>
          <a:p>
            <a:r>
              <a:rPr lang="en-US" dirty="0"/>
              <a:t>(only structured data can be stored like in a table format </a:t>
            </a:r>
          </a:p>
          <a:p>
            <a:r>
              <a:rPr lang="en-US" dirty="0"/>
              <a:t>Has attributes.)</a:t>
            </a:r>
          </a:p>
        </p:txBody>
      </p:sp>
      <p:pic>
        <p:nvPicPr>
          <p:cNvPr id="5" name="Picture 4">
            <a:extLst>
              <a:ext uri="{FF2B5EF4-FFF2-40B4-BE49-F238E27FC236}">
                <a16:creationId xmlns:a16="http://schemas.microsoft.com/office/drawing/2014/main" id="{E68F979B-DE90-3D77-DF36-F816ECA8B21C}"/>
              </a:ext>
            </a:extLst>
          </p:cNvPr>
          <p:cNvPicPr>
            <a:picLocks noChangeAspect="1"/>
          </p:cNvPicPr>
          <p:nvPr/>
        </p:nvPicPr>
        <p:blipFill>
          <a:blip r:embed="rId2"/>
          <a:stretch>
            <a:fillRect/>
          </a:stretch>
        </p:blipFill>
        <p:spPr>
          <a:xfrm>
            <a:off x="6220865" y="2770439"/>
            <a:ext cx="5164891" cy="3843167"/>
          </a:xfrm>
          <a:prstGeom prst="rect">
            <a:avLst/>
          </a:prstGeom>
        </p:spPr>
      </p:pic>
    </p:spTree>
    <p:extLst>
      <p:ext uri="{BB962C8B-B14F-4D97-AF65-F5344CB8AC3E}">
        <p14:creationId xmlns:p14="http://schemas.microsoft.com/office/powerpoint/2010/main" val="367790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B153A101-A107-A3A2-F4DF-C44E45AF35D8}"/>
              </a:ext>
            </a:extLst>
          </p:cNvPr>
          <p:cNvSpPr txBox="1"/>
          <p:nvPr/>
        </p:nvSpPr>
        <p:spPr>
          <a:xfrm>
            <a:off x="755484" y="1091382"/>
            <a:ext cx="3702579" cy="489255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dirty="0">
                <a:solidFill>
                  <a:srgbClr val="FFFFFF"/>
                </a:solidFill>
              </a:rPr>
              <a:t>Whole data warehouse is divided in to 4 different </a:t>
            </a:r>
            <a:r>
              <a:rPr lang="en-US" sz="1400" dirty="0" err="1">
                <a:solidFill>
                  <a:srgbClr val="FFFFFF"/>
                </a:solidFill>
              </a:rPr>
              <a:t>stsges</a:t>
            </a:r>
            <a:r>
              <a:rPr lang="en-US" sz="1400" dirty="0">
                <a:solidFill>
                  <a:srgbClr val="FFFFFF"/>
                </a:solidFill>
              </a:rPr>
              <a:t>.</a:t>
            </a:r>
          </a:p>
          <a:p>
            <a:pPr marL="342900" indent="-228600">
              <a:lnSpc>
                <a:spcPct val="90000"/>
              </a:lnSpc>
              <a:spcAft>
                <a:spcPts val="600"/>
              </a:spcAft>
              <a:buFont typeface="Arial" panose="020B0604020202020204" pitchFamily="34" charset="0"/>
              <a:buChar char="•"/>
            </a:pPr>
            <a:r>
              <a:rPr lang="en-US" sz="1400" dirty="0">
                <a:solidFill>
                  <a:srgbClr val="FFFFFF"/>
                </a:solidFill>
              </a:rPr>
              <a:t>Collect</a:t>
            </a:r>
          </a:p>
          <a:p>
            <a:pPr marL="342900" indent="-228600">
              <a:lnSpc>
                <a:spcPct val="90000"/>
              </a:lnSpc>
              <a:spcAft>
                <a:spcPts val="600"/>
              </a:spcAft>
              <a:buFont typeface="Arial" panose="020B0604020202020204" pitchFamily="34" charset="0"/>
              <a:buChar char="•"/>
            </a:pPr>
            <a:r>
              <a:rPr lang="en-US" sz="1400" dirty="0">
                <a:solidFill>
                  <a:srgbClr val="FFFFFF"/>
                </a:solidFill>
              </a:rPr>
              <a:t>Store</a:t>
            </a:r>
          </a:p>
          <a:p>
            <a:pPr marL="342900" indent="-228600">
              <a:lnSpc>
                <a:spcPct val="90000"/>
              </a:lnSpc>
              <a:spcAft>
                <a:spcPts val="600"/>
              </a:spcAft>
              <a:buFont typeface="Arial" panose="020B0604020202020204" pitchFamily="34" charset="0"/>
              <a:buChar char="•"/>
            </a:pPr>
            <a:r>
              <a:rPr lang="en-US" sz="1400" dirty="0">
                <a:solidFill>
                  <a:srgbClr val="FFFFFF"/>
                </a:solidFill>
              </a:rPr>
              <a:t>Analyze</a:t>
            </a:r>
          </a:p>
          <a:p>
            <a:pPr marL="342900" indent="-228600">
              <a:lnSpc>
                <a:spcPct val="90000"/>
              </a:lnSpc>
              <a:spcAft>
                <a:spcPts val="600"/>
              </a:spcAft>
              <a:buFont typeface="Arial" panose="020B0604020202020204" pitchFamily="34" charset="0"/>
              <a:buChar char="•"/>
            </a:pPr>
            <a:r>
              <a:rPr lang="en-US" sz="1400" dirty="0">
                <a:solidFill>
                  <a:srgbClr val="FFFFFF"/>
                </a:solidFill>
              </a:rPr>
              <a:t>Consume</a:t>
            </a:r>
          </a:p>
          <a:p>
            <a:pPr marL="342900" indent="-228600">
              <a:lnSpc>
                <a:spcPct val="90000"/>
              </a:lnSpc>
              <a:spcAft>
                <a:spcPts val="600"/>
              </a:spcAft>
              <a:buFont typeface="Arial" panose="020B0604020202020204" pitchFamily="34" charset="0"/>
              <a:buChar char="•"/>
            </a:pPr>
            <a:endParaRPr lang="en-US" sz="1400" dirty="0">
              <a:solidFill>
                <a:srgbClr val="FFFFFF"/>
              </a:solidFill>
            </a:endParaRPr>
          </a:p>
          <a:p>
            <a:pPr marL="342900" indent="-228600">
              <a:lnSpc>
                <a:spcPct val="90000"/>
              </a:lnSpc>
              <a:spcAft>
                <a:spcPts val="600"/>
              </a:spcAft>
              <a:buFont typeface="Arial" panose="020B0604020202020204" pitchFamily="34" charset="0"/>
              <a:buChar char="•"/>
            </a:pPr>
            <a:endParaRPr lang="en-US" sz="1400" dirty="0">
              <a:solidFill>
                <a:srgbClr val="FFFFFF"/>
              </a:solidFill>
            </a:endParaRPr>
          </a:p>
          <a:p>
            <a:pPr indent="-228600">
              <a:lnSpc>
                <a:spcPct val="90000"/>
              </a:lnSpc>
              <a:spcAft>
                <a:spcPts val="600"/>
              </a:spcAft>
              <a:buFont typeface="Arial" panose="020B0604020202020204" pitchFamily="34" charset="0"/>
              <a:buChar char="•"/>
            </a:pPr>
            <a:r>
              <a:rPr lang="en-US" sz="1400" dirty="0">
                <a:solidFill>
                  <a:srgbClr val="FFFFFF"/>
                </a:solidFill>
              </a:rPr>
              <a:t>In first stage  you fetch data from source system in its raw form in a staging layer in a process called ETL(Extract Transformation Load) of data Process. There are various tools to enable ETL for a data warehouse.</a:t>
            </a:r>
          </a:p>
          <a:p>
            <a:pPr indent="-228600">
              <a:lnSpc>
                <a:spcPct val="90000"/>
              </a:lnSpc>
              <a:spcAft>
                <a:spcPts val="600"/>
              </a:spcAft>
              <a:buFont typeface="Arial" panose="020B0604020202020204" pitchFamily="34" charset="0"/>
              <a:buChar char="•"/>
            </a:pPr>
            <a:r>
              <a:rPr lang="en-US" sz="1400" dirty="0">
                <a:solidFill>
                  <a:srgbClr val="FFFFFF"/>
                </a:solidFill>
              </a:rPr>
              <a:t> </a:t>
            </a:r>
          </a:p>
        </p:txBody>
      </p:sp>
      <p:pic>
        <p:nvPicPr>
          <p:cNvPr id="4" name="Picture 3">
            <a:extLst>
              <a:ext uri="{FF2B5EF4-FFF2-40B4-BE49-F238E27FC236}">
                <a16:creationId xmlns:a16="http://schemas.microsoft.com/office/drawing/2014/main" id="{60583EED-D9B0-3A5E-3DEB-7AB954025800}"/>
              </a:ext>
            </a:extLst>
          </p:cNvPr>
          <p:cNvPicPr>
            <a:picLocks noChangeAspect="1"/>
          </p:cNvPicPr>
          <p:nvPr/>
        </p:nvPicPr>
        <p:blipFill>
          <a:blip r:embed="rId3"/>
          <a:stretch>
            <a:fillRect/>
          </a:stretch>
        </p:blipFill>
        <p:spPr>
          <a:xfrm>
            <a:off x="6005304" y="1962350"/>
            <a:ext cx="5407002" cy="2933298"/>
          </a:xfrm>
          <a:prstGeom prst="rect">
            <a:avLst/>
          </a:prstGeom>
        </p:spPr>
      </p:pic>
    </p:spTree>
    <p:extLst>
      <p:ext uri="{BB962C8B-B14F-4D97-AF65-F5344CB8AC3E}">
        <p14:creationId xmlns:p14="http://schemas.microsoft.com/office/powerpoint/2010/main" val="406016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Blue blocks and networks technology background">
            <a:extLst>
              <a:ext uri="{FF2B5EF4-FFF2-40B4-BE49-F238E27FC236}">
                <a16:creationId xmlns:a16="http://schemas.microsoft.com/office/drawing/2014/main" id="{D6FE7E6E-3B04-B28D-8B44-38ED5C961332}"/>
              </a:ext>
            </a:extLst>
          </p:cNvPr>
          <p:cNvPicPr>
            <a:picLocks noChangeAspect="1"/>
          </p:cNvPicPr>
          <p:nvPr/>
        </p:nvPicPr>
        <p:blipFill rotWithShape="1">
          <a:blip r:embed="rId2"/>
          <a:srcRect l="9545" r="40456" b="-446"/>
          <a:stretch/>
        </p:blipFill>
        <p:spPr>
          <a:xfrm>
            <a:off x="20" y="10"/>
            <a:ext cx="6095980" cy="6857990"/>
          </a:xfrm>
          <a:prstGeom prst="rect">
            <a:avLst/>
          </a:prstGeom>
        </p:spPr>
      </p:pic>
      <p:grpSp>
        <p:nvGrpSpPr>
          <p:cNvPr id="17" name="Group 16">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9" name="Rectangle 8">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3132C164-A224-E4F6-4E14-6AA6A0E065E1}"/>
              </a:ext>
            </a:extLst>
          </p:cNvPr>
          <p:cNvSpPr txBox="1"/>
          <p:nvPr/>
        </p:nvSpPr>
        <p:spPr>
          <a:xfrm>
            <a:off x="6213987" y="1366684"/>
            <a:ext cx="5101711" cy="461462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300" dirty="0"/>
              <a:t>Basic Characteristics of a data warehouse.</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Integrated: Data warehouse enables to integrate the data coming from various sources in a common format for further analysis.</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Time Variant: What ever data stored in data warehouse varies with time that means we can do analysis by time.</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Non-Volatile (static) : it means what ever data that comes to data warehouse remains static(it does not  change, Changing data in data warehouse is not Possible).</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Subject Oriented : A Data Warehouse is built for specific purposes it will resource on only those purposes that u built.</a:t>
            </a:r>
          </a:p>
        </p:txBody>
      </p:sp>
    </p:spTree>
    <p:extLst>
      <p:ext uri="{BB962C8B-B14F-4D97-AF65-F5344CB8AC3E}">
        <p14:creationId xmlns:p14="http://schemas.microsoft.com/office/powerpoint/2010/main" val="103141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0B6CA50-0294-EF9C-072C-8AC2AE849889}"/>
              </a:ext>
            </a:extLst>
          </p:cNvPr>
          <p:cNvSpPr txBox="1"/>
          <p:nvPr/>
        </p:nvSpPr>
        <p:spPr>
          <a:xfrm>
            <a:off x="806245" y="1120877"/>
            <a:ext cx="10206529" cy="4464078"/>
          </a:xfrm>
          <a:prstGeom prst="rect">
            <a:avLst/>
          </a:prstGeom>
        </p:spPr>
        <p:txBody>
          <a:bodyPr vert="horz" lIns="91440" tIns="45720" rIns="91440" bIns="45720" rtlCol="0">
            <a:normAutofit fontScale="92500" lnSpcReduction="10000"/>
          </a:bodyPr>
          <a:lstStyle/>
          <a:p>
            <a:pPr indent="-228600" algn="just">
              <a:lnSpc>
                <a:spcPct val="90000"/>
              </a:lnSpc>
              <a:spcAft>
                <a:spcPts val="600"/>
              </a:spcAft>
              <a:buFont typeface="Arial" panose="020B0604020202020204" pitchFamily="34" charset="0"/>
              <a:buChar char="•"/>
            </a:pPr>
            <a:r>
              <a:rPr lang="en-US" dirty="0">
                <a:solidFill>
                  <a:schemeClr val="tx2"/>
                </a:solidFill>
              </a:rPr>
              <a:t>Difference Between a Data Base and Data Warehouse</a:t>
            </a:r>
          </a:p>
          <a:p>
            <a:pPr indent="-228600" algn="just">
              <a:lnSpc>
                <a:spcPct val="90000"/>
              </a:lnSpc>
              <a:spcAft>
                <a:spcPts val="600"/>
              </a:spcAft>
              <a:buFont typeface="Arial" panose="020B0604020202020204" pitchFamily="34" charset="0"/>
              <a:buChar char="•"/>
            </a:pPr>
            <a:r>
              <a:rPr lang="en-US" dirty="0">
                <a:solidFill>
                  <a:schemeClr val="tx2"/>
                </a:solidFill>
              </a:rPr>
              <a:t>Database:</a:t>
            </a:r>
          </a:p>
          <a:p>
            <a:pPr marL="342900" indent="-228600" algn="just">
              <a:lnSpc>
                <a:spcPct val="90000"/>
              </a:lnSpc>
              <a:spcAft>
                <a:spcPts val="600"/>
              </a:spcAft>
              <a:buFont typeface="Arial" panose="020B0604020202020204" pitchFamily="34" charset="0"/>
              <a:buChar char="•"/>
            </a:pPr>
            <a:r>
              <a:rPr lang="en-US" dirty="0">
                <a:solidFill>
                  <a:schemeClr val="tx2"/>
                </a:solidFill>
              </a:rPr>
              <a:t>A database is gathering of data at different places where new data comes and adds or deleting data is commonly taken place Such as transactional database, Sales database, all such databases come together in a Excel form, CSV form, Word/text form, Images data, Voice data etc. All these data bases are made for Faster Writes because our main objective is to store transaction in a quick way. Its an OLTP database.</a:t>
            </a:r>
          </a:p>
          <a:p>
            <a:pPr marL="342900" indent="-228600" algn="just">
              <a:lnSpc>
                <a:spcPct val="90000"/>
              </a:lnSpc>
              <a:spcAft>
                <a:spcPts val="600"/>
              </a:spcAft>
              <a:buFont typeface="Arial" panose="020B0604020202020204" pitchFamily="34" charset="0"/>
              <a:buChar char="•"/>
            </a:pPr>
            <a:r>
              <a:rPr lang="en-US" dirty="0">
                <a:solidFill>
                  <a:schemeClr val="tx2"/>
                </a:solidFill>
              </a:rPr>
              <a:t>Online Transactional Database(OLTP).</a:t>
            </a:r>
          </a:p>
          <a:p>
            <a:pPr indent="-228600" algn="just">
              <a:lnSpc>
                <a:spcPct val="90000"/>
              </a:lnSpc>
              <a:spcAft>
                <a:spcPts val="600"/>
              </a:spcAft>
              <a:buFont typeface="Arial" panose="020B0604020202020204" pitchFamily="34" charset="0"/>
              <a:buChar char="•"/>
            </a:pPr>
            <a:endParaRPr lang="en-US" dirty="0">
              <a:solidFill>
                <a:schemeClr val="tx2"/>
              </a:solidFill>
            </a:endParaRPr>
          </a:p>
          <a:p>
            <a:pPr indent="-228600" algn="just">
              <a:lnSpc>
                <a:spcPct val="90000"/>
              </a:lnSpc>
              <a:spcAft>
                <a:spcPts val="600"/>
              </a:spcAft>
              <a:buFont typeface="Arial" panose="020B0604020202020204" pitchFamily="34" charset="0"/>
              <a:buChar char="•"/>
            </a:pPr>
            <a:r>
              <a:rPr lang="en-US" dirty="0">
                <a:solidFill>
                  <a:schemeClr val="tx2"/>
                </a:solidFill>
              </a:rPr>
              <a:t>Data Warehouse:</a:t>
            </a:r>
          </a:p>
          <a:p>
            <a:pPr marL="342900" indent="-228600" algn="just">
              <a:lnSpc>
                <a:spcPct val="90000"/>
              </a:lnSpc>
              <a:spcAft>
                <a:spcPts val="600"/>
              </a:spcAft>
              <a:buFont typeface="Arial" panose="020B0604020202020204" pitchFamily="34" charset="0"/>
              <a:buChar char="•"/>
            </a:pPr>
            <a:r>
              <a:rPr lang="en-US" dirty="0">
                <a:solidFill>
                  <a:schemeClr val="tx2"/>
                </a:solidFill>
              </a:rPr>
              <a:t>A Data stored or Pushed in to a data warehouse with all details set no further changes needed is stored in a Data warehouse. The Objective of a Data warehouse is to faster reads because in data warehouse data is in millions or more with all data accumulation where you can only analyze and read data. It has various dimensions like Country, region, geography, customer, company etc. Its an OLAP database.</a:t>
            </a:r>
          </a:p>
          <a:p>
            <a:pPr marL="342900" indent="-228600" algn="just">
              <a:lnSpc>
                <a:spcPct val="90000"/>
              </a:lnSpc>
              <a:spcAft>
                <a:spcPts val="600"/>
              </a:spcAft>
              <a:buFont typeface="Arial" panose="020B0604020202020204" pitchFamily="34" charset="0"/>
              <a:buChar char="•"/>
            </a:pPr>
            <a:r>
              <a:rPr lang="en-US" dirty="0">
                <a:solidFill>
                  <a:schemeClr val="tx2"/>
                </a:solidFill>
              </a:rPr>
              <a:t>Online Analytical Processing Database(OLAP).</a:t>
            </a:r>
          </a:p>
          <a:p>
            <a:pPr indent="-228600" algn="just">
              <a:lnSpc>
                <a:spcPct val="90000"/>
              </a:lnSpc>
              <a:spcAft>
                <a:spcPts val="600"/>
              </a:spcAft>
              <a:buFont typeface="Arial" panose="020B0604020202020204" pitchFamily="34" charset="0"/>
              <a:buChar char="•"/>
            </a:pPr>
            <a:endParaRPr lang="en-US" dirty="0">
              <a:solidFill>
                <a:schemeClr val="tx2"/>
              </a:solidFill>
            </a:endParaRPr>
          </a:p>
          <a:p>
            <a:pPr indent="-228600" algn="just">
              <a:lnSpc>
                <a:spcPct val="90000"/>
              </a:lnSpc>
              <a:spcAft>
                <a:spcPts val="600"/>
              </a:spcAft>
              <a:buFont typeface="Arial" panose="020B0604020202020204" pitchFamily="34" charset="0"/>
              <a:buChar char="•"/>
            </a:pPr>
            <a:r>
              <a:rPr lang="en-US" dirty="0">
                <a:solidFill>
                  <a:schemeClr val="tx2"/>
                </a:solidFill>
              </a:rPr>
              <a:t> The OLTP data base  is different from OLAP data Base</a:t>
            </a:r>
          </a:p>
        </p:txBody>
      </p:sp>
      <p:grpSp>
        <p:nvGrpSpPr>
          <p:cNvPr id="17" name="Group 16">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8" name="Freeform: Shape 17">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082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1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F015-26D0-EF53-14EC-26D1668E56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ABCBF3-81AD-1E99-9A02-720372792506}"/>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6FCD566-2ECE-9410-D07A-2C47FDD85B71}"/>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68646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TotalTime>
  <Words>461</Words>
  <Application>Microsoft Office PowerPoint</Application>
  <PresentationFormat>Widescreen</PresentationFormat>
  <Paragraphs>41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Data Warehouse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akshay appani</dc:creator>
  <cp:lastModifiedBy>akshay appani</cp:lastModifiedBy>
  <cp:revision>1</cp:revision>
  <dcterms:created xsi:type="dcterms:W3CDTF">2024-05-02T03:48:45Z</dcterms:created>
  <dcterms:modified xsi:type="dcterms:W3CDTF">2024-05-14T03:00:29Z</dcterms:modified>
</cp:coreProperties>
</file>