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94" d="100"/>
          <a:sy n="94" d="100"/>
        </p:scale>
        <p:origin x="2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ministrator ." userId="873d98e6cb1da833" providerId="LiveId" clId="{CF535078-221E-41B3-BBAB-BA40EEC13BAF}"/>
    <pc:docChg chg="modSld">
      <pc:chgData name="Administrator ." userId="873d98e6cb1da833" providerId="LiveId" clId="{CF535078-221E-41B3-BBAB-BA40EEC13BAF}" dt="2023-12-11T10:24:20.809" v="9" actId="113"/>
      <pc:docMkLst>
        <pc:docMk/>
      </pc:docMkLst>
      <pc:sldChg chg="modSp mod">
        <pc:chgData name="Administrator ." userId="873d98e6cb1da833" providerId="LiveId" clId="{CF535078-221E-41B3-BBAB-BA40EEC13BAF}" dt="2023-12-11T10:24:20.809" v="9" actId="113"/>
        <pc:sldMkLst>
          <pc:docMk/>
          <pc:sldMk cId="740934304" sldId="257"/>
        </pc:sldMkLst>
        <pc:spChg chg="mod">
          <ac:chgData name="Administrator ." userId="873d98e6cb1da833" providerId="LiveId" clId="{CF535078-221E-41B3-BBAB-BA40EEC13BAF}" dt="2023-12-11T10:24:20.809" v="9" actId="113"/>
          <ac:spMkLst>
            <pc:docMk/>
            <pc:sldMk cId="740934304" sldId="257"/>
            <ac:spMk id="2" creationId="{9B40680B-E1D7-DAAE-56E8-A1C610264754}"/>
          </ac:spMkLst>
        </pc:spChg>
      </pc:sldChg>
      <pc:sldChg chg="modSp mod">
        <pc:chgData name="Administrator ." userId="873d98e6cb1da833" providerId="LiveId" clId="{CF535078-221E-41B3-BBAB-BA40EEC13BAF}" dt="2023-12-11T10:24:03.507" v="7" actId="113"/>
        <pc:sldMkLst>
          <pc:docMk/>
          <pc:sldMk cId="979688848" sldId="260"/>
        </pc:sldMkLst>
        <pc:spChg chg="mod">
          <ac:chgData name="Administrator ." userId="873d98e6cb1da833" providerId="LiveId" clId="{CF535078-221E-41B3-BBAB-BA40EEC13BAF}" dt="2023-12-11T10:24:03.507" v="7" actId="113"/>
          <ac:spMkLst>
            <pc:docMk/>
            <pc:sldMk cId="979688848" sldId="260"/>
            <ac:spMk id="5" creationId="{FD56D8E0-00D7-755F-3C43-3258FC7530AF}"/>
          </ac:spMkLst>
        </pc:spChg>
      </pc:sldChg>
      <pc:sldChg chg="modSp mod">
        <pc:chgData name="Administrator ." userId="873d98e6cb1da833" providerId="LiveId" clId="{CF535078-221E-41B3-BBAB-BA40EEC13BAF}" dt="2023-12-11T10:23:55.180" v="6" actId="113"/>
        <pc:sldMkLst>
          <pc:docMk/>
          <pc:sldMk cId="1025039811" sldId="264"/>
        </pc:sldMkLst>
        <pc:spChg chg="mod">
          <ac:chgData name="Administrator ." userId="873d98e6cb1da833" providerId="LiveId" clId="{CF535078-221E-41B3-BBAB-BA40EEC13BAF}" dt="2023-12-11T10:23:55.180" v="6" actId="113"/>
          <ac:spMkLst>
            <pc:docMk/>
            <pc:sldMk cId="1025039811" sldId="264"/>
            <ac:spMk id="2" creationId="{7FA6EDE7-E73F-0FAB-0439-A5FB5C66D149}"/>
          </ac:spMkLst>
        </pc:spChg>
        <pc:spChg chg="mod">
          <ac:chgData name="Administrator ." userId="873d98e6cb1da833" providerId="LiveId" clId="{CF535078-221E-41B3-BBAB-BA40EEC13BAF}" dt="2023-12-11T07:18:07.529" v="5" actId="2710"/>
          <ac:spMkLst>
            <pc:docMk/>
            <pc:sldMk cId="1025039811" sldId="264"/>
            <ac:spMk id="3" creationId="{99D5A9E6-170B-A965-26D1-676784F817A3}"/>
          </ac:spMkLst>
        </pc:spChg>
      </pc:sldChg>
      <pc:sldChg chg="modSp mod">
        <pc:chgData name="Administrator ." userId="873d98e6cb1da833" providerId="LiveId" clId="{CF535078-221E-41B3-BBAB-BA40EEC13BAF}" dt="2023-12-11T10:24:13.749" v="8" actId="113"/>
        <pc:sldMkLst>
          <pc:docMk/>
          <pc:sldMk cId="3781332548" sldId="265"/>
        </pc:sldMkLst>
        <pc:spChg chg="mod">
          <ac:chgData name="Administrator ." userId="873d98e6cb1da833" providerId="LiveId" clId="{CF535078-221E-41B3-BBAB-BA40EEC13BAF}" dt="2023-12-11T10:24:13.749" v="8" actId="113"/>
          <ac:spMkLst>
            <pc:docMk/>
            <pc:sldMk cId="3781332548" sldId="265"/>
            <ac:spMk id="2" creationId="{9B40680B-E1D7-DAAE-56E8-A1C610264754}"/>
          </ac:spMkLst>
        </pc:spChg>
      </pc:sldChg>
    </pc:docChg>
  </pc:docChgLst>
  <pc:docChgLst>
    <pc:chgData name="Administrator ." userId="873d98e6cb1da833" providerId="LiveId" clId="{3F280A1F-972D-42CA-BA81-123906B6496D}"/>
    <pc:docChg chg="undo redo custSel addSld modSld">
      <pc:chgData name="Administrator ." userId="873d98e6cb1da833" providerId="LiveId" clId="{3F280A1F-972D-42CA-BA81-123906B6496D}" dt="2023-12-12T11:07:40.719" v="705" actId="20577"/>
      <pc:docMkLst>
        <pc:docMk/>
      </pc:docMkLst>
      <pc:sldChg chg="modSp mod">
        <pc:chgData name="Administrator ." userId="873d98e6cb1da833" providerId="LiveId" clId="{3F280A1F-972D-42CA-BA81-123906B6496D}" dt="2023-12-12T09:32:34.227" v="2" actId="255"/>
        <pc:sldMkLst>
          <pc:docMk/>
          <pc:sldMk cId="3941818684" sldId="256"/>
        </pc:sldMkLst>
        <pc:spChg chg="mod">
          <ac:chgData name="Administrator ." userId="873d98e6cb1da833" providerId="LiveId" clId="{3F280A1F-972D-42CA-BA81-123906B6496D}" dt="2023-12-12T09:32:34.227" v="2" actId="255"/>
          <ac:spMkLst>
            <pc:docMk/>
            <pc:sldMk cId="3941818684" sldId="256"/>
            <ac:spMk id="3" creationId="{7CC8B242-C208-BA9B-230F-9207285093BD}"/>
          </ac:spMkLst>
        </pc:spChg>
      </pc:sldChg>
      <pc:sldChg chg="modSp mod">
        <pc:chgData name="Administrator ." userId="873d98e6cb1da833" providerId="LiveId" clId="{3F280A1F-972D-42CA-BA81-123906B6496D}" dt="2023-12-12T10:19:09.814" v="39" actId="2711"/>
        <pc:sldMkLst>
          <pc:docMk/>
          <pc:sldMk cId="740934304" sldId="257"/>
        </pc:sldMkLst>
        <pc:spChg chg="mod">
          <ac:chgData name="Administrator ." userId="873d98e6cb1da833" providerId="LiveId" clId="{3F280A1F-972D-42CA-BA81-123906B6496D}" dt="2023-12-12T10:18:18.449" v="26" actId="20577"/>
          <ac:spMkLst>
            <pc:docMk/>
            <pc:sldMk cId="740934304" sldId="257"/>
            <ac:spMk id="2" creationId="{9B40680B-E1D7-DAAE-56E8-A1C610264754}"/>
          </ac:spMkLst>
        </pc:spChg>
        <pc:spChg chg="mod">
          <ac:chgData name="Administrator ." userId="873d98e6cb1da833" providerId="LiveId" clId="{3F280A1F-972D-42CA-BA81-123906B6496D}" dt="2023-12-12T10:19:09.814" v="39" actId="2711"/>
          <ac:spMkLst>
            <pc:docMk/>
            <pc:sldMk cId="740934304" sldId="257"/>
            <ac:spMk id="3" creationId="{A150D581-BAC5-4FEB-0A33-43371A8FDECB}"/>
          </ac:spMkLst>
        </pc:spChg>
      </pc:sldChg>
      <pc:sldChg chg="addSp delSp modSp mod modClrScheme chgLayout">
        <pc:chgData name="Administrator ." userId="873d98e6cb1da833" providerId="LiveId" clId="{3F280A1F-972D-42CA-BA81-123906B6496D}" dt="2023-12-12T10:31:34.053" v="190" actId="5793"/>
        <pc:sldMkLst>
          <pc:docMk/>
          <pc:sldMk cId="1046500432" sldId="258"/>
        </pc:sldMkLst>
        <pc:spChg chg="mod ord">
          <ac:chgData name="Administrator ." userId="873d98e6cb1da833" providerId="LiveId" clId="{3F280A1F-972D-42CA-BA81-123906B6496D}" dt="2023-12-12T10:29:01.840" v="161" actId="255"/>
          <ac:spMkLst>
            <pc:docMk/>
            <pc:sldMk cId="1046500432" sldId="258"/>
            <ac:spMk id="2" creationId="{20BD43CF-093A-09EC-0EB9-F143AECCBCF1}"/>
          </ac:spMkLst>
        </pc:spChg>
        <pc:spChg chg="add del mod ord">
          <ac:chgData name="Administrator ." userId="873d98e6cb1da833" providerId="LiveId" clId="{3F280A1F-972D-42CA-BA81-123906B6496D}" dt="2023-12-12T10:26:57.145" v="101" actId="700"/>
          <ac:spMkLst>
            <pc:docMk/>
            <pc:sldMk cId="1046500432" sldId="258"/>
            <ac:spMk id="3" creationId="{444C5BF4-C20D-EA6F-F1EA-C3143E900AD9}"/>
          </ac:spMkLst>
        </pc:spChg>
        <pc:spChg chg="add del mod ord">
          <ac:chgData name="Administrator ." userId="873d98e6cb1da833" providerId="LiveId" clId="{3F280A1F-972D-42CA-BA81-123906B6496D}" dt="2023-12-12T10:26:57.145" v="101" actId="700"/>
          <ac:spMkLst>
            <pc:docMk/>
            <pc:sldMk cId="1046500432" sldId="258"/>
            <ac:spMk id="4" creationId="{DB3A7E14-3259-DFC5-27EE-4DED0A3B01D5}"/>
          </ac:spMkLst>
        </pc:spChg>
        <pc:spChg chg="add mod ord">
          <ac:chgData name="Administrator ." userId="873d98e6cb1da833" providerId="LiveId" clId="{3F280A1F-972D-42CA-BA81-123906B6496D}" dt="2023-12-12T10:29:29.848" v="168" actId="113"/>
          <ac:spMkLst>
            <pc:docMk/>
            <pc:sldMk cId="1046500432" sldId="258"/>
            <ac:spMk id="7" creationId="{A1B555FE-7F10-4318-B05E-7C9F80027418}"/>
          </ac:spMkLst>
        </pc:spChg>
        <pc:spChg chg="del mod">
          <ac:chgData name="Administrator ." userId="873d98e6cb1da833" providerId="LiveId" clId="{3F280A1F-972D-42CA-BA81-123906B6496D}" dt="2023-12-12T10:27:18.652" v="104" actId="478"/>
          <ac:spMkLst>
            <pc:docMk/>
            <pc:sldMk cId="1046500432" sldId="258"/>
            <ac:spMk id="8" creationId="{EF4D7FB6-D676-3783-9938-57A3DB469316}"/>
          </ac:spMkLst>
        </pc:spChg>
        <pc:spChg chg="add mod ord">
          <ac:chgData name="Administrator ." userId="873d98e6cb1da833" providerId="LiveId" clId="{3F280A1F-972D-42CA-BA81-123906B6496D}" dt="2023-12-12T10:31:34.053" v="190" actId="5793"/>
          <ac:spMkLst>
            <pc:docMk/>
            <pc:sldMk cId="1046500432" sldId="258"/>
            <ac:spMk id="9" creationId="{6D170F32-A355-7B44-3B94-411BBDAAFC57}"/>
          </ac:spMkLst>
        </pc:spChg>
        <pc:spChg chg="del">
          <ac:chgData name="Administrator ." userId="873d98e6cb1da833" providerId="LiveId" clId="{3F280A1F-972D-42CA-BA81-123906B6496D}" dt="2023-12-12T10:26:35.356" v="96" actId="478"/>
          <ac:spMkLst>
            <pc:docMk/>
            <pc:sldMk cId="1046500432" sldId="258"/>
            <ac:spMk id="10" creationId="{EBD7DFF6-084F-CA04-8285-8F5AA295D9DD}"/>
          </ac:spMkLst>
        </pc:spChg>
        <pc:spChg chg="add mod ord">
          <ac:chgData name="Administrator ." userId="873d98e6cb1da833" providerId="LiveId" clId="{3F280A1F-972D-42CA-BA81-123906B6496D}" dt="2023-12-12T10:29:25.738" v="167" actId="2711"/>
          <ac:spMkLst>
            <pc:docMk/>
            <pc:sldMk cId="1046500432" sldId="258"/>
            <ac:spMk id="11" creationId="{EB08FCA5-114C-1A4D-2CB8-05D08409FA35}"/>
          </ac:spMkLst>
        </pc:spChg>
        <pc:spChg chg="del">
          <ac:chgData name="Administrator ." userId="873d98e6cb1da833" providerId="LiveId" clId="{3F280A1F-972D-42CA-BA81-123906B6496D}" dt="2023-12-12T10:26:42.772" v="98" actId="478"/>
          <ac:spMkLst>
            <pc:docMk/>
            <pc:sldMk cId="1046500432" sldId="258"/>
            <ac:spMk id="12" creationId="{80CCB21C-473F-7230-FE58-B1C18FF83C29}"/>
          </ac:spMkLst>
        </pc:spChg>
        <pc:spChg chg="add mod ord">
          <ac:chgData name="Administrator ." userId="873d98e6cb1da833" providerId="LiveId" clId="{3F280A1F-972D-42CA-BA81-123906B6496D}" dt="2023-12-12T10:30:30.395" v="184" actId="2710"/>
          <ac:spMkLst>
            <pc:docMk/>
            <pc:sldMk cId="1046500432" sldId="258"/>
            <ac:spMk id="13" creationId="{8046FC44-FA32-3EB0-6F8E-78F484DA7DC5}"/>
          </ac:spMkLst>
        </pc:spChg>
        <pc:picChg chg="del">
          <ac:chgData name="Administrator ." userId="873d98e6cb1da833" providerId="LiveId" clId="{3F280A1F-972D-42CA-BA81-123906B6496D}" dt="2023-12-12T10:26:32.338" v="95" actId="478"/>
          <ac:picMkLst>
            <pc:docMk/>
            <pc:sldMk cId="1046500432" sldId="258"/>
            <ac:picMk id="5" creationId="{42220981-8D9C-A8DA-ADF8-19FC4FC75A6B}"/>
          </ac:picMkLst>
        </pc:picChg>
        <pc:picChg chg="del">
          <ac:chgData name="Administrator ." userId="873d98e6cb1da833" providerId="LiveId" clId="{3F280A1F-972D-42CA-BA81-123906B6496D}" dt="2023-12-12T10:26:39.332" v="97" actId="478"/>
          <ac:picMkLst>
            <pc:docMk/>
            <pc:sldMk cId="1046500432" sldId="258"/>
            <ac:picMk id="6" creationId="{D4145DE0-4984-2479-05A4-84AB64831AC9}"/>
          </ac:picMkLst>
        </pc:picChg>
      </pc:sldChg>
      <pc:sldChg chg="addSp delSp modSp mod">
        <pc:chgData name="Administrator ." userId="873d98e6cb1da833" providerId="LiveId" clId="{3F280A1F-972D-42CA-BA81-123906B6496D}" dt="2023-12-12T11:01:11.667" v="635" actId="122"/>
        <pc:sldMkLst>
          <pc:docMk/>
          <pc:sldMk cId="3266902589" sldId="259"/>
        </pc:sldMkLst>
        <pc:spChg chg="mod">
          <ac:chgData name="Administrator ." userId="873d98e6cb1da833" providerId="LiveId" clId="{3F280A1F-972D-42CA-BA81-123906B6496D}" dt="2023-12-12T10:32:20.923" v="200" actId="255"/>
          <ac:spMkLst>
            <pc:docMk/>
            <pc:sldMk cId="3266902589" sldId="259"/>
            <ac:spMk id="2" creationId="{3A7EDF83-A5B3-7A2E-35A6-A129AB7CBDB6}"/>
          </ac:spMkLst>
        </pc:spChg>
        <pc:spChg chg="add del mod">
          <ac:chgData name="Administrator ." userId="873d98e6cb1da833" providerId="LiveId" clId="{3F280A1F-972D-42CA-BA81-123906B6496D}" dt="2023-12-12T10:34:22.772" v="223" actId="2711"/>
          <ac:spMkLst>
            <pc:docMk/>
            <pc:sldMk cId="3266902589" sldId="259"/>
            <ac:spMk id="3" creationId="{E0D9B5EF-07C9-9290-0ABD-ECE93C4CCB08}"/>
          </ac:spMkLst>
        </pc:spChg>
        <pc:spChg chg="add del">
          <ac:chgData name="Administrator ." userId="873d98e6cb1da833" providerId="LiveId" clId="{3F280A1F-972D-42CA-BA81-123906B6496D}" dt="2023-12-12T10:32:37.241" v="203"/>
          <ac:spMkLst>
            <pc:docMk/>
            <pc:sldMk cId="3266902589" sldId="259"/>
            <ac:spMk id="5" creationId="{6382688C-9252-5179-CE12-024C7D2B1E67}"/>
          </ac:spMkLst>
        </pc:spChg>
        <pc:spChg chg="add del">
          <ac:chgData name="Administrator ." userId="873d98e6cb1da833" providerId="LiveId" clId="{3F280A1F-972D-42CA-BA81-123906B6496D}" dt="2023-12-12T10:32:57.398" v="205"/>
          <ac:spMkLst>
            <pc:docMk/>
            <pc:sldMk cId="3266902589" sldId="259"/>
            <ac:spMk id="7" creationId="{1E8D3D60-ECF9-26CB-FD9E-C8C7CD7E5E16}"/>
          </ac:spMkLst>
        </pc:spChg>
        <pc:spChg chg="add del">
          <ac:chgData name="Administrator ." userId="873d98e6cb1da833" providerId="LiveId" clId="{3F280A1F-972D-42CA-BA81-123906B6496D}" dt="2023-12-12T10:33:01.010" v="207" actId="22"/>
          <ac:spMkLst>
            <pc:docMk/>
            <pc:sldMk cId="3266902589" sldId="259"/>
            <ac:spMk id="9" creationId="{C540A012-56AF-5D4A-DBA8-55D9D81F5861}"/>
          </ac:spMkLst>
        </pc:spChg>
        <pc:graphicFrameChg chg="add del mod">
          <ac:chgData name="Administrator ." userId="873d98e6cb1da833" providerId="LiveId" clId="{3F280A1F-972D-42CA-BA81-123906B6496D}" dt="2023-12-12T10:32:37.241" v="203"/>
          <ac:graphicFrameMkLst>
            <pc:docMk/>
            <pc:sldMk cId="3266902589" sldId="259"/>
            <ac:graphicFrameMk id="4" creationId="{430E355F-32EB-CA5D-7E84-CC685CE8D3B6}"/>
          </ac:graphicFrameMkLst>
        </pc:graphicFrameChg>
        <pc:graphicFrameChg chg="add del mod">
          <ac:chgData name="Administrator ." userId="873d98e6cb1da833" providerId="LiveId" clId="{3F280A1F-972D-42CA-BA81-123906B6496D}" dt="2023-12-12T10:32:57.398" v="205"/>
          <ac:graphicFrameMkLst>
            <pc:docMk/>
            <pc:sldMk cId="3266902589" sldId="259"/>
            <ac:graphicFrameMk id="6" creationId="{1E6F8946-A636-E2DA-E6C6-CEFADDC2A0F5}"/>
          </ac:graphicFrameMkLst>
        </pc:graphicFrameChg>
        <pc:graphicFrameChg chg="add mod modGraphic">
          <ac:chgData name="Administrator ." userId="873d98e6cb1da833" providerId="LiveId" clId="{3F280A1F-972D-42CA-BA81-123906B6496D}" dt="2023-12-12T11:01:11.667" v="635" actId="122"/>
          <ac:graphicFrameMkLst>
            <pc:docMk/>
            <pc:sldMk cId="3266902589" sldId="259"/>
            <ac:graphicFrameMk id="10" creationId="{87025DA8-4D9E-0051-022E-BB34F90E5366}"/>
          </ac:graphicFrameMkLst>
        </pc:graphicFrameChg>
      </pc:sldChg>
      <pc:sldChg chg="addSp delSp modSp mod">
        <pc:chgData name="Administrator ." userId="873d98e6cb1da833" providerId="LiveId" clId="{3F280A1F-972D-42CA-BA81-123906B6496D}" dt="2023-12-12T10:38:39.738" v="263" actId="14100"/>
        <pc:sldMkLst>
          <pc:docMk/>
          <pc:sldMk cId="979688848" sldId="260"/>
        </pc:sldMkLst>
        <pc:spChg chg="add del mod">
          <ac:chgData name="Administrator ." userId="873d98e6cb1da833" providerId="LiveId" clId="{3F280A1F-972D-42CA-BA81-123906B6496D}" dt="2023-12-12T10:36:39.306" v="251" actId="478"/>
          <ac:spMkLst>
            <pc:docMk/>
            <pc:sldMk cId="979688848" sldId="260"/>
            <ac:spMk id="3" creationId="{CBCF2EF4-D4DD-6A2F-DB78-D36AA71CCDB8}"/>
          </ac:spMkLst>
        </pc:spChg>
        <pc:spChg chg="mod">
          <ac:chgData name="Administrator ." userId="873d98e6cb1da833" providerId="LiveId" clId="{3F280A1F-972D-42CA-BA81-123906B6496D}" dt="2023-12-12T10:35:00.942" v="234" actId="20577"/>
          <ac:spMkLst>
            <pc:docMk/>
            <pc:sldMk cId="979688848" sldId="260"/>
            <ac:spMk id="5" creationId="{FD56D8E0-00D7-755F-3C43-3258FC7530AF}"/>
          </ac:spMkLst>
        </pc:spChg>
        <pc:spChg chg="del">
          <ac:chgData name="Administrator ." userId="873d98e6cb1da833" providerId="LiveId" clId="{3F280A1F-972D-42CA-BA81-123906B6496D}" dt="2023-12-12T10:36:12.775" v="245" actId="478"/>
          <ac:spMkLst>
            <pc:docMk/>
            <pc:sldMk cId="979688848" sldId="260"/>
            <ac:spMk id="6" creationId="{C0124BBA-447B-45CF-5962-C7019E38D0F7}"/>
          </ac:spMkLst>
        </pc:spChg>
        <pc:spChg chg="mod">
          <ac:chgData name="Administrator ." userId="873d98e6cb1da833" providerId="LiveId" clId="{3F280A1F-972D-42CA-BA81-123906B6496D}" dt="2023-12-12T10:35:18.757" v="242" actId="2711"/>
          <ac:spMkLst>
            <pc:docMk/>
            <pc:sldMk cId="979688848" sldId="260"/>
            <ac:spMk id="7" creationId="{9EA30366-66DF-9CFF-0C61-3F597D4758C4}"/>
          </ac:spMkLst>
        </pc:spChg>
        <pc:spChg chg="add mod">
          <ac:chgData name="Administrator ." userId="873d98e6cb1da833" providerId="LiveId" clId="{3F280A1F-972D-42CA-BA81-123906B6496D}" dt="2023-12-12T10:36:30.024" v="249"/>
          <ac:spMkLst>
            <pc:docMk/>
            <pc:sldMk cId="979688848" sldId="260"/>
            <ac:spMk id="9" creationId="{04BF2BEF-D0EC-242E-CB9A-5A9C80AB9CAA}"/>
          </ac:spMkLst>
        </pc:spChg>
        <pc:spChg chg="add mod">
          <ac:chgData name="Administrator ." userId="873d98e6cb1da833" providerId="LiveId" clId="{3F280A1F-972D-42CA-BA81-123906B6496D}" dt="2023-12-12T10:36:30.024" v="249"/>
          <ac:spMkLst>
            <pc:docMk/>
            <pc:sldMk cId="979688848" sldId="260"/>
            <ac:spMk id="10" creationId="{ED217836-B117-18E9-C66D-BD9382E03C5A}"/>
          </ac:spMkLst>
        </pc:spChg>
        <pc:spChg chg="add mod">
          <ac:chgData name="Administrator ." userId="873d98e6cb1da833" providerId="LiveId" clId="{3F280A1F-972D-42CA-BA81-123906B6496D}" dt="2023-12-12T10:36:30.024" v="249"/>
          <ac:spMkLst>
            <pc:docMk/>
            <pc:sldMk cId="979688848" sldId="260"/>
            <ac:spMk id="11" creationId="{28D696EE-B53D-4504-CB58-AB7F63EEC785}"/>
          </ac:spMkLst>
        </pc:spChg>
        <pc:spChg chg="add mod">
          <ac:chgData name="Administrator ." userId="873d98e6cb1da833" providerId="LiveId" clId="{3F280A1F-972D-42CA-BA81-123906B6496D}" dt="2023-12-12T10:36:30.024" v="249"/>
          <ac:spMkLst>
            <pc:docMk/>
            <pc:sldMk cId="979688848" sldId="260"/>
            <ac:spMk id="12" creationId="{130EC431-BA42-738A-0C9A-242B76B4B73C}"/>
          </ac:spMkLst>
        </pc:spChg>
        <pc:spChg chg="add mod">
          <ac:chgData name="Administrator ." userId="873d98e6cb1da833" providerId="LiveId" clId="{3F280A1F-972D-42CA-BA81-123906B6496D}" dt="2023-12-12T10:36:30.024" v="249"/>
          <ac:spMkLst>
            <pc:docMk/>
            <pc:sldMk cId="979688848" sldId="260"/>
            <ac:spMk id="13" creationId="{AB6C2447-20E4-CD90-9E86-BA4A391C038C}"/>
          </ac:spMkLst>
        </pc:spChg>
        <pc:spChg chg="add mod">
          <ac:chgData name="Administrator ." userId="873d98e6cb1da833" providerId="LiveId" clId="{3F280A1F-972D-42CA-BA81-123906B6496D}" dt="2023-12-12T10:36:30.024" v="249"/>
          <ac:spMkLst>
            <pc:docMk/>
            <pc:sldMk cId="979688848" sldId="260"/>
            <ac:spMk id="14" creationId="{35AB4E69-0D8E-4A50-D2D2-9A97FC1BB9A7}"/>
          </ac:spMkLst>
        </pc:spChg>
        <pc:spChg chg="add mod">
          <ac:chgData name="Administrator ." userId="873d98e6cb1da833" providerId="LiveId" clId="{3F280A1F-972D-42CA-BA81-123906B6496D}" dt="2023-12-12T10:36:30.024" v="249"/>
          <ac:spMkLst>
            <pc:docMk/>
            <pc:sldMk cId="979688848" sldId="260"/>
            <ac:spMk id="15" creationId="{1E5BBF29-92E1-D398-D5A2-A92E69814454}"/>
          </ac:spMkLst>
        </pc:spChg>
        <pc:spChg chg="add mod">
          <ac:chgData name="Administrator ." userId="873d98e6cb1da833" providerId="LiveId" clId="{3F280A1F-972D-42CA-BA81-123906B6496D}" dt="2023-12-12T10:36:30.024" v="249"/>
          <ac:spMkLst>
            <pc:docMk/>
            <pc:sldMk cId="979688848" sldId="260"/>
            <ac:spMk id="16" creationId="{F621B6A4-EF55-FCD7-E4E0-3BBCC1927363}"/>
          </ac:spMkLst>
        </pc:spChg>
        <pc:spChg chg="add mod">
          <ac:chgData name="Administrator ." userId="873d98e6cb1da833" providerId="LiveId" clId="{3F280A1F-972D-42CA-BA81-123906B6496D}" dt="2023-12-12T10:36:30.024" v="249"/>
          <ac:spMkLst>
            <pc:docMk/>
            <pc:sldMk cId="979688848" sldId="260"/>
            <ac:spMk id="17" creationId="{EE26C327-BD11-DB43-E1CA-AC34369D9E36}"/>
          </ac:spMkLst>
        </pc:spChg>
        <pc:spChg chg="add mod">
          <ac:chgData name="Administrator ." userId="873d98e6cb1da833" providerId="LiveId" clId="{3F280A1F-972D-42CA-BA81-123906B6496D}" dt="2023-12-12T10:36:30.024" v="249"/>
          <ac:spMkLst>
            <pc:docMk/>
            <pc:sldMk cId="979688848" sldId="260"/>
            <ac:spMk id="18" creationId="{7741DC2B-2FBB-FA08-32F4-275DD689FDFA}"/>
          </ac:spMkLst>
        </pc:spChg>
        <pc:spChg chg="add mod">
          <ac:chgData name="Administrator ." userId="873d98e6cb1da833" providerId="LiveId" clId="{3F280A1F-972D-42CA-BA81-123906B6496D}" dt="2023-12-12T10:36:30.024" v="249"/>
          <ac:spMkLst>
            <pc:docMk/>
            <pc:sldMk cId="979688848" sldId="260"/>
            <ac:spMk id="19" creationId="{7A8357AD-D633-E5EF-0D85-9FC1BED30833}"/>
          </ac:spMkLst>
        </pc:spChg>
        <pc:spChg chg="add mod">
          <ac:chgData name="Administrator ." userId="873d98e6cb1da833" providerId="LiveId" clId="{3F280A1F-972D-42CA-BA81-123906B6496D}" dt="2023-12-12T10:36:30.024" v="249"/>
          <ac:spMkLst>
            <pc:docMk/>
            <pc:sldMk cId="979688848" sldId="260"/>
            <ac:spMk id="20" creationId="{66060355-9ACB-5629-4DAC-2A275819D1A4}"/>
          </ac:spMkLst>
        </pc:spChg>
        <pc:spChg chg="add mod">
          <ac:chgData name="Administrator ." userId="873d98e6cb1da833" providerId="LiveId" clId="{3F280A1F-972D-42CA-BA81-123906B6496D}" dt="2023-12-12T10:36:30.024" v="249"/>
          <ac:spMkLst>
            <pc:docMk/>
            <pc:sldMk cId="979688848" sldId="260"/>
            <ac:spMk id="21" creationId="{B22D8001-98B2-B37A-220E-D25885F1BC22}"/>
          </ac:spMkLst>
        </pc:spChg>
        <pc:spChg chg="add mod">
          <ac:chgData name="Administrator ." userId="873d98e6cb1da833" providerId="LiveId" clId="{3F280A1F-972D-42CA-BA81-123906B6496D}" dt="2023-12-12T10:36:30.024" v="249"/>
          <ac:spMkLst>
            <pc:docMk/>
            <pc:sldMk cId="979688848" sldId="260"/>
            <ac:spMk id="22" creationId="{B395925C-2A61-F159-7D56-437D1261373B}"/>
          </ac:spMkLst>
        </pc:spChg>
        <pc:spChg chg="add mod">
          <ac:chgData name="Administrator ." userId="873d98e6cb1da833" providerId="LiveId" clId="{3F280A1F-972D-42CA-BA81-123906B6496D}" dt="2023-12-12T10:36:30.024" v="249"/>
          <ac:spMkLst>
            <pc:docMk/>
            <pc:sldMk cId="979688848" sldId="260"/>
            <ac:spMk id="23" creationId="{C80B532B-B626-DC5B-C31C-C13CC5C0C017}"/>
          </ac:spMkLst>
        </pc:spChg>
        <pc:spChg chg="add mod">
          <ac:chgData name="Administrator ." userId="873d98e6cb1da833" providerId="LiveId" clId="{3F280A1F-972D-42CA-BA81-123906B6496D}" dt="2023-12-12T10:36:30.024" v="249"/>
          <ac:spMkLst>
            <pc:docMk/>
            <pc:sldMk cId="979688848" sldId="260"/>
            <ac:spMk id="24" creationId="{F65F42F8-3686-4296-4F40-451736BF62A5}"/>
          </ac:spMkLst>
        </pc:spChg>
        <pc:spChg chg="add mod">
          <ac:chgData name="Administrator ." userId="873d98e6cb1da833" providerId="LiveId" clId="{3F280A1F-972D-42CA-BA81-123906B6496D}" dt="2023-12-12T10:36:30.024" v="249"/>
          <ac:spMkLst>
            <pc:docMk/>
            <pc:sldMk cId="979688848" sldId="260"/>
            <ac:spMk id="25" creationId="{794A21E2-488A-2633-3E4B-5DA68014988A}"/>
          </ac:spMkLst>
        </pc:spChg>
        <pc:spChg chg="add mod">
          <ac:chgData name="Administrator ." userId="873d98e6cb1da833" providerId="LiveId" clId="{3F280A1F-972D-42CA-BA81-123906B6496D}" dt="2023-12-12T10:36:30.024" v="249"/>
          <ac:spMkLst>
            <pc:docMk/>
            <pc:sldMk cId="979688848" sldId="260"/>
            <ac:spMk id="26" creationId="{70A1AB92-2CC0-F40A-4031-3CFE547D7D8D}"/>
          </ac:spMkLst>
        </pc:spChg>
        <pc:spChg chg="add mod">
          <ac:chgData name="Administrator ." userId="873d98e6cb1da833" providerId="LiveId" clId="{3F280A1F-972D-42CA-BA81-123906B6496D}" dt="2023-12-12T10:36:30.024" v="249"/>
          <ac:spMkLst>
            <pc:docMk/>
            <pc:sldMk cId="979688848" sldId="260"/>
            <ac:spMk id="27" creationId="{767BEF76-5733-6162-425B-5406087C1C45}"/>
          </ac:spMkLst>
        </pc:spChg>
        <pc:spChg chg="add mod">
          <ac:chgData name="Administrator ." userId="873d98e6cb1da833" providerId="LiveId" clId="{3F280A1F-972D-42CA-BA81-123906B6496D}" dt="2023-12-12T10:36:30.024" v="249"/>
          <ac:spMkLst>
            <pc:docMk/>
            <pc:sldMk cId="979688848" sldId="260"/>
            <ac:spMk id="28" creationId="{54A1EF04-FF58-5865-D4F0-F2639842F110}"/>
          </ac:spMkLst>
        </pc:spChg>
        <pc:spChg chg="add mod">
          <ac:chgData name="Administrator ." userId="873d98e6cb1da833" providerId="LiveId" clId="{3F280A1F-972D-42CA-BA81-123906B6496D}" dt="2023-12-12T10:36:30.024" v="249"/>
          <ac:spMkLst>
            <pc:docMk/>
            <pc:sldMk cId="979688848" sldId="260"/>
            <ac:spMk id="29" creationId="{9785820C-AC41-14AD-94FA-F8EDE88D450A}"/>
          </ac:spMkLst>
        </pc:spChg>
        <pc:spChg chg="add mod">
          <ac:chgData name="Administrator ." userId="873d98e6cb1da833" providerId="LiveId" clId="{3F280A1F-972D-42CA-BA81-123906B6496D}" dt="2023-12-12T10:36:30.024" v="249"/>
          <ac:spMkLst>
            <pc:docMk/>
            <pc:sldMk cId="979688848" sldId="260"/>
            <ac:spMk id="30" creationId="{64BEE8DB-E72A-123D-B82D-F12717725270}"/>
          </ac:spMkLst>
        </pc:spChg>
        <pc:spChg chg="add mod">
          <ac:chgData name="Administrator ." userId="873d98e6cb1da833" providerId="LiveId" clId="{3F280A1F-972D-42CA-BA81-123906B6496D}" dt="2023-12-12T10:36:30.024" v="249"/>
          <ac:spMkLst>
            <pc:docMk/>
            <pc:sldMk cId="979688848" sldId="260"/>
            <ac:spMk id="31" creationId="{1F40CAE0-CD05-552E-E818-AD9A6766A2A6}"/>
          </ac:spMkLst>
        </pc:spChg>
        <pc:spChg chg="add mod">
          <ac:chgData name="Administrator ." userId="873d98e6cb1da833" providerId="LiveId" clId="{3F280A1F-972D-42CA-BA81-123906B6496D}" dt="2023-12-12T10:36:30.024" v="249"/>
          <ac:spMkLst>
            <pc:docMk/>
            <pc:sldMk cId="979688848" sldId="260"/>
            <ac:spMk id="32" creationId="{C515334C-C5C5-F00E-F3AF-F614705F7F6A}"/>
          </ac:spMkLst>
        </pc:spChg>
        <pc:spChg chg="add mod">
          <ac:chgData name="Administrator ." userId="873d98e6cb1da833" providerId="LiveId" clId="{3F280A1F-972D-42CA-BA81-123906B6496D}" dt="2023-12-12T10:36:30.024" v="249"/>
          <ac:spMkLst>
            <pc:docMk/>
            <pc:sldMk cId="979688848" sldId="260"/>
            <ac:spMk id="33" creationId="{84229356-68B3-1F61-E280-A0406DBCA116}"/>
          </ac:spMkLst>
        </pc:spChg>
        <pc:spChg chg="add mod">
          <ac:chgData name="Administrator ." userId="873d98e6cb1da833" providerId="LiveId" clId="{3F280A1F-972D-42CA-BA81-123906B6496D}" dt="2023-12-12T10:36:30.024" v="249"/>
          <ac:spMkLst>
            <pc:docMk/>
            <pc:sldMk cId="979688848" sldId="260"/>
            <ac:spMk id="34" creationId="{EDB099FC-FB2A-B074-0E6C-3378B32A414F}"/>
          </ac:spMkLst>
        </pc:spChg>
        <pc:spChg chg="add mod">
          <ac:chgData name="Administrator ." userId="873d98e6cb1da833" providerId="LiveId" clId="{3F280A1F-972D-42CA-BA81-123906B6496D}" dt="2023-12-12T10:36:30.024" v="249"/>
          <ac:spMkLst>
            <pc:docMk/>
            <pc:sldMk cId="979688848" sldId="260"/>
            <ac:spMk id="35" creationId="{4A5D6583-145E-20A8-260C-6C0E0FDEE2F1}"/>
          </ac:spMkLst>
        </pc:spChg>
        <pc:spChg chg="add mod">
          <ac:chgData name="Administrator ." userId="873d98e6cb1da833" providerId="LiveId" clId="{3F280A1F-972D-42CA-BA81-123906B6496D}" dt="2023-12-12T10:36:30.024" v="249"/>
          <ac:spMkLst>
            <pc:docMk/>
            <pc:sldMk cId="979688848" sldId="260"/>
            <ac:spMk id="36" creationId="{160132EC-378D-3F0F-93A9-55E90CCED459}"/>
          </ac:spMkLst>
        </pc:spChg>
        <pc:spChg chg="add mod">
          <ac:chgData name="Administrator ." userId="873d98e6cb1da833" providerId="LiveId" clId="{3F280A1F-972D-42CA-BA81-123906B6496D}" dt="2023-12-12T10:36:30.024" v="249"/>
          <ac:spMkLst>
            <pc:docMk/>
            <pc:sldMk cId="979688848" sldId="260"/>
            <ac:spMk id="37" creationId="{7B04C8B3-03A6-1470-BAA9-461CC41CF2C3}"/>
          </ac:spMkLst>
        </pc:spChg>
        <pc:spChg chg="add mod">
          <ac:chgData name="Administrator ." userId="873d98e6cb1da833" providerId="LiveId" clId="{3F280A1F-972D-42CA-BA81-123906B6496D}" dt="2023-12-12T10:36:30.024" v="249"/>
          <ac:spMkLst>
            <pc:docMk/>
            <pc:sldMk cId="979688848" sldId="260"/>
            <ac:spMk id="38" creationId="{0BD9E86F-26CE-9888-E802-B6167B56625F}"/>
          </ac:spMkLst>
        </pc:spChg>
        <pc:spChg chg="add mod">
          <ac:chgData name="Administrator ." userId="873d98e6cb1da833" providerId="LiveId" clId="{3F280A1F-972D-42CA-BA81-123906B6496D}" dt="2023-12-12T10:36:30.024" v="249"/>
          <ac:spMkLst>
            <pc:docMk/>
            <pc:sldMk cId="979688848" sldId="260"/>
            <ac:spMk id="39" creationId="{F58877C2-75CB-9E5F-EA7D-DC0D1677115D}"/>
          </ac:spMkLst>
        </pc:spChg>
        <pc:spChg chg="add mod">
          <ac:chgData name="Administrator ." userId="873d98e6cb1da833" providerId="LiveId" clId="{3F280A1F-972D-42CA-BA81-123906B6496D}" dt="2023-12-12T10:36:30.024" v="249"/>
          <ac:spMkLst>
            <pc:docMk/>
            <pc:sldMk cId="979688848" sldId="260"/>
            <ac:spMk id="40" creationId="{7245520C-BF1F-993B-B437-F8E78427D4E9}"/>
          </ac:spMkLst>
        </pc:spChg>
        <pc:spChg chg="add mod">
          <ac:chgData name="Administrator ." userId="873d98e6cb1da833" providerId="LiveId" clId="{3F280A1F-972D-42CA-BA81-123906B6496D}" dt="2023-12-12T10:36:30.024" v="249"/>
          <ac:spMkLst>
            <pc:docMk/>
            <pc:sldMk cId="979688848" sldId="260"/>
            <ac:spMk id="41" creationId="{4A402F25-CF0C-14B2-6994-52CDBC12104C}"/>
          </ac:spMkLst>
        </pc:spChg>
        <pc:spChg chg="add mod">
          <ac:chgData name="Administrator ." userId="873d98e6cb1da833" providerId="LiveId" clId="{3F280A1F-972D-42CA-BA81-123906B6496D}" dt="2023-12-12T10:36:30.024" v="249"/>
          <ac:spMkLst>
            <pc:docMk/>
            <pc:sldMk cId="979688848" sldId="260"/>
            <ac:spMk id="42" creationId="{78B33DEE-1551-F4B1-6B23-D15B1517A492}"/>
          </ac:spMkLst>
        </pc:spChg>
        <pc:spChg chg="add mod">
          <ac:chgData name="Administrator ." userId="873d98e6cb1da833" providerId="LiveId" clId="{3F280A1F-972D-42CA-BA81-123906B6496D}" dt="2023-12-12T10:36:30.024" v="249"/>
          <ac:spMkLst>
            <pc:docMk/>
            <pc:sldMk cId="979688848" sldId="260"/>
            <ac:spMk id="43" creationId="{5CE0D667-A926-3577-8E98-EE794BF7DD12}"/>
          </ac:spMkLst>
        </pc:spChg>
        <pc:spChg chg="add mod">
          <ac:chgData name="Administrator ." userId="873d98e6cb1da833" providerId="LiveId" clId="{3F280A1F-972D-42CA-BA81-123906B6496D}" dt="2023-12-12T10:36:30.024" v="249"/>
          <ac:spMkLst>
            <pc:docMk/>
            <pc:sldMk cId="979688848" sldId="260"/>
            <ac:spMk id="44" creationId="{DD5D480E-7AF5-313A-6DA1-3B0807B98B51}"/>
          </ac:spMkLst>
        </pc:spChg>
        <pc:spChg chg="add mod">
          <ac:chgData name="Administrator ." userId="873d98e6cb1da833" providerId="LiveId" clId="{3F280A1F-972D-42CA-BA81-123906B6496D}" dt="2023-12-12T10:38:24.356" v="258"/>
          <ac:spMkLst>
            <pc:docMk/>
            <pc:sldMk cId="979688848" sldId="260"/>
            <ac:spMk id="46" creationId="{D51775A6-0D66-6654-CF3C-929DFAA68720}"/>
          </ac:spMkLst>
        </pc:spChg>
        <pc:spChg chg="add mod">
          <ac:chgData name="Administrator ." userId="873d98e6cb1da833" providerId="LiveId" clId="{3F280A1F-972D-42CA-BA81-123906B6496D}" dt="2023-12-12T10:38:24.356" v="258"/>
          <ac:spMkLst>
            <pc:docMk/>
            <pc:sldMk cId="979688848" sldId="260"/>
            <ac:spMk id="47" creationId="{BC12B54E-FFBE-A683-DE2F-CFEBD550D259}"/>
          </ac:spMkLst>
        </pc:spChg>
        <pc:spChg chg="add mod">
          <ac:chgData name="Administrator ." userId="873d98e6cb1da833" providerId="LiveId" clId="{3F280A1F-972D-42CA-BA81-123906B6496D}" dt="2023-12-12T10:38:24.356" v="258"/>
          <ac:spMkLst>
            <pc:docMk/>
            <pc:sldMk cId="979688848" sldId="260"/>
            <ac:spMk id="48" creationId="{4EA699F9-E6B9-FD2F-F633-3240CFB426BA}"/>
          </ac:spMkLst>
        </pc:spChg>
        <pc:spChg chg="add mod">
          <ac:chgData name="Administrator ." userId="873d98e6cb1da833" providerId="LiveId" clId="{3F280A1F-972D-42CA-BA81-123906B6496D}" dt="2023-12-12T10:38:24.356" v="258"/>
          <ac:spMkLst>
            <pc:docMk/>
            <pc:sldMk cId="979688848" sldId="260"/>
            <ac:spMk id="49" creationId="{DB9DD9E9-BB7D-3A11-FC08-ACD957B85532}"/>
          </ac:spMkLst>
        </pc:spChg>
        <pc:spChg chg="add mod">
          <ac:chgData name="Administrator ." userId="873d98e6cb1da833" providerId="LiveId" clId="{3F280A1F-972D-42CA-BA81-123906B6496D}" dt="2023-12-12T10:38:24.356" v="258"/>
          <ac:spMkLst>
            <pc:docMk/>
            <pc:sldMk cId="979688848" sldId="260"/>
            <ac:spMk id="50" creationId="{8B82F973-76DC-04DE-1545-D0B982D857A8}"/>
          </ac:spMkLst>
        </pc:spChg>
        <pc:spChg chg="add mod">
          <ac:chgData name="Administrator ." userId="873d98e6cb1da833" providerId="LiveId" clId="{3F280A1F-972D-42CA-BA81-123906B6496D}" dt="2023-12-12T10:38:24.356" v="258"/>
          <ac:spMkLst>
            <pc:docMk/>
            <pc:sldMk cId="979688848" sldId="260"/>
            <ac:spMk id="51" creationId="{C21A7A7D-10E7-C18A-68E6-7FA6D6A78E85}"/>
          </ac:spMkLst>
        </pc:spChg>
        <pc:spChg chg="add mod">
          <ac:chgData name="Administrator ." userId="873d98e6cb1da833" providerId="LiveId" clId="{3F280A1F-972D-42CA-BA81-123906B6496D}" dt="2023-12-12T10:38:24.356" v="258"/>
          <ac:spMkLst>
            <pc:docMk/>
            <pc:sldMk cId="979688848" sldId="260"/>
            <ac:spMk id="52" creationId="{82F99457-C4A4-36D5-8D5B-117AE941EEDA}"/>
          </ac:spMkLst>
        </pc:spChg>
        <pc:spChg chg="add mod">
          <ac:chgData name="Administrator ." userId="873d98e6cb1da833" providerId="LiveId" clId="{3F280A1F-972D-42CA-BA81-123906B6496D}" dt="2023-12-12T10:38:24.356" v="258"/>
          <ac:spMkLst>
            <pc:docMk/>
            <pc:sldMk cId="979688848" sldId="260"/>
            <ac:spMk id="53" creationId="{A4D282A9-3415-0FBA-37AA-11FE55525F70}"/>
          </ac:spMkLst>
        </pc:spChg>
        <pc:spChg chg="add mod">
          <ac:chgData name="Administrator ." userId="873d98e6cb1da833" providerId="LiveId" clId="{3F280A1F-972D-42CA-BA81-123906B6496D}" dt="2023-12-12T10:38:24.356" v="258"/>
          <ac:spMkLst>
            <pc:docMk/>
            <pc:sldMk cId="979688848" sldId="260"/>
            <ac:spMk id="54" creationId="{B849EFC2-A74A-2FBC-08E3-A079FFD7BB1B}"/>
          </ac:spMkLst>
        </pc:spChg>
        <pc:spChg chg="add mod">
          <ac:chgData name="Administrator ." userId="873d98e6cb1da833" providerId="LiveId" clId="{3F280A1F-972D-42CA-BA81-123906B6496D}" dt="2023-12-12T10:38:24.356" v="258"/>
          <ac:spMkLst>
            <pc:docMk/>
            <pc:sldMk cId="979688848" sldId="260"/>
            <ac:spMk id="55" creationId="{EB831B96-FA79-DA3E-FEE5-6F49325DDE4B}"/>
          </ac:spMkLst>
        </pc:spChg>
        <pc:spChg chg="add mod">
          <ac:chgData name="Administrator ." userId="873d98e6cb1da833" providerId="LiveId" clId="{3F280A1F-972D-42CA-BA81-123906B6496D}" dt="2023-12-12T10:38:24.356" v="258"/>
          <ac:spMkLst>
            <pc:docMk/>
            <pc:sldMk cId="979688848" sldId="260"/>
            <ac:spMk id="56" creationId="{FE4B0BC0-323C-1885-6E25-9FC8168E8BA2}"/>
          </ac:spMkLst>
        </pc:spChg>
        <pc:spChg chg="add mod">
          <ac:chgData name="Administrator ." userId="873d98e6cb1da833" providerId="LiveId" clId="{3F280A1F-972D-42CA-BA81-123906B6496D}" dt="2023-12-12T10:38:24.356" v="258"/>
          <ac:spMkLst>
            <pc:docMk/>
            <pc:sldMk cId="979688848" sldId="260"/>
            <ac:spMk id="57" creationId="{750B2814-AA3B-518D-F6CC-3813D554505B}"/>
          </ac:spMkLst>
        </pc:spChg>
        <pc:spChg chg="add mod">
          <ac:chgData name="Administrator ." userId="873d98e6cb1da833" providerId="LiveId" clId="{3F280A1F-972D-42CA-BA81-123906B6496D}" dt="2023-12-12T10:38:24.356" v="258"/>
          <ac:spMkLst>
            <pc:docMk/>
            <pc:sldMk cId="979688848" sldId="260"/>
            <ac:spMk id="58" creationId="{82622185-1310-CF22-83D7-DCE900E8A5DA}"/>
          </ac:spMkLst>
        </pc:spChg>
        <pc:spChg chg="add mod">
          <ac:chgData name="Administrator ." userId="873d98e6cb1da833" providerId="LiveId" clId="{3F280A1F-972D-42CA-BA81-123906B6496D}" dt="2023-12-12T10:38:24.356" v="258"/>
          <ac:spMkLst>
            <pc:docMk/>
            <pc:sldMk cId="979688848" sldId="260"/>
            <ac:spMk id="59" creationId="{145C94B7-17A2-F4F4-6AFB-140FBA123D12}"/>
          </ac:spMkLst>
        </pc:spChg>
        <pc:spChg chg="add mod">
          <ac:chgData name="Administrator ." userId="873d98e6cb1da833" providerId="LiveId" clId="{3F280A1F-972D-42CA-BA81-123906B6496D}" dt="2023-12-12T10:38:24.356" v="258"/>
          <ac:spMkLst>
            <pc:docMk/>
            <pc:sldMk cId="979688848" sldId="260"/>
            <ac:spMk id="60" creationId="{EDCEAFB0-165F-D17C-9C69-51CE9A62F149}"/>
          </ac:spMkLst>
        </pc:spChg>
        <pc:spChg chg="add mod">
          <ac:chgData name="Administrator ." userId="873d98e6cb1da833" providerId="LiveId" clId="{3F280A1F-972D-42CA-BA81-123906B6496D}" dt="2023-12-12T10:38:24.356" v="258"/>
          <ac:spMkLst>
            <pc:docMk/>
            <pc:sldMk cId="979688848" sldId="260"/>
            <ac:spMk id="61" creationId="{7B952D30-3E95-243E-3DB3-E3705DF2D42C}"/>
          </ac:spMkLst>
        </pc:spChg>
        <pc:spChg chg="add mod">
          <ac:chgData name="Administrator ." userId="873d98e6cb1da833" providerId="LiveId" clId="{3F280A1F-972D-42CA-BA81-123906B6496D}" dt="2023-12-12T10:38:24.356" v="258"/>
          <ac:spMkLst>
            <pc:docMk/>
            <pc:sldMk cId="979688848" sldId="260"/>
            <ac:spMk id="62" creationId="{C8571DD7-8A96-A77C-3D41-E814C0357B6F}"/>
          </ac:spMkLst>
        </pc:spChg>
        <pc:spChg chg="add mod">
          <ac:chgData name="Administrator ." userId="873d98e6cb1da833" providerId="LiveId" clId="{3F280A1F-972D-42CA-BA81-123906B6496D}" dt="2023-12-12T10:38:24.356" v="258"/>
          <ac:spMkLst>
            <pc:docMk/>
            <pc:sldMk cId="979688848" sldId="260"/>
            <ac:spMk id="63" creationId="{FDDEBCB4-3415-C9E3-6B2B-F99475906AF4}"/>
          </ac:spMkLst>
        </pc:spChg>
        <pc:spChg chg="add mod">
          <ac:chgData name="Administrator ." userId="873d98e6cb1da833" providerId="LiveId" clId="{3F280A1F-972D-42CA-BA81-123906B6496D}" dt="2023-12-12T10:38:24.356" v="258"/>
          <ac:spMkLst>
            <pc:docMk/>
            <pc:sldMk cId="979688848" sldId="260"/>
            <ac:spMk id="64" creationId="{AE1C172A-285F-B1FE-7034-217756F6689D}"/>
          </ac:spMkLst>
        </pc:spChg>
        <pc:spChg chg="add mod">
          <ac:chgData name="Administrator ." userId="873d98e6cb1da833" providerId="LiveId" clId="{3F280A1F-972D-42CA-BA81-123906B6496D}" dt="2023-12-12T10:38:24.356" v="258"/>
          <ac:spMkLst>
            <pc:docMk/>
            <pc:sldMk cId="979688848" sldId="260"/>
            <ac:spMk id="65" creationId="{B2B02619-3FE2-259E-26F8-FF599945F890}"/>
          </ac:spMkLst>
        </pc:spChg>
        <pc:spChg chg="add mod">
          <ac:chgData name="Administrator ." userId="873d98e6cb1da833" providerId="LiveId" clId="{3F280A1F-972D-42CA-BA81-123906B6496D}" dt="2023-12-12T10:38:24.356" v="258"/>
          <ac:spMkLst>
            <pc:docMk/>
            <pc:sldMk cId="979688848" sldId="260"/>
            <ac:spMk id="66" creationId="{FD032087-DF4D-090E-35A3-F1D9184E31BA}"/>
          </ac:spMkLst>
        </pc:spChg>
        <pc:spChg chg="add mod">
          <ac:chgData name="Administrator ." userId="873d98e6cb1da833" providerId="LiveId" clId="{3F280A1F-972D-42CA-BA81-123906B6496D}" dt="2023-12-12T10:38:24.356" v="258"/>
          <ac:spMkLst>
            <pc:docMk/>
            <pc:sldMk cId="979688848" sldId="260"/>
            <ac:spMk id="67" creationId="{8F44CA4C-F823-F30B-4BD1-32C2E2C45D13}"/>
          </ac:spMkLst>
        </pc:spChg>
        <pc:spChg chg="add mod">
          <ac:chgData name="Administrator ." userId="873d98e6cb1da833" providerId="LiveId" clId="{3F280A1F-972D-42CA-BA81-123906B6496D}" dt="2023-12-12T10:38:24.356" v="258"/>
          <ac:spMkLst>
            <pc:docMk/>
            <pc:sldMk cId="979688848" sldId="260"/>
            <ac:spMk id="68" creationId="{5C0CA3DE-D2BD-0091-6278-34EE75B2D239}"/>
          </ac:spMkLst>
        </pc:spChg>
        <pc:spChg chg="add mod">
          <ac:chgData name="Administrator ." userId="873d98e6cb1da833" providerId="LiveId" clId="{3F280A1F-972D-42CA-BA81-123906B6496D}" dt="2023-12-12T10:38:24.356" v="258"/>
          <ac:spMkLst>
            <pc:docMk/>
            <pc:sldMk cId="979688848" sldId="260"/>
            <ac:spMk id="69" creationId="{8506D664-0972-51E4-54CF-AD34D645647C}"/>
          </ac:spMkLst>
        </pc:spChg>
        <pc:spChg chg="add mod">
          <ac:chgData name="Administrator ." userId="873d98e6cb1da833" providerId="LiveId" clId="{3F280A1F-972D-42CA-BA81-123906B6496D}" dt="2023-12-12T10:38:24.356" v="258"/>
          <ac:spMkLst>
            <pc:docMk/>
            <pc:sldMk cId="979688848" sldId="260"/>
            <ac:spMk id="70" creationId="{42801EC3-4C93-5996-5CC5-FF46BFD30094}"/>
          </ac:spMkLst>
        </pc:spChg>
        <pc:spChg chg="add mod">
          <ac:chgData name="Administrator ." userId="873d98e6cb1da833" providerId="LiveId" clId="{3F280A1F-972D-42CA-BA81-123906B6496D}" dt="2023-12-12T10:38:24.356" v="258"/>
          <ac:spMkLst>
            <pc:docMk/>
            <pc:sldMk cId="979688848" sldId="260"/>
            <ac:spMk id="71" creationId="{79E1BAA1-B143-3715-2846-E502684B668B}"/>
          </ac:spMkLst>
        </pc:spChg>
        <pc:spChg chg="add mod">
          <ac:chgData name="Administrator ." userId="873d98e6cb1da833" providerId="LiveId" clId="{3F280A1F-972D-42CA-BA81-123906B6496D}" dt="2023-12-12T10:38:24.356" v="258"/>
          <ac:spMkLst>
            <pc:docMk/>
            <pc:sldMk cId="979688848" sldId="260"/>
            <ac:spMk id="72" creationId="{2A75BE78-72E4-6F02-65A2-1DF1FB3FB090}"/>
          </ac:spMkLst>
        </pc:spChg>
        <pc:spChg chg="add mod">
          <ac:chgData name="Administrator ." userId="873d98e6cb1da833" providerId="LiveId" clId="{3F280A1F-972D-42CA-BA81-123906B6496D}" dt="2023-12-12T10:38:24.356" v="258"/>
          <ac:spMkLst>
            <pc:docMk/>
            <pc:sldMk cId="979688848" sldId="260"/>
            <ac:spMk id="73" creationId="{8210033A-CD01-A561-DBB8-21D396B43D03}"/>
          </ac:spMkLst>
        </pc:spChg>
        <pc:spChg chg="add mod">
          <ac:chgData name="Administrator ." userId="873d98e6cb1da833" providerId="LiveId" clId="{3F280A1F-972D-42CA-BA81-123906B6496D}" dt="2023-12-12T10:38:24.356" v="258"/>
          <ac:spMkLst>
            <pc:docMk/>
            <pc:sldMk cId="979688848" sldId="260"/>
            <ac:spMk id="74" creationId="{52919D87-0A87-74EE-7517-5D0CDA1609C7}"/>
          </ac:spMkLst>
        </pc:spChg>
        <pc:spChg chg="add mod">
          <ac:chgData name="Administrator ." userId="873d98e6cb1da833" providerId="LiveId" clId="{3F280A1F-972D-42CA-BA81-123906B6496D}" dt="2023-12-12T10:38:24.356" v="258"/>
          <ac:spMkLst>
            <pc:docMk/>
            <pc:sldMk cId="979688848" sldId="260"/>
            <ac:spMk id="75" creationId="{C5929DD5-DC35-F5D4-CF4A-29566839BE9D}"/>
          </ac:spMkLst>
        </pc:spChg>
        <pc:spChg chg="add mod">
          <ac:chgData name="Administrator ." userId="873d98e6cb1da833" providerId="LiveId" clId="{3F280A1F-972D-42CA-BA81-123906B6496D}" dt="2023-12-12T10:38:24.356" v="258"/>
          <ac:spMkLst>
            <pc:docMk/>
            <pc:sldMk cId="979688848" sldId="260"/>
            <ac:spMk id="76" creationId="{F4C61161-A650-7381-0388-F05D7040750A}"/>
          </ac:spMkLst>
        </pc:spChg>
        <pc:spChg chg="add mod">
          <ac:chgData name="Administrator ." userId="873d98e6cb1da833" providerId="LiveId" clId="{3F280A1F-972D-42CA-BA81-123906B6496D}" dt="2023-12-12T10:38:24.356" v="258"/>
          <ac:spMkLst>
            <pc:docMk/>
            <pc:sldMk cId="979688848" sldId="260"/>
            <ac:spMk id="77" creationId="{336A0F4C-9F38-1FD2-324A-DA5CE3772E75}"/>
          </ac:spMkLst>
        </pc:spChg>
        <pc:spChg chg="add mod">
          <ac:chgData name="Administrator ." userId="873d98e6cb1da833" providerId="LiveId" clId="{3F280A1F-972D-42CA-BA81-123906B6496D}" dt="2023-12-12T10:38:24.356" v="258"/>
          <ac:spMkLst>
            <pc:docMk/>
            <pc:sldMk cId="979688848" sldId="260"/>
            <ac:spMk id="78" creationId="{434B8677-4C8B-3790-4E4C-1B4EF8C9216E}"/>
          </ac:spMkLst>
        </pc:spChg>
        <pc:spChg chg="add mod">
          <ac:chgData name="Administrator ." userId="873d98e6cb1da833" providerId="LiveId" clId="{3F280A1F-972D-42CA-BA81-123906B6496D}" dt="2023-12-12T10:38:24.356" v="258"/>
          <ac:spMkLst>
            <pc:docMk/>
            <pc:sldMk cId="979688848" sldId="260"/>
            <ac:spMk id="79" creationId="{1823ADE9-B4CF-C857-21C1-6E5A6863B572}"/>
          </ac:spMkLst>
        </pc:spChg>
        <pc:spChg chg="add mod">
          <ac:chgData name="Administrator ." userId="873d98e6cb1da833" providerId="LiveId" clId="{3F280A1F-972D-42CA-BA81-123906B6496D}" dt="2023-12-12T10:38:24.356" v="258"/>
          <ac:spMkLst>
            <pc:docMk/>
            <pc:sldMk cId="979688848" sldId="260"/>
            <ac:spMk id="80" creationId="{DABCA723-3FCC-AAA1-2C23-E42F5ED35B67}"/>
          </ac:spMkLst>
        </pc:spChg>
        <pc:spChg chg="add mod">
          <ac:chgData name="Administrator ." userId="873d98e6cb1da833" providerId="LiveId" clId="{3F280A1F-972D-42CA-BA81-123906B6496D}" dt="2023-12-12T10:38:24.356" v="258"/>
          <ac:spMkLst>
            <pc:docMk/>
            <pc:sldMk cId="979688848" sldId="260"/>
            <ac:spMk id="81" creationId="{E723C834-91C8-6EB8-8917-3D880206E466}"/>
          </ac:spMkLst>
        </pc:spChg>
        <pc:grpChg chg="add del mod">
          <ac:chgData name="Administrator ." userId="873d98e6cb1da833" providerId="LiveId" clId="{3F280A1F-972D-42CA-BA81-123906B6496D}" dt="2023-12-12T10:37:07.287" v="254" actId="478"/>
          <ac:grpSpMkLst>
            <pc:docMk/>
            <pc:sldMk cId="979688848" sldId="260"/>
            <ac:grpSpMk id="8" creationId="{A47760EA-5CE7-51BC-6806-1BE899E50F85}"/>
          </ac:grpSpMkLst>
        </pc:grpChg>
        <pc:grpChg chg="add mod">
          <ac:chgData name="Administrator ." userId="873d98e6cb1da833" providerId="LiveId" clId="{3F280A1F-972D-42CA-BA81-123906B6496D}" dt="2023-12-12T10:38:24.356" v="258"/>
          <ac:grpSpMkLst>
            <pc:docMk/>
            <pc:sldMk cId="979688848" sldId="260"/>
            <ac:grpSpMk id="45" creationId="{7D36B16E-345F-4FA7-04EB-586292B75DFE}"/>
          </ac:grpSpMkLst>
        </pc:grpChg>
        <pc:picChg chg="del mod">
          <ac:chgData name="Administrator ." userId="873d98e6cb1da833" providerId="LiveId" clId="{3F280A1F-972D-42CA-BA81-123906B6496D}" dt="2023-12-12T10:36:02.933" v="243" actId="478"/>
          <ac:picMkLst>
            <pc:docMk/>
            <pc:sldMk cId="979688848" sldId="260"/>
            <ac:picMk id="4" creationId="{BCD32CDF-BD09-586E-771A-76FC19C19928}"/>
          </ac:picMkLst>
        </pc:picChg>
        <pc:picChg chg="add mod">
          <ac:chgData name="Administrator ." userId="873d98e6cb1da833" providerId="LiveId" clId="{3F280A1F-972D-42CA-BA81-123906B6496D}" dt="2023-12-12T10:38:39.738" v="263" actId="14100"/>
          <ac:picMkLst>
            <pc:docMk/>
            <pc:sldMk cId="979688848" sldId="260"/>
            <ac:picMk id="83" creationId="{36CDC0AF-6C32-ACD7-8B23-BAB097EDB2BC}"/>
          </ac:picMkLst>
        </pc:picChg>
      </pc:sldChg>
      <pc:sldChg chg="addSp delSp modSp mod">
        <pc:chgData name="Administrator ." userId="873d98e6cb1da833" providerId="LiveId" clId="{3F280A1F-972D-42CA-BA81-123906B6496D}" dt="2023-12-12T10:40:19.504" v="300" actId="255"/>
        <pc:sldMkLst>
          <pc:docMk/>
          <pc:sldMk cId="1813290421" sldId="261"/>
        </pc:sldMkLst>
        <pc:spChg chg="add del mod">
          <ac:chgData name="Administrator ." userId="873d98e6cb1da833" providerId="LiveId" clId="{3F280A1F-972D-42CA-BA81-123906B6496D}" dt="2023-12-12T10:39:13.746" v="266" actId="478"/>
          <ac:spMkLst>
            <pc:docMk/>
            <pc:sldMk cId="1813290421" sldId="261"/>
            <ac:spMk id="3" creationId="{B4716573-E5B4-C535-BD75-5EF3042F2DB2}"/>
          </ac:spMkLst>
        </pc:spChg>
        <pc:spChg chg="mod">
          <ac:chgData name="Administrator ." userId="873d98e6cb1da833" providerId="LiveId" clId="{3F280A1F-972D-42CA-BA81-123906B6496D}" dt="2023-12-12T10:40:08.473" v="298" actId="20577"/>
          <ac:spMkLst>
            <pc:docMk/>
            <pc:sldMk cId="1813290421" sldId="261"/>
            <ac:spMk id="5" creationId="{559E1181-4545-1598-57DC-BE02543E4A3B}"/>
          </ac:spMkLst>
        </pc:spChg>
        <pc:spChg chg="mod">
          <ac:chgData name="Administrator ." userId="873d98e6cb1da833" providerId="LiveId" clId="{3F280A1F-972D-42CA-BA81-123906B6496D}" dt="2023-12-12T10:40:19.504" v="300" actId="255"/>
          <ac:spMkLst>
            <pc:docMk/>
            <pc:sldMk cId="1813290421" sldId="261"/>
            <ac:spMk id="8" creationId="{4D29F210-7889-922F-3492-275418F15836}"/>
          </ac:spMkLst>
        </pc:spChg>
        <pc:spChg chg="del mod">
          <ac:chgData name="Administrator ." userId="873d98e6cb1da833" providerId="LiveId" clId="{3F280A1F-972D-42CA-BA81-123906B6496D}" dt="2023-12-12T10:39:49.697" v="293" actId="478"/>
          <ac:spMkLst>
            <pc:docMk/>
            <pc:sldMk cId="1813290421" sldId="261"/>
            <ac:spMk id="15" creationId="{B702EEBC-303F-8FC2-1CA4-2B3C6AFF9181}"/>
          </ac:spMkLst>
        </pc:spChg>
        <pc:picChg chg="del mod">
          <ac:chgData name="Administrator ." userId="873d98e6cb1da833" providerId="LiveId" clId="{3F280A1F-972D-42CA-BA81-123906B6496D}" dt="2023-12-12T10:39:10.677" v="265" actId="478"/>
          <ac:picMkLst>
            <pc:docMk/>
            <pc:sldMk cId="1813290421" sldId="261"/>
            <ac:picMk id="14" creationId="{AD20BC14-ED27-6C15-39DC-5D56956E6F8A}"/>
          </ac:picMkLst>
        </pc:picChg>
      </pc:sldChg>
      <pc:sldChg chg="addSp delSp modSp mod modClrScheme chgLayout">
        <pc:chgData name="Administrator ." userId="873d98e6cb1da833" providerId="LiveId" clId="{3F280A1F-972D-42CA-BA81-123906B6496D}" dt="2023-12-12T11:00:55.590" v="634" actId="2710"/>
        <pc:sldMkLst>
          <pc:docMk/>
          <pc:sldMk cId="2591335712" sldId="262"/>
        </pc:sldMkLst>
        <pc:spChg chg="mod ord">
          <ac:chgData name="Administrator ." userId="873d98e6cb1da833" providerId="LiveId" clId="{3F280A1F-972D-42CA-BA81-123906B6496D}" dt="2023-12-12T10:42:17.903" v="322" actId="20577"/>
          <ac:spMkLst>
            <pc:docMk/>
            <pc:sldMk cId="2591335712" sldId="262"/>
            <ac:spMk id="2" creationId="{120A0A34-1928-61F8-C27A-DBC9AFA5E579}"/>
          </ac:spMkLst>
        </pc:spChg>
        <pc:spChg chg="del mod ord">
          <ac:chgData name="Administrator ." userId="873d98e6cb1da833" providerId="LiveId" clId="{3F280A1F-972D-42CA-BA81-123906B6496D}" dt="2023-12-12T10:41:33.453" v="304" actId="700"/>
          <ac:spMkLst>
            <pc:docMk/>
            <pc:sldMk cId="2591335712" sldId="262"/>
            <ac:spMk id="3" creationId="{A88C8327-8B44-E673-8BD2-E08D71C0DCA5}"/>
          </ac:spMkLst>
        </pc:spChg>
        <pc:spChg chg="add del">
          <ac:chgData name="Administrator ." userId="873d98e6cb1da833" providerId="LiveId" clId="{3F280A1F-972D-42CA-BA81-123906B6496D}" dt="2023-12-12T10:41:17.873" v="303"/>
          <ac:spMkLst>
            <pc:docMk/>
            <pc:sldMk cId="2591335712" sldId="262"/>
            <ac:spMk id="4" creationId="{349FA309-872B-94F2-407A-CB6F4D715C41}"/>
          </ac:spMkLst>
        </pc:spChg>
        <pc:spChg chg="add del">
          <ac:chgData name="Administrator ." userId="873d98e6cb1da833" providerId="LiveId" clId="{3F280A1F-972D-42CA-BA81-123906B6496D}" dt="2023-12-12T10:41:17.873" v="303"/>
          <ac:spMkLst>
            <pc:docMk/>
            <pc:sldMk cId="2591335712" sldId="262"/>
            <ac:spMk id="5" creationId="{AF62C260-5039-5348-F23B-3FA4A1F2E534}"/>
          </ac:spMkLst>
        </pc:spChg>
        <pc:spChg chg="add del mod ord">
          <ac:chgData name="Administrator ." userId="873d98e6cb1da833" providerId="LiveId" clId="{3F280A1F-972D-42CA-BA81-123906B6496D}" dt="2023-12-12T10:41:36.640" v="305" actId="478"/>
          <ac:spMkLst>
            <pc:docMk/>
            <pc:sldMk cId="2591335712" sldId="262"/>
            <ac:spMk id="6" creationId="{3A12DC22-4F63-3D49-8768-1461A6BD08EA}"/>
          </ac:spMkLst>
        </pc:spChg>
        <pc:spChg chg="add mod ord">
          <ac:chgData name="Administrator ." userId="873d98e6cb1da833" providerId="LiveId" clId="{3F280A1F-972D-42CA-BA81-123906B6496D}" dt="2023-12-12T11:00:55.590" v="634" actId="2710"/>
          <ac:spMkLst>
            <pc:docMk/>
            <pc:sldMk cId="2591335712" sldId="262"/>
            <ac:spMk id="7" creationId="{8E0D3F1B-4FD1-422C-B158-EAE7082F6B39}"/>
          </ac:spMkLst>
        </pc:spChg>
        <pc:spChg chg="add del mod ord">
          <ac:chgData name="Administrator ." userId="873d98e6cb1da833" providerId="LiveId" clId="{3F280A1F-972D-42CA-BA81-123906B6496D}" dt="2023-12-12T10:41:41.061" v="306" actId="478"/>
          <ac:spMkLst>
            <pc:docMk/>
            <pc:sldMk cId="2591335712" sldId="262"/>
            <ac:spMk id="8" creationId="{804B49B9-26E1-8234-F74A-76DCFDC7E6BB}"/>
          </ac:spMkLst>
        </pc:spChg>
        <pc:spChg chg="add del mod ord">
          <ac:chgData name="Administrator ." userId="873d98e6cb1da833" providerId="LiveId" clId="{3F280A1F-972D-42CA-BA81-123906B6496D}" dt="2023-12-12T10:42:10.546" v="312" actId="478"/>
          <ac:spMkLst>
            <pc:docMk/>
            <pc:sldMk cId="2591335712" sldId="262"/>
            <ac:spMk id="9" creationId="{CB1CA07D-1DFB-8ECB-BC49-582DB065F009}"/>
          </ac:spMkLst>
        </pc:spChg>
        <pc:spChg chg="add del">
          <ac:chgData name="Administrator ." userId="873d98e6cb1da833" providerId="LiveId" clId="{3F280A1F-972D-42CA-BA81-123906B6496D}" dt="2023-12-12T10:41:49.822" v="308"/>
          <ac:spMkLst>
            <pc:docMk/>
            <pc:sldMk cId="2591335712" sldId="262"/>
            <ac:spMk id="10" creationId="{0CBFDD28-720F-9552-23D2-98EA9F5319B7}"/>
          </ac:spMkLst>
        </pc:spChg>
        <pc:spChg chg="add del">
          <ac:chgData name="Administrator ." userId="873d98e6cb1da833" providerId="LiveId" clId="{3F280A1F-972D-42CA-BA81-123906B6496D}" dt="2023-12-12T10:41:49.822" v="308"/>
          <ac:spMkLst>
            <pc:docMk/>
            <pc:sldMk cId="2591335712" sldId="262"/>
            <ac:spMk id="11" creationId="{CBE6923D-445A-0564-B867-31C833D0881E}"/>
          </ac:spMkLst>
        </pc:spChg>
        <pc:picChg chg="add mod">
          <ac:chgData name="Administrator ." userId="873d98e6cb1da833" providerId="LiveId" clId="{3F280A1F-972D-42CA-BA81-123906B6496D}" dt="2023-12-12T10:43:31.362" v="347" actId="14100"/>
          <ac:picMkLst>
            <pc:docMk/>
            <pc:sldMk cId="2591335712" sldId="262"/>
            <ac:picMk id="12" creationId="{80C797C4-1FA9-ED0D-0AB6-ABAAA2D35DD6}"/>
          </ac:picMkLst>
        </pc:picChg>
        <pc:picChg chg="add del">
          <ac:chgData name="Administrator ." userId="873d98e6cb1da833" providerId="LiveId" clId="{3F280A1F-972D-42CA-BA81-123906B6496D}" dt="2023-12-12T10:41:17.873" v="303"/>
          <ac:picMkLst>
            <pc:docMk/>
            <pc:sldMk cId="2591335712" sldId="262"/>
            <ac:picMk id="2049" creationId="{06445600-510D-6202-81E0-83E8680A5971}"/>
          </ac:picMkLst>
        </pc:picChg>
        <pc:picChg chg="add del">
          <ac:chgData name="Administrator ." userId="873d98e6cb1da833" providerId="LiveId" clId="{3F280A1F-972D-42CA-BA81-123906B6496D}" dt="2023-12-12T10:41:49.822" v="308"/>
          <ac:picMkLst>
            <pc:docMk/>
            <pc:sldMk cId="2591335712" sldId="262"/>
            <ac:picMk id="2052" creationId="{CC8CD053-846A-6881-39E0-ABDBE7680403}"/>
          </ac:picMkLst>
        </pc:picChg>
      </pc:sldChg>
      <pc:sldChg chg="addSp delSp modSp mod">
        <pc:chgData name="Administrator ." userId="873d98e6cb1da833" providerId="LiveId" clId="{3F280A1F-972D-42CA-BA81-123906B6496D}" dt="2023-12-12T11:07:40.719" v="705" actId="20577"/>
        <pc:sldMkLst>
          <pc:docMk/>
          <pc:sldMk cId="3350375702" sldId="263"/>
        </pc:sldMkLst>
        <pc:spChg chg="mod">
          <ac:chgData name="Administrator ." userId="873d98e6cb1da833" providerId="LiveId" clId="{3F280A1F-972D-42CA-BA81-123906B6496D}" dt="2023-12-12T10:44:05.473" v="357" actId="20577"/>
          <ac:spMkLst>
            <pc:docMk/>
            <pc:sldMk cId="3350375702" sldId="263"/>
            <ac:spMk id="3" creationId="{48C75D46-8DF5-BC75-183A-73B5189F92B0}"/>
          </ac:spMkLst>
        </pc:spChg>
        <pc:spChg chg="add del mod">
          <ac:chgData name="Administrator ." userId="873d98e6cb1da833" providerId="LiveId" clId="{3F280A1F-972D-42CA-BA81-123906B6496D}" dt="2023-12-12T10:44:17.248" v="359" actId="478"/>
          <ac:spMkLst>
            <pc:docMk/>
            <pc:sldMk cId="3350375702" sldId="263"/>
            <ac:spMk id="4" creationId="{183A185F-93FB-2D25-A6FB-B5B45444337A}"/>
          </ac:spMkLst>
        </pc:spChg>
        <pc:spChg chg="add del">
          <ac:chgData name="Administrator ." userId="873d98e6cb1da833" providerId="LiveId" clId="{3F280A1F-972D-42CA-BA81-123906B6496D}" dt="2023-12-12T11:05:29.842" v="684" actId="22"/>
          <ac:spMkLst>
            <pc:docMk/>
            <pc:sldMk cId="3350375702" sldId="263"/>
            <ac:spMk id="9" creationId="{757562EA-15C9-BEEA-F580-B37A994BEE1D}"/>
          </ac:spMkLst>
        </pc:spChg>
        <pc:spChg chg="mod">
          <ac:chgData name="Administrator ." userId="873d98e6cb1da833" providerId="LiveId" clId="{3F280A1F-972D-42CA-BA81-123906B6496D}" dt="2023-12-12T10:46:39.812" v="384" actId="2711"/>
          <ac:spMkLst>
            <pc:docMk/>
            <pc:sldMk cId="3350375702" sldId="263"/>
            <ac:spMk id="10" creationId="{497A40DC-93DE-BD2D-11EF-3373B3240200}"/>
          </ac:spMkLst>
        </pc:spChg>
        <pc:graphicFrameChg chg="add mod modGraphic">
          <ac:chgData name="Administrator ." userId="873d98e6cb1da833" providerId="LiveId" clId="{3F280A1F-972D-42CA-BA81-123906B6496D}" dt="2023-12-12T11:02:16.753" v="640" actId="122"/>
          <ac:graphicFrameMkLst>
            <pc:docMk/>
            <pc:sldMk cId="3350375702" sldId="263"/>
            <ac:graphicFrameMk id="5" creationId="{E48D3731-2DDB-2021-4D48-82A4A38B9821}"/>
          </ac:graphicFrameMkLst>
        </pc:graphicFrameChg>
        <pc:graphicFrameChg chg="add del mod modGraphic">
          <ac:chgData name="Administrator ." userId="873d98e6cb1da833" providerId="LiveId" clId="{3F280A1F-972D-42CA-BA81-123906B6496D}" dt="2023-12-12T10:45:23.330" v="375" actId="21"/>
          <ac:graphicFrameMkLst>
            <pc:docMk/>
            <pc:sldMk cId="3350375702" sldId="263"/>
            <ac:graphicFrameMk id="6" creationId="{13842385-DA69-FFE5-B1EC-A95E7DC388BF}"/>
          </ac:graphicFrameMkLst>
        </pc:graphicFrameChg>
        <pc:graphicFrameChg chg="add del mod modGraphic">
          <ac:chgData name="Administrator ." userId="873d98e6cb1da833" providerId="LiveId" clId="{3F280A1F-972D-42CA-BA81-123906B6496D}" dt="2023-12-12T11:05:26.332" v="682" actId="478"/>
          <ac:graphicFrameMkLst>
            <pc:docMk/>
            <pc:sldMk cId="3350375702" sldId="263"/>
            <ac:graphicFrameMk id="7" creationId="{56CB1960-3DAF-535F-5194-728715893D52}"/>
          </ac:graphicFrameMkLst>
        </pc:graphicFrameChg>
        <pc:graphicFrameChg chg="add del mod modGraphic">
          <ac:chgData name="Administrator ." userId="873d98e6cb1da833" providerId="LiveId" clId="{3F280A1F-972D-42CA-BA81-123906B6496D}" dt="2023-12-12T11:05:50.604" v="688"/>
          <ac:graphicFrameMkLst>
            <pc:docMk/>
            <pc:sldMk cId="3350375702" sldId="263"/>
            <ac:graphicFrameMk id="11" creationId="{FDF8C939-256A-5D22-C20F-067B7C3B1FD1}"/>
          </ac:graphicFrameMkLst>
        </pc:graphicFrameChg>
        <pc:graphicFrameChg chg="add del mod modGraphic">
          <ac:chgData name="Administrator ." userId="873d98e6cb1da833" providerId="LiveId" clId="{3F280A1F-972D-42CA-BA81-123906B6496D}" dt="2023-12-12T11:06:55.839" v="692"/>
          <ac:graphicFrameMkLst>
            <pc:docMk/>
            <pc:sldMk cId="3350375702" sldId="263"/>
            <ac:graphicFrameMk id="12" creationId="{974A9CB2-FCBA-A033-A80B-2DA721006E6B}"/>
          </ac:graphicFrameMkLst>
        </pc:graphicFrameChg>
        <pc:graphicFrameChg chg="add mod modGraphic">
          <ac:chgData name="Administrator ." userId="873d98e6cb1da833" providerId="LiveId" clId="{3F280A1F-972D-42CA-BA81-123906B6496D}" dt="2023-12-12T11:07:40.719" v="705" actId="20577"/>
          <ac:graphicFrameMkLst>
            <pc:docMk/>
            <pc:sldMk cId="3350375702" sldId="263"/>
            <ac:graphicFrameMk id="14" creationId="{E8DFBBBE-4A07-5438-83B0-4742ECBD211F}"/>
          </ac:graphicFrameMkLst>
        </pc:graphicFrameChg>
        <pc:picChg chg="del">
          <ac:chgData name="Administrator ." userId="873d98e6cb1da833" providerId="LiveId" clId="{3F280A1F-972D-42CA-BA81-123906B6496D}" dt="2023-12-12T10:44:15.185" v="358" actId="478"/>
          <ac:picMkLst>
            <pc:docMk/>
            <pc:sldMk cId="3350375702" sldId="263"/>
            <ac:picMk id="13" creationId="{57233EAF-2690-7FEC-3A51-376DE642CA10}"/>
          </ac:picMkLst>
        </pc:picChg>
      </pc:sldChg>
      <pc:sldChg chg="modSp mod">
        <pc:chgData name="Administrator ." userId="873d98e6cb1da833" providerId="LiveId" clId="{3F280A1F-972D-42CA-BA81-123906B6496D}" dt="2023-12-12T10:49:38.445" v="450" actId="255"/>
        <pc:sldMkLst>
          <pc:docMk/>
          <pc:sldMk cId="1025039811" sldId="264"/>
        </pc:sldMkLst>
        <pc:spChg chg="mod">
          <ac:chgData name="Administrator ." userId="873d98e6cb1da833" providerId="LiveId" clId="{3F280A1F-972D-42CA-BA81-123906B6496D}" dt="2023-12-12T10:48:50.004" v="431" actId="255"/>
          <ac:spMkLst>
            <pc:docMk/>
            <pc:sldMk cId="1025039811" sldId="264"/>
            <ac:spMk id="2" creationId="{7FA6EDE7-E73F-0FAB-0439-A5FB5C66D149}"/>
          </ac:spMkLst>
        </pc:spChg>
        <pc:spChg chg="mod">
          <ac:chgData name="Administrator ." userId="873d98e6cb1da833" providerId="LiveId" clId="{3F280A1F-972D-42CA-BA81-123906B6496D}" dt="2023-12-12T10:49:38.445" v="450" actId="255"/>
          <ac:spMkLst>
            <pc:docMk/>
            <pc:sldMk cId="1025039811" sldId="264"/>
            <ac:spMk id="3" creationId="{99D5A9E6-170B-A965-26D1-676784F817A3}"/>
          </ac:spMkLst>
        </pc:spChg>
      </pc:sldChg>
      <pc:sldChg chg="addSp delSp modSp mod modClrScheme chgLayout">
        <pc:chgData name="Administrator ." userId="873d98e6cb1da833" providerId="LiveId" clId="{3F280A1F-972D-42CA-BA81-123906B6496D}" dt="2023-12-12T11:01:59.581" v="639" actId="1076"/>
        <pc:sldMkLst>
          <pc:docMk/>
          <pc:sldMk cId="3781332548" sldId="265"/>
        </pc:sldMkLst>
        <pc:spChg chg="mod ord">
          <ac:chgData name="Administrator ." userId="873d98e6cb1da833" providerId="LiveId" clId="{3F280A1F-972D-42CA-BA81-123906B6496D}" dt="2023-12-12T10:26:01.749" v="94" actId="2711"/>
          <ac:spMkLst>
            <pc:docMk/>
            <pc:sldMk cId="3781332548" sldId="265"/>
            <ac:spMk id="2" creationId="{9B40680B-E1D7-DAAE-56E8-A1C610264754}"/>
          </ac:spMkLst>
        </pc:spChg>
        <pc:spChg chg="del mod ord">
          <ac:chgData name="Administrator ." userId="873d98e6cb1da833" providerId="LiveId" clId="{3F280A1F-972D-42CA-BA81-123906B6496D}" dt="2023-12-12T10:23:47.369" v="80" actId="478"/>
          <ac:spMkLst>
            <pc:docMk/>
            <pc:sldMk cId="3781332548" sldId="265"/>
            <ac:spMk id="3" creationId="{A150D581-BAC5-4FEB-0A33-43371A8FDECB}"/>
          </ac:spMkLst>
        </pc:spChg>
        <pc:spChg chg="add del mod ord">
          <ac:chgData name="Administrator ." userId="873d98e6cb1da833" providerId="LiveId" clId="{3F280A1F-972D-42CA-BA81-123906B6496D}" dt="2023-12-12T10:21:47.514" v="58" actId="478"/>
          <ac:spMkLst>
            <pc:docMk/>
            <pc:sldMk cId="3781332548" sldId="265"/>
            <ac:spMk id="4" creationId="{B9178E90-A707-116D-C092-D1D5967912E8}"/>
          </ac:spMkLst>
        </pc:spChg>
        <pc:spChg chg="add del mod ord">
          <ac:chgData name="Administrator ." userId="873d98e6cb1da833" providerId="LiveId" clId="{3F280A1F-972D-42CA-BA81-123906B6496D}" dt="2023-12-12T10:22:02.145" v="62" actId="478"/>
          <ac:spMkLst>
            <pc:docMk/>
            <pc:sldMk cId="3781332548" sldId="265"/>
            <ac:spMk id="5" creationId="{07FB66E6-BC64-638D-9DD2-FA8D70364AEA}"/>
          </ac:spMkLst>
        </pc:spChg>
        <pc:spChg chg="add mod ord">
          <ac:chgData name="Administrator ." userId="873d98e6cb1da833" providerId="LiveId" clId="{3F280A1F-972D-42CA-BA81-123906B6496D}" dt="2023-12-12T11:01:21.940" v="636" actId="14100"/>
          <ac:spMkLst>
            <pc:docMk/>
            <pc:sldMk cId="3781332548" sldId="265"/>
            <ac:spMk id="6" creationId="{80E6E02F-0480-E919-F2DD-354B0C07FF5E}"/>
          </ac:spMkLst>
        </pc:spChg>
        <pc:spChg chg="add mod">
          <ac:chgData name="Administrator ." userId="873d98e6cb1da833" providerId="LiveId" clId="{3F280A1F-972D-42CA-BA81-123906B6496D}" dt="2023-12-12T10:25:49.019" v="93" actId="13822"/>
          <ac:spMkLst>
            <pc:docMk/>
            <pc:sldMk cId="3781332548" sldId="265"/>
            <ac:spMk id="8" creationId="{10EB42FC-12EE-9AE9-22CE-298FAF6B9B69}"/>
          </ac:spMkLst>
        </pc:spChg>
        <pc:spChg chg="add mod">
          <ac:chgData name="Administrator ." userId="873d98e6cb1da833" providerId="LiveId" clId="{3F280A1F-972D-42CA-BA81-123906B6496D}" dt="2023-12-12T10:25:49.019" v="93" actId="13822"/>
          <ac:spMkLst>
            <pc:docMk/>
            <pc:sldMk cId="3781332548" sldId="265"/>
            <ac:spMk id="9" creationId="{ABC38D44-F391-E257-1E55-6E3A071851CE}"/>
          </ac:spMkLst>
        </pc:spChg>
        <pc:spChg chg="add mod">
          <ac:chgData name="Administrator ." userId="873d98e6cb1da833" providerId="LiveId" clId="{3F280A1F-972D-42CA-BA81-123906B6496D}" dt="2023-12-12T10:25:49.019" v="93" actId="13822"/>
          <ac:spMkLst>
            <pc:docMk/>
            <pc:sldMk cId="3781332548" sldId="265"/>
            <ac:spMk id="10" creationId="{974724AA-B175-8BA7-39CE-44F64067230E}"/>
          </ac:spMkLst>
        </pc:spChg>
        <pc:spChg chg="add mod">
          <ac:chgData name="Administrator ." userId="873d98e6cb1da833" providerId="LiveId" clId="{3F280A1F-972D-42CA-BA81-123906B6496D}" dt="2023-12-12T10:25:49.019" v="93" actId="13822"/>
          <ac:spMkLst>
            <pc:docMk/>
            <pc:sldMk cId="3781332548" sldId="265"/>
            <ac:spMk id="11" creationId="{3F618CD2-0675-20CB-0094-BEB031776A58}"/>
          </ac:spMkLst>
        </pc:spChg>
        <pc:spChg chg="add mod">
          <ac:chgData name="Administrator ." userId="873d98e6cb1da833" providerId="LiveId" clId="{3F280A1F-972D-42CA-BA81-123906B6496D}" dt="2023-12-12T10:25:49.019" v="93" actId="13822"/>
          <ac:spMkLst>
            <pc:docMk/>
            <pc:sldMk cId="3781332548" sldId="265"/>
            <ac:spMk id="12" creationId="{620066E7-75CA-54DB-03D7-6B96135846B9}"/>
          </ac:spMkLst>
        </pc:spChg>
        <pc:spChg chg="add mod">
          <ac:chgData name="Administrator ." userId="873d98e6cb1da833" providerId="LiveId" clId="{3F280A1F-972D-42CA-BA81-123906B6496D}" dt="2023-12-12T10:25:49.019" v="93" actId="13822"/>
          <ac:spMkLst>
            <pc:docMk/>
            <pc:sldMk cId="3781332548" sldId="265"/>
            <ac:spMk id="13" creationId="{3A0A6637-9B4B-4466-51BB-15E3CF6774E3}"/>
          </ac:spMkLst>
        </pc:spChg>
        <pc:spChg chg="add mod">
          <ac:chgData name="Administrator ." userId="873d98e6cb1da833" providerId="LiveId" clId="{3F280A1F-972D-42CA-BA81-123906B6496D}" dt="2023-12-12T10:25:49.019" v="93" actId="13822"/>
          <ac:spMkLst>
            <pc:docMk/>
            <pc:sldMk cId="3781332548" sldId="265"/>
            <ac:spMk id="14" creationId="{8B6E0D13-EC62-F57C-09CC-7279A172EC32}"/>
          </ac:spMkLst>
        </pc:spChg>
        <pc:spChg chg="add mod">
          <ac:chgData name="Administrator ." userId="873d98e6cb1da833" providerId="LiveId" clId="{3F280A1F-972D-42CA-BA81-123906B6496D}" dt="2023-12-12T10:25:49.019" v="93" actId="13822"/>
          <ac:spMkLst>
            <pc:docMk/>
            <pc:sldMk cId="3781332548" sldId="265"/>
            <ac:spMk id="15" creationId="{C1B449EB-4391-4BEA-6A84-A1A15A318DB8}"/>
          </ac:spMkLst>
        </pc:spChg>
        <pc:spChg chg="add mod">
          <ac:chgData name="Administrator ." userId="873d98e6cb1da833" providerId="LiveId" clId="{3F280A1F-972D-42CA-BA81-123906B6496D}" dt="2023-12-12T10:25:49.019" v="93" actId="13822"/>
          <ac:spMkLst>
            <pc:docMk/>
            <pc:sldMk cId="3781332548" sldId="265"/>
            <ac:spMk id="16" creationId="{C3612D17-53A3-71E6-B69B-C5FB208684F7}"/>
          </ac:spMkLst>
        </pc:spChg>
        <pc:spChg chg="add mod">
          <ac:chgData name="Administrator ." userId="873d98e6cb1da833" providerId="LiveId" clId="{3F280A1F-972D-42CA-BA81-123906B6496D}" dt="2023-12-12T10:25:49.019" v="93" actId="13822"/>
          <ac:spMkLst>
            <pc:docMk/>
            <pc:sldMk cId="3781332548" sldId="265"/>
            <ac:spMk id="17" creationId="{10AC43CE-DB72-EB70-9096-1C6D9285C9D4}"/>
          </ac:spMkLst>
        </pc:spChg>
        <pc:spChg chg="add mod">
          <ac:chgData name="Administrator ." userId="873d98e6cb1da833" providerId="LiveId" clId="{3F280A1F-972D-42CA-BA81-123906B6496D}" dt="2023-12-12T10:25:49.019" v="93" actId="13822"/>
          <ac:spMkLst>
            <pc:docMk/>
            <pc:sldMk cId="3781332548" sldId="265"/>
            <ac:spMk id="18" creationId="{83E48B67-22E0-2A1A-E46A-0EB1E50AFD1F}"/>
          </ac:spMkLst>
        </pc:spChg>
        <pc:spChg chg="add mod">
          <ac:chgData name="Administrator ." userId="873d98e6cb1da833" providerId="LiveId" clId="{3F280A1F-972D-42CA-BA81-123906B6496D}" dt="2023-12-12T10:25:49.019" v="93" actId="13822"/>
          <ac:spMkLst>
            <pc:docMk/>
            <pc:sldMk cId="3781332548" sldId="265"/>
            <ac:spMk id="19" creationId="{C474AD11-306C-28F6-83EA-E8F428404347}"/>
          </ac:spMkLst>
        </pc:spChg>
        <pc:spChg chg="add mod">
          <ac:chgData name="Administrator ." userId="873d98e6cb1da833" providerId="LiveId" clId="{3F280A1F-972D-42CA-BA81-123906B6496D}" dt="2023-12-12T10:25:49.019" v="93" actId="13822"/>
          <ac:spMkLst>
            <pc:docMk/>
            <pc:sldMk cId="3781332548" sldId="265"/>
            <ac:spMk id="20" creationId="{2794AFC6-937D-2BB6-1823-DFDBF2E5BB0E}"/>
          </ac:spMkLst>
        </pc:spChg>
        <pc:spChg chg="add mod">
          <ac:chgData name="Administrator ." userId="873d98e6cb1da833" providerId="LiveId" clId="{3F280A1F-972D-42CA-BA81-123906B6496D}" dt="2023-12-12T10:25:49.019" v="93" actId="13822"/>
          <ac:spMkLst>
            <pc:docMk/>
            <pc:sldMk cId="3781332548" sldId="265"/>
            <ac:spMk id="21" creationId="{0F1E8F1B-427D-0D3B-A7DC-837FD1047D4D}"/>
          </ac:spMkLst>
        </pc:spChg>
        <pc:spChg chg="add mod">
          <ac:chgData name="Administrator ." userId="873d98e6cb1da833" providerId="LiveId" clId="{3F280A1F-972D-42CA-BA81-123906B6496D}" dt="2023-12-12T10:25:49.019" v="93" actId="13822"/>
          <ac:spMkLst>
            <pc:docMk/>
            <pc:sldMk cId="3781332548" sldId="265"/>
            <ac:spMk id="22" creationId="{D9105E27-0EFD-E977-32F6-E226EED627DD}"/>
          </ac:spMkLst>
        </pc:spChg>
        <pc:spChg chg="add mod">
          <ac:chgData name="Administrator ." userId="873d98e6cb1da833" providerId="LiveId" clId="{3F280A1F-972D-42CA-BA81-123906B6496D}" dt="2023-12-12T10:25:49.019" v="93" actId="13822"/>
          <ac:spMkLst>
            <pc:docMk/>
            <pc:sldMk cId="3781332548" sldId="265"/>
            <ac:spMk id="23" creationId="{DEC8CB25-6ED6-7752-BBA1-E49A7D5C0010}"/>
          </ac:spMkLst>
        </pc:spChg>
        <pc:spChg chg="add mod">
          <ac:chgData name="Administrator ." userId="873d98e6cb1da833" providerId="LiveId" clId="{3F280A1F-972D-42CA-BA81-123906B6496D}" dt="2023-12-12T10:25:49.019" v="93" actId="13822"/>
          <ac:spMkLst>
            <pc:docMk/>
            <pc:sldMk cId="3781332548" sldId="265"/>
            <ac:spMk id="24" creationId="{CF68850E-40C2-3BC4-E343-855515BFC335}"/>
          </ac:spMkLst>
        </pc:spChg>
        <pc:spChg chg="add mod">
          <ac:chgData name="Administrator ." userId="873d98e6cb1da833" providerId="LiveId" clId="{3F280A1F-972D-42CA-BA81-123906B6496D}" dt="2023-12-12T10:25:49.019" v="93" actId="13822"/>
          <ac:spMkLst>
            <pc:docMk/>
            <pc:sldMk cId="3781332548" sldId="265"/>
            <ac:spMk id="25" creationId="{EF1015E1-CBE3-4D13-3598-AD6472A0E65E}"/>
          </ac:spMkLst>
        </pc:spChg>
        <pc:spChg chg="add mod">
          <ac:chgData name="Administrator ." userId="873d98e6cb1da833" providerId="LiveId" clId="{3F280A1F-972D-42CA-BA81-123906B6496D}" dt="2023-12-12T10:25:49.019" v="93" actId="13822"/>
          <ac:spMkLst>
            <pc:docMk/>
            <pc:sldMk cId="3781332548" sldId="265"/>
            <ac:spMk id="26" creationId="{6F165482-CA75-53B6-E7B5-4CF7BC6469EA}"/>
          </ac:spMkLst>
        </pc:spChg>
        <pc:spChg chg="add mod">
          <ac:chgData name="Administrator ." userId="873d98e6cb1da833" providerId="LiveId" clId="{3F280A1F-972D-42CA-BA81-123906B6496D}" dt="2023-12-12T10:25:49.019" v="93" actId="13822"/>
          <ac:spMkLst>
            <pc:docMk/>
            <pc:sldMk cId="3781332548" sldId="265"/>
            <ac:spMk id="27" creationId="{F7962E46-888A-3961-B9BA-4CE3ED624187}"/>
          </ac:spMkLst>
        </pc:spChg>
        <pc:spChg chg="add mod">
          <ac:chgData name="Administrator ." userId="873d98e6cb1da833" providerId="LiveId" clId="{3F280A1F-972D-42CA-BA81-123906B6496D}" dt="2023-12-12T10:25:49.019" v="93" actId="13822"/>
          <ac:spMkLst>
            <pc:docMk/>
            <pc:sldMk cId="3781332548" sldId="265"/>
            <ac:spMk id="28" creationId="{3EE1B047-5BFF-E67D-8F52-241F0D797034}"/>
          </ac:spMkLst>
        </pc:spChg>
        <pc:spChg chg="add mod">
          <ac:chgData name="Administrator ." userId="873d98e6cb1da833" providerId="LiveId" clId="{3F280A1F-972D-42CA-BA81-123906B6496D}" dt="2023-12-12T10:25:49.019" v="93" actId="13822"/>
          <ac:spMkLst>
            <pc:docMk/>
            <pc:sldMk cId="3781332548" sldId="265"/>
            <ac:spMk id="29" creationId="{7F4ED07B-63C9-04F9-6E36-9C482398CE0D}"/>
          </ac:spMkLst>
        </pc:spChg>
        <pc:spChg chg="add mod">
          <ac:chgData name="Administrator ." userId="873d98e6cb1da833" providerId="LiveId" clId="{3F280A1F-972D-42CA-BA81-123906B6496D}" dt="2023-12-12T10:25:49.019" v="93" actId="13822"/>
          <ac:spMkLst>
            <pc:docMk/>
            <pc:sldMk cId="3781332548" sldId="265"/>
            <ac:spMk id="30" creationId="{9CC1A38D-4B20-8298-7A48-C773B92ACFBA}"/>
          </ac:spMkLst>
        </pc:spChg>
        <pc:spChg chg="add mod">
          <ac:chgData name="Administrator ." userId="873d98e6cb1da833" providerId="LiveId" clId="{3F280A1F-972D-42CA-BA81-123906B6496D}" dt="2023-12-12T10:25:49.019" v="93" actId="13822"/>
          <ac:spMkLst>
            <pc:docMk/>
            <pc:sldMk cId="3781332548" sldId="265"/>
            <ac:spMk id="31" creationId="{4ADFFA70-BD80-78C8-17AA-EC98ADB5523B}"/>
          </ac:spMkLst>
        </pc:spChg>
        <pc:spChg chg="add mod">
          <ac:chgData name="Administrator ." userId="873d98e6cb1da833" providerId="LiveId" clId="{3F280A1F-972D-42CA-BA81-123906B6496D}" dt="2023-12-12T10:25:49.019" v="93" actId="13822"/>
          <ac:spMkLst>
            <pc:docMk/>
            <pc:sldMk cId="3781332548" sldId="265"/>
            <ac:spMk id="32" creationId="{9BB24DF9-30CF-FCC6-103D-531A046359EA}"/>
          </ac:spMkLst>
        </pc:spChg>
        <pc:spChg chg="add mod">
          <ac:chgData name="Administrator ." userId="873d98e6cb1da833" providerId="LiveId" clId="{3F280A1F-972D-42CA-BA81-123906B6496D}" dt="2023-12-12T10:25:49.019" v="93" actId="13822"/>
          <ac:spMkLst>
            <pc:docMk/>
            <pc:sldMk cId="3781332548" sldId="265"/>
            <ac:spMk id="33" creationId="{FD10DF96-F8F9-43AD-04E6-C15AF169C271}"/>
          </ac:spMkLst>
        </pc:spChg>
        <pc:spChg chg="add mod">
          <ac:chgData name="Administrator ." userId="873d98e6cb1da833" providerId="LiveId" clId="{3F280A1F-972D-42CA-BA81-123906B6496D}" dt="2023-12-12T10:24:26.797" v="84"/>
          <ac:spMkLst>
            <pc:docMk/>
            <pc:sldMk cId="3781332548" sldId="265"/>
            <ac:spMk id="35" creationId="{1F78775E-264F-5A2C-50DE-6DDF1851AE6B}"/>
          </ac:spMkLst>
        </pc:spChg>
        <pc:spChg chg="add mod">
          <ac:chgData name="Administrator ." userId="873d98e6cb1da833" providerId="LiveId" clId="{3F280A1F-972D-42CA-BA81-123906B6496D}" dt="2023-12-12T10:24:26.797" v="84"/>
          <ac:spMkLst>
            <pc:docMk/>
            <pc:sldMk cId="3781332548" sldId="265"/>
            <ac:spMk id="36" creationId="{4652FA64-EBF4-B521-57A1-537B04489E05}"/>
          </ac:spMkLst>
        </pc:spChg>
        <pc:spChg chg="add mod">
          <ac:chgData name="Administrator ." userId="873d98e6cb1da833" providerId="LiveId" clId="{3F280A1F-972D-42CA-BA81-123906B6496D}" dt="2023-12-12T10:24:26.797" v="84"/>
          <ac:spMkLst>
            <pc:docMk/>
            <pc:sldMk cId="3781332548" sldId="265"/>
            <ac:spMk id="37" creationId="{F3F0CAF3-1141-5B4B-A56A-D9272DC69024}"/>
          </ac:spMkLst>
        </pc:spChg>
        <pc:spChg chg="add mod">
          <ac:chgData name="Administrator ." userId="873d98e6cb1da833" providerId="LiveId" clId="{3F280A1F-972D-42CA-BA81-123906B6496D}" dt="2023-12-12T10:24:26.797" v="84"/>
          <ac:spMkLst>
            <pc:docMk/>
            <pc:sldMk cId="3781332548" sldId="265"/>
            <ac:spMk id="38" creationId="{F02ADC6F-AEA5-F651-C36C-6E72657CED3E}"/>
          </ac:spMkLst>
        </pc:spChg>
        <pc:spChg chg="add mod">
          <ac:chgData name="Administrator ." userId="873d98e6cb1da833" providerId="LiveId" clId="{3F280A1F-972D-42CA-BA81-123906B6496D}" dt="2023-12-12T10:24:26.797" v="84"/>
          <ac:spMkLst>
            <pc:docMk/>
            <pc:sldMk cId="3781332548" sldId="265"/>
            <ac:spMk id="39" creationId="{373348A3-B137-93CD-04EA-263FD57EB400}"/>
          </ac:spMkLst>
        </pc:spChg>
        <pc:spChg chg="add mod">
          <ac:chgData name="Administrator ." userId="873d98e6cb1da833" providerId="LiveId" clId="{3F280A1F-972D-42CA-BA81-123906B6496D}" dt="2023-12-12T10:24:26.797" v="84"/>
          <ac:spMkLst>
            <pc:docMk/>
            <pc:sldMk cId="3781332548" sldId="265"/>
            <ac:spMk id="40" creationId="{6AFC4C55-7905-1D85-99B2-C69D9B2D2D66}"/>
          </ac:spMkLst>
        </pc:spChg>
        <pc:spChg chg="add mod">
          <ac:chgData name="Administrator ." userId="873d98e6cb1da833" providerId="LiveId" clId="{3F280A1F-972D-42CA-BA81-123906B6496D}" dt="2023-12-12T10:24:26.797" v="84"/>
          <ac:spMkLst>
            <pc:docMk/>
            <pc:sldMk cId="3781332548" sldId="265"/>
            <ac:spMk id="41" creationId="{3F6FC04F-7AC5-0774-67FE-7A6B41E09FDF}"/>
          </ac:spMkLst>
        </pc:spChg>
        <pc:spChg chg="add mod">
          <ac:chgData name="Administrator ." userId="873d98e6cb1da833" providerId="LiveId" clId="{3F280A1F-972D-42CA-BA81-123906B6496D}" dt="2023-12-12T10:24:26.797" v="84"/>
          <ac:spMkLst>
            <pc:docMk/>
            <pc:sldMk cId="3781332548" sldId="265"/>
            <ac:spMk id="42" creationId="{C4CAC32A-3FE2-20DA-5AB9-D4BA7EBA7868}"/>
          </ac:spMkLst>
        </pc:spChg>
        <pc:spChg chg="add mod">
          <ac:chgData name="Administrator ." userId="873d98e6cb1da833" providerId="LiveId" clId="{3F280A1F-972D-42CA-BA81-123906B6496D}" dt="2023-12-12T10:24:26.797" v="84"/>
          <ac:spMkLst>
            <pc:docMk/>
            <pc:sldMk cId="3781332548" sldId="265"/>
            <ac:spMk id="43" creationId="{02061A33-476E-B48F-A74B-163B4567BC5A}"/>
          </ac:spMkLst>
        </pc:spChg>
        <pc:spChg chg="add mod">
          <ac:chgData name="Administrator ." userId="873d98e6cb1da833" providerId="LiveId" clId="{3F280A1F-972D-42CA-BA81-123906B6496D}" dt="2023-12-12T10:24:26.797" v="84"/>
          <ac:spMkLst>
            <pc:docMk/>
            <pc:sldMk cId="3781332548" sldId="265"/>
            <ac:spMk id="44" creationId="{1091E6A4-EA65-895B-ABA7-602041B1D85E}"/>
          </ac:spMkLst>
        </pc:spChg>
        <pc:spChg chg="add mod">
          <ac:chgData name="Administrator ." userId="873d98e6cb1da833" providerId="LiveId" clId="{3F280A1F-972D-42CA-BA81-123906B6496D}" dt="2023-12-12T10:24:26.797" v="84"/>
          <ac:spMkLst>
            <pc:docMk/>
            <pc:sldMk cId="3781332548" sldId="265"/>
            <ac:spMk id="45" creationId="{6CEA7F25-D7A7-9581-874D-6AA6A18941C1}"/>
          </ac:spMkLst>
        </pc:spChg>
        <pc:spChg chg="add mod">
          <ac:chgData name="Administrator ." userId="873d98e6cb1da833" providerId="LiveId" clId="{3F280A1F-972D-42CA-BA81-123906B6496D}" dt="2023-12-12T10:24:26.797" v="84"/>
          <ac:spMkLst>
            <pc:docMk/>
            <pc:sldMk cId="3781332548" sldId="265"/>
            <ac:spMk id="46" creationId="{56293C71-E625-B656-9196-F92D8BEC5ED0}"/>
          </ac:spMkLst>
        </pc:spChg>
        <pc:spChg chg="add mod">
          <ac:chgData name="Administrator ." userId="873d98e6cb1da833" providerId="LiveId" clId="{3F280A1F-972D-42CA-BA81-123906B6496D}" dt="2023-12-12T10:24:26.797" v="84"/>
          <ac:spMkLst>
            <pc:docMk/>
            <pc:sldMk cId="3781332548" sldId="265"/>
            <ac:spMk id="47" creationId="{7D47C702-53C3-630C-6586-015879B95A4B}"/>
          </ac:spMkLst>
        </pc:spChg>
        <pc:spChg chg="add mod">
          <ac:chgData name="Administrator ." userId="873d98e6cb1da833" providerId="LiveId" clId="{3F280A1F-972D-42CA-BA81-123906B6496D}" dt="2023-12-12T10:24:26.797" v="84"/>
          <ac:spMkLst>
            <pc:docMk/>
            <pc:sldMk cId="3781332548" sldId="265"/>
            <ac:spMk id="48" creationId="{2306D952-2D0F-C8FE-6CAF-71642883F8D6}"/>
          </ac:spMkLst>
        </pc:spChg>
        <pc:spChg chg="add mod">
          <ac:chgData name="Administrator ." userId="873d98e6cb1da833" providerId="LiveId" clId="{3F280A1F-972D-42CA-BA81-123906B6496D}" dt="2023-12-12T10:24:26.797" v="84"/>
          <ac:spMkLst>
            <pc:docMk/>
            <pc:sldMk cId="3781332548" sldId="265"/>
            <ac:spMk id="49" creationId="{F935D637-03CF-75D5-B321-B6EA4BA05B23}"/>
          </ac:spMkLst>
        </pc:spChg>
        <pc:spChg chg="add mod">
          <ac:chgData name="Administrator ." userId="873d98e6cb1da833" providerId="LiveId" clId="{3F280A1F-972D-42CA-BA81-123906B6496D}" dt="2023-12-12T10:24:26.797" v="84"/>
          <ac:spMkLst>
            <pc:docMk/>
            <pc:sldMk cId="3781332548" sldId="265"/>
            <ac:spMk id="50" creationId="{A222BF87-7DC9-2AC7-DCE5-B470B1142917}"/>
          </ac:spMkLst>
        </pc:spChg>
        <pc:spChg chg="add mod">
          <ac:chgData name="Administrator ." userId="873d98e6cb1da833" providerId="LiveId" clId="{3F280A1F-972D-42CA-BA81-123906B6496D}" dt="2023-12-12T10:24:26.797" v="84"/>
          <ac:spMkLst>
            <pc:docMk/>
            <pc:sldMk cId="3781332548" sldId="265"/>
            <ac:spMk id="51" creationId="{4617A348-AFDA-E788-8F63-2EC9A7D0255B}"/>
          </ac:spMkLst>
        </pc:spChg>
        <pc:spChg chg="add mod">
          <ac:chgData name="Administrator ." userId="873d98e6cb1da833" providerId="LiveId" clId="{3F280A1F-972D-42CA-BA81-123906B6496D}" dt="2023-12-12T10:24:26.797" v="84"/>
          <ac:spMkLst>
            <pc:docMk/>
            <pc:sldMk cId="3781332548" sldId="265"/>
            <ac:spMk id="52" creationId="{AE6461F6-C5CD-F551-7A25-A18C14CF29DF}"/>
          </ac:spMkLst>
        </pc:spChg>
        <pc:spChg chg="add mod">
          <ac:chgData name="Administrator ." userId="873d98e6cb1da833" providerId="LiveId" clId="{3F280A1F-972D-42CA-BA81-123906B6496D}" dt="2023-12-12T10:24:26.797" v="84"/>
          <ac:spMkLst>
            <pc:docMk/>
            <pc:sldMk cId="3781332548" sldId="265"/>
            <ac:spMk id="53" creationId="{3937F9F8-B3BE-353A-6654-7A98A78E9C0F}"/>
          </ac:spMkLst>
        </pc:spChg>
        <pc:spChg chg="add mod">
          <ac:chgData name="Administrator ." userId="873d98e6cb1da833" providerId="LiveId" clId="{3F280A1F-972D-42CA-BA81-123906B6496D}" dt="2023-12-12T10:24:26.797" v="84"/>
          <ac:spMkLst>
            <pc:docMk/>
            <pc:sldMk cId="3781332548" sldId="265"/>
            <ac:spMk id="54" creationId="{8361A1F8-BF86-DFD0-F39C-54539C4FCF8C}"/>
          </ac:spMkLst>
        </pc:spChg>
        <pc:spChg chg="add mod">
          <ac:chgData name="Administrator ." userId="873d98e6cb1da833" providerId="LiveId" clId="{3F280A1F-972D-42CA-BA81-123906B6496D}" dt="2023-12-12T10:24:26.797" v="84"/>
          <ac:spMkLst>
            <pc:docMk/>
            <pc:sldMk cId="3781332548" sldId="265"/>
            <ac:spMk id="55" creationId="{39C2E62E-F9A6-BE7E-D44F-FCEE5D934AFB}"/>
          </ac:spMkLst>
        </pc:spChg>
        <pc:spChg chg="add mod">
          <ac:chgData name="Administrator ." userId="873d98e6cb1da833" providerId="LiveId" clId="{3F280A1F-972D-42CA-BA81-123906B6496D}" dt="2023-12-12T10:24:26.797" v="84"/>
          <ac:spMkLst>
            <pc:docMk/>
            <pc:sldMk cId="3781332548" sldId="265"/>
            <ac:spMk id="56" creationId="{1E4551ED-98D5-35BA-5FBA-1DD7EF1B50D7}"/>
          </ac:spMkLst>
        </pc:spChg>
        <pc:spChg chg="add mod">
          <ac:chgData name="Administrator ." userId="873d98e6cb1da833" providerId="LiveId" clId="{3F280A1F-972D-42CA-BA81-123906B6496D}" dt="2023-12-12T10:24:26.797" v="84"/>
          <ac:spMkLst>
            <pc:docMk/>
            <pc:sldMk cId="3781332548" sldId="265"/>
            <ac:spMk id="57" creationId="{2891FAF6-F93E-25FA-1723-3A79DD03E758}"/>
          </ac:spMkLst>
        </pc:spChg>
        <pc:spChg chg="add mod">
          <ac:chgData name="Administrator ." userId="873d98e6cb1da833" providerId="LiveId" clId="{3F280A1F-972D-42CA-BA81-123906B6496D}" dt="2023-12-12T10:24:26.797" v="84"/>
          <ac:spMkLst>
            <pc:docMk/>
            <pc:sldMk cId="3781332548" sldId="265"/>
            <ac:spMk id="58" creationId="{41E3E571-BA04-26E4-7BEB-4B9E9CDC7CD8}"/>
          </ac:spMkLst>
        </pc:spChg>
        <pc:spChg chg="add mod">
          <ac:chgData name="Administrator ." userId="873d98e6cb1da833" providerId="LiveId" clId="{3F280A1F-972D-42CA-BA81-123906B6496D}" dt="2023-12-12T10:24:26.797" v="84"/>
          <ac:spMkLst>
            <pc:docMk/>
            <pc:sldMk cId="3781332548" sldId="265"/>
            <ac:spMk id="59" creationId="{A9DCA41B-0B73-63DF-1412-AB6D5E8D5943}"/>
          </ac:spMkLst>
        </pc:spChg>
        <pc:spChg chg="add mod">
          <ac:chgData name="Administrator ." userId="873d98e6cb1da833" providerId="LiveId" clId="{3F280A1F-972D-42CA-BA81-123906B6496D}" dt="2023-12-12T10:24:26.797" v="84"/>
          <ac:spMkLst>
            <pc:docMk/>
            <pc:sldMk cId="3781332548" sldId="265"/>
            <ac:spMk id="60" creationId="{B63E4700-F939-3E40-4606-2B6790570398}"/>
          </ac:spMkLst>
        </pc:spChg>
        <pc:spChg chg="add mod">
          <ac:chgData name="Administrator ." userId="873d98e6cb1da833" providerId="LiveId" clId="{3F280A1F-972D-42CA-BA81-123906B6496D}" dt="2023-12-12T11:01:31.132" v="638" actId="1076"/>
          <ac:spMkLst>
            <pc:docMk/>
            <pc:sldMk cId="3781332548" sldId="265"/>
            <ac:spMk id="61" creationId="{F57DDE57-A186-4A24-8A93-7A6FE4D3893B}"/>
          </ac:spMkLst>
        </pc:spChg>
        <pc:grpChg chg="add mod">
          <ac:chgData name="Administrator ." userId="873d98e6cb1da833" providerId="LiveId" clId="{3F280A1F-972D-42CA-BA81-123906B6496D}" dt="2023-12-12T11:01:59.581" v="639" actId="1076"/>
          <ac:grpSpMkLst>
            <pc:docMk/>
            <pc:sldMk cId="3781332548" sldId="265"/>
            <ac:grpSpMk id="7" creationId="{9FCB22EB-E201-741E-65BD-D870CE4AAC8F}"/>
          </ac:grpSpMkLst>
        </pc:grpChg>
        <pc:grpChg chg="add del mod">
          <ac:chgData name="Administrator ." userId="873d98e6cb1da833" providerId="LiveId" clId="{3F280A1F-972D-42CA-BA81-123906B6496D}" dt="2023-12-12T10:24:36.744" v="85" actId="478"/>
          <ac:grpSpMkLst>
            <pc:docMk/>
            <pc:sldMk cId="3781332548" sldId="265"/>
            <ac:grpSpMk id="34" creationId="{36568078-1D15-3463-1C8B-2DAD2A37BBD1}"/>
          </ac:grpSpMkLst>
        </pc:grpChg>
      </pc:sldChg>
      <pc:sldChg chg="addSp delSp modSp add mod modClrScheme chgLayout">
        <pc:chgData name="Administrator ." userId="873d98e6cb1da833" providerId="LiveId" clId="{3F280A1F-972D-42CA-BA81-123906B6496D}" dt="2023-12-12T11:00:25.830" v="633" actId="20577"/>
        <pc:sldMkLst>
          <pc:docMk/>
          <pc:sldMk cId="867297025" sldId="266"/>
        </pc:sldMkLst>
        <pc:spChg chg="mod ord">
          <ac:chgData name="Administrator ." userId="873d98e6cb1da833" providerId="LiveId" clId="{3F280A1F-972D-42CA-BA81-123906B6496D}" dt="2023-12-12T11:00:25.830" v="633" actId="20577"/>
          <ac:spMkLst>
            <pc:docMk/>
            <pc:sldMk cId="867297025" sldId="266"/>
            <ac:spMk id="2" creationId="{7FA6EDE7-E73F-0FAB-0439-A5FB5C66D149}"/>
          </ac:spMkLst>
        </pc:spChg>
        <pc:spChg chg="del mod ord">
          <ac:chgData name="Administrator ." userId="873d98e6cb1da833" providerId="LiveId" clId="{3F280A1F-972D-42CA-BA81-123906B6496D}" dt="2023-12-12T10:50:10.224" v="453" actId="700"/>
          <ac:spMkLst>
            <pc:docMk/>
            <pc:sldMk cId="867297025" sldId="266"/>
            <ac:spMk id="3" creationId="{99D5A9E6-170B-A965-26D1-676784F817A3}"/>
          </ac:spMkLst>
        </pc:spChg>
        <pc:spChg chg="add mod ord">
          <ac:chgData name="Administrator ." userId="873d98e6cb1da833" providerId="LiveId" clId="{3F280A1F-972D-42CA-BA81-123906B6496D}" dt="2023-12-12T10:54:43.052" v="586" actId="14100"/>
          <ac:spMkLst>
            <pc:docMk/>
            <pc:sldMk cId="867297025" sldId="266"/>
            <ac:spMk id="4" creationId="{D58B774C-2278-ACB0-5B36-6596751D8B53}"/>
          </ac:spMkLst>
        </pc:spChg>
        <pc:spChg chg="add mod ord">
          <ac:chgData name="Administrator ." userId="873d98e6cb1da833" providerId="LiveId" clId="{3F280A1F-972D-42CA-BA81-123906B6496D}" dt="2023-12-12T10:54:38.642" v="585" actId="27636"/>
          <ac:spMkLst>
            <pc:docMk/>
            <pc:sldMk cId="867297025" sldId="266"/>
            <ac:spMk id="5" creationId="{34BA70B3-56AF-C308-A995-E1C8FD62A60E}"/>
          </ac:spMkLst>
        </pc:spChg>
        <pc:spChg chg="add mod ord">
          <ac:chgData name="Administrator ." userId="873d98e6cb1da833" providerId="LiveId" clId="{3F280A1F-972D-42CA-BA81-123906B6496D}" dt="2023-12-12T10:54:33.996" v="582" actId="1076"/>
          <ac:spMkLst>
            <pc:docMk/>
            <pc:sldMk cId="867297025" sldId="266"/>
            <ac:spMk id="6" creationId="{792F1871-9E8B-CA11-4798-C9569C523194}"/>
          </ac:spMkLst>
        </pc:spChg>
        <pc:spChg chg="add mod ord">
          <ac:chgData name="Administrator ." userId="873d98e6cb1da833" providerId="LiveId" clId="{3F280A1F-972D-42CA-BA81-123906B6496D}" dt="2023-12-12T10:54:38.640" v="584" actId="27636"/>
          <ac:spMkLst>
            <pc:docMk/>
            <pc:sldMk cId="867297025" sldId="266"/>
            <ac:spMk id="7" creationId="{04A79DE1-864E-B752-AE19-8A2515BAE031}"/>
          </ac:spMkLst>
        </pc:spChg>
      </pc:sldChg>
      <pc:sldChg chg="modSp add mod">
        <pc:chgData name="Administrator ." userId="873d98e6cb1da833" providerId="LiveId" clId="{3F280A1F-972D-42CA-BA81-123906B6496D}" dt="2023-12-12T10:59:11.260" v="619" actId="14100"/>
        <pc:sldMkLst>
          <pc:docMk/>
          <pc:sldMk cId="243128532" sldId="267"/>
        </pc:sldMkLst>
        <pc:spChg chg="mod">
          <ac:chgData name="Administrator ." userId="873d98e6cb1da833" providerId="LiveId" clId="{3F280A1F-972D-42CA-BA81-123906B6496D}" dt="2023-12-12T10:59:11.260" v="619" actId="14100"/>
          <ac:spMkLst>
            <pc:docMk/>
            <pc:sldMk cId="243128532" sldId="267"/>
            <ac:spMk id="3" creationId="{99D5A9E6-170B-A965-26D1-676784F817A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ejbmr.org/index.php/ejbmr/article/view/1378" TargetMode="External"/><Relationship Id="rId3" Type="http://schemas.openxmlformats.org/officeDocument/2006/relationships/hyperlink" Target="https://www.tamuct.edu/syllabi/docs/2023_Spring/20230110369.pdf" TargetMode="External"/><Relationship Id="rId7" Type="http://schemas.openxmlformats.org/officeDocument/2006/relationships/hyperlink" Target="https://www.prologis.com/what-we-do/resources/best-ways-to-reduce-warehouse-costs" TargetMode="External"/><Relationship Id="rId2" Type="http://schemas.openxmlformats.org/officeDocument/2006/relationships/hyperlink" Target="https://blog.intekfreight-logistics.com/freight-shipping-costs-affect-consumer-prices" TargetMode="External"/><Relationship Id="rId1" Type="http://schemas.openxmlformats.org/officeDocument/2006/relationships/slideLayout" Target="../slideLayouts/slideLayout2.xml"/><Relationship Id="rId6" Type="http://schemas.openxmlformats.org/officeDocument/2006/relationships/hyperlink" Target="https://blog.viavisolutions.com/2020/08/12/a-glimpse-of-the-future-for-fiber-optics/" TargetMode="External"/><Relationship Id="rId5" Type="http://schemas.openxmlformats.org/officeDocument/2006/relationships/hyperlink" Target="https://search.proquest.com/openview/c1bbf3c206581e163625c72c706ff525/1?pq-origsite=gscholar&amp;cbl=18750&amp;diss=y" TargetMode="External"/><Relationship Id="rId4" Type="http://schemas.openxmlformats.org/officeDocument/2006/relationships/hyperlink" Target="https://www.rs-online.com/designspark/9-uses-of-fiber-optic-cables" TargetMode="External"/><Relationship Id="rId9" Type="http://schemas.openxmlformats.org/officeDocument/2006/relationships/hyperlink" Target="https://www.wrike.com/blog/what-is-business-forecas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C8B242-C208-BA9B-230F-9207285093BD}"/>
              </a:ext>
            </a:extLst>
          </p:cNvPr>
          <p:cNvSpPr>
            <a:spLocks noGrp="1"/>
          </p:cNvSpPr>
          <p:nvPr>
            <p:ph type="subTitle" idx="1"/>
          </p:nvPr>
        </p:nvSpPr>
        <p:spPr>
          <a:xfrm>
            <a:off x="914400" y="1123949"/>
            <a:ext cx="10448925" cy="4724401"/>
          </a:xfrm>
        </p:spPr>
        <p:txBody>
          <a:bodyPr>
            <a:noAutofit/>
          </a:bodyPr>
          <a:lstStyle/>
          <a:p>
            <a:pPr marL="0" marR="0" indent="457200" algn="ctr">
              <a:lnSpc>
                <a:spcPct val="200000"/>
              </a:lnSpc>
              <a:spcBef>
                <a:spcPts val="0"/>
              </a:spcBef>
              <a:spcAft>
                <a:spcPts val="0"/>
              </a:spcAft>
            </a:pPr>
            <a:r>
              <a:rPr lang="en-IN" sz="4400" b="1" cap="non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Hanover Inc. Managerial Report.</a:t>
            </a:r>
          </a:p>
          <a:p>
            <a:pPr marL="0" marR="0" indent="457200" algn="ctr">
              <a:lnSpc>
                <a:spcPct val="200000"/>
              </a:lnSpc>
              <a:spcBef>
                <a:spcPts val="0"/>
              </a:spcBef>
              <a:spcAft>
                <a:spcPts val="0"/>
              </a:spcAft>
            </a:pPr>
            <a:r>
              <a:rPr lang="en-US" sz="2200" cap="none" dirty="0">
                <a:solidFill>
                  <a:schemeClr val="bg1"/>
                </a:solidFill>
                <a:latin typeface="Times New Roman" panose="02020603050405020304" pitchFamily="18" charset="0"/>
                <a:ea typeface="Times New Roman" panose="02020603050405020304" pitchFamily="18" charset="0"/>
              </a:rPr>
              <a:t>Akshay Appani</a:t>
            </a:r>
            <a:endParaRPr lang="en-US" sz="2200" cap="none" dirty="0">
              <a:solidFill>
                <a:schemeClr val="bg1"/>
              </a:solidFill>
              <a:effectLst/>
              <a:latin typeface="Times New Roman" panose="02020603050405020304" pitchFamily="18" charset="0"/>
              <a:ea typeface="Times New Roman" panose="02020603050405020304" pitchFamily="18" charset="0"/>
            </a:endParaRPr>
          </a:p>
          <a:p>
            <a:pPr marL="0" marR="0" indent="457200" algn="ctr">
              <a:lnSpc>
                <a:spcPct val="200000"/>
              </a:lnSpc>
              <a:spcBef>
                <a:spcPts val="0"/>
              </a:spcBef>
              <a:spcAft>
                <a:spcPts val="0"/>
              </a:spcAft>
            </a:pPr>
            <a:r>
              <a:rPr lang="en-US" sz="2200" cap="none" dirty="0">
                <a:solidFill>
                  <a:schemeClr val="bg1"/>
                </a:solidFill>
                <a:effectLst/>
                <a:latin typeface="Times New Roman" panose="02020603050405020304" pitchFamily="18" charset="0"/>
                <a:ea typeface="Times New Roman" panose="02020603050405020304" pitchFamily="18" charset="0"/>
              </a:rPr>
              <a:t>Trine University</a:t>
            </a:r>
          </a:p>
          <a:p>
            <a:pPr marL="0" marR="0" indent="457200" algn="ctr">
              <a:lnSpc>
                <a:spcPct val="200000"/>
              </a:lnSpc>
              <a:spcBef>
                <a:spcPts val="0"/>
              </a:spcBef>
              <a:spcAft>
                <a:spcPts val="0"/>
              </a:spcAft>
            </a:pPr>
            <a:r>
              <a:rPr lang="en-US" sz="2200" cap="none" dirty="0">
                <a:solidFill>
                  <a:schemeClr val="bg1"/>
                </a:solidFill>
                <a:effectLst/>
                <a:latin typeface="Times New Roman" panose="02020603050405020304" pitchFamily="18" charset="0"/>
                <a:ea typeface="Times New Roman" panose="02020603050405020304" pitchFamily="18" charset="0"/>
              </a:rPr>
              <a:t>12/14/2023</a:t>
            </a:r>
          </a:p>
          <a:p>
            <a:pPr marL="0" marR="0" indent="457200" algn="ctr">
              <a:lnSpc>
                <a:spcPct val="200000"/>
              </a:lnSpc>
              <a:spcBef>
                <a:spcPts val="0"/>
              </a:spcBef>
              <a:spcAft>
                <a:spcPts val="0"/>
              </a:spcAft>
            </a:pPr>
            <a:endParaRPr lang="en-US" sz="2200" cap="none"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181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EDE7-E73F-0FAB-0439-A5FB5C66D149}"/>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Variable Cost, Freight and Warehouse Costs</a:t>
            </a:r>
          </a:p>
        </p:txBody>
      </p:sp>
      <p:sp>
        <p:nvSpPr>
          <p:cNvPr id="3" name="Content Placeholder 2">
            <a:extLst>
              <a:ext uri="{FF2B5EF4-FFF2-40B4-BE49-F238E27FC236}">
                <a16:creationId xmlns:a16="http://schemas.microsoft.com/office/drawing/2014/main" id="{99D5A9E6-170B-A965-26D1-676784F817A3}"/>
              </a:ext>
            </a:extLst>
          </p:cNvPr>
          <p:cNvSpPr>
            <a:spLocks noGrp="1"/>
          </p:cNvSpPr>
          <p:nvPr>
            <p:ph idx="1"/>
          </p:nvPr>
        </p:nvSpPr>
        <p:spPr>
          <a:xfrm>
            <a:off x="200025" y="2352675"/>
            <a:ext cx="11772900" cy="4419599"/>
          </a:xfrm>
        </p:spPr>
        <p:txBody>
          <a:bodyPr>
            <a:noAutofit/>
          </a:bodyPr>
          <a:lstStyle/>
          <a:p>
            <a:pPr marL="0" marR="0" indent="0" algn="ctr">
              <a:lnSpc>
                <a:spcPct val="107000"/>
              </a:lnSpc>
              <a:spcBef>
                <a:spcPts val="0"/>
              </a:spcBef>
              <a:spcAft>
                <a:spcPts val="800"/>
              </a:spcAft>
              <a:buNone/>
            </a:pPr>
            <a:r>
              <a:rPr lang="en-US" sz="2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cost </a:t>
            </a:r>
          </a:p>
          <a:p>
            <a:pPr marL="0" marR="0">
              <a:lnSpc>
                <a:spcPct val="107000"/>
              </a:lnSpc>
              <a:spcBef>
                <a:spcPts val="0"/>
              </a:spcBef>
              <a:spcAft>
                <a:spcPts val="800"/>
              </a:spcAft>
            </a:pPr>
            <a:r>
              <a:rPr lang="en-US" sz="2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Thirdly, the average variable cost of each product at the Austin factory is $1.52, the Australia plant is $0.85, the Charleston plant is $1.65, the India plant is $0.84, the Malaysia plant is $0.90, the Mobile plant is $1.38, the Paris plant is $1.56, the South Africa plant is $0.86, and the Spain plant is $1.77.</a:t>
            </a:r>
          </a:p>
          <a:p>
            <a:pPr marL="0" marR="0" indent="0" algn="ctr">
              <a:lnSpc>
                <a:spcPct val="107000"/>
              </a:lnSpc>
              <a:spcBef>
                <a:spcPts val="0"/>
              </a:spcBef>
              <a:spcAft>
                <a:spcPts val="800"/>
              </a:spcAft>
              <a:buNone/>
            </a:pPr>
            <a:r>
              <a:rPr lang="en-US" sz="22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Freight and warehouse Costs</a:t>
            </a:r>
          </a:p>
          <a:p>
            <a:pPr marL="0" marR="0">
              <a:lnSpc>
                <a:spcPct val="107000"/>
              </a:lnSpc>
              <a:spcBef>
                <a:spcPts val="0"/>
              </a:spcBef>
              <a:spcAft>
                <a:spcPts val="800"/>
              </a:spcAft>
            </a:pPr>
            <a:r>
              <a:rPr lang="en-US" sz="2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Fourthly, the Freight &amp; Warehousing Costs (per unit) at the Austin plant amount to $0.30; at the Australia plant they amount to $0.60; at the Charleston plant, they amount to $0.27; at the India plant, they amount to $0.48, at the Malaysia plant they amount to $0.38, at the Mobile plant they amount to $0.27, at the Paris plant they amount to $0.32, at the South Africa plant they amount to $0.63, and at the Spain plant they amount to $0.41.</a:t>
            </a:r>
          </a:p>
        </p:txBody>
      </p:sp>
    </p:spTree>
    <p:extLst>
      <p:ext uri="{BB962C8B-B14F-4D97-AF65-F5344CB8AC3E}">
        <p14:creationId xmlns:p14="http://schemas.microsoft.com/office/powerpoint/2010/main" val="102503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EDE7-E73F-0FAB-0439-A5FB5C66D149}"/>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The Best Place And Capacity</a:t>
            </a:r>
          </a:p>
        </p:txBody>
      </p:sp>
      <p:sp>
        <p:nvSpPr>
          <p:cNvPr id="4" name="Text Placeholder 3">
            <a:extLst>
              <a:ext uri="{FF2B5EF4-FFF2-40B4-BE49-F238E27FC236}">
                <a16:creationId xmlns:a16="http://schemas.microsoft.com/office/drawing/2014/main" id="{D58B774C-2278-ACB0-5B36-6596751D8B53}"/>
              </a:ext>
            </a:extLst>
          </p:cNvPr>
          <p:cNvSpPr>
            <a:spLocks noGrp="1"/>
          </p:cNvSpPr>
          <p:nvPr>
            <p:ph type="body" idx="1"/>
          </p:nvPr>
        </p:nvSpPr>
        <p:spPr>
          <a:xfrm>
            <a:off x="152399" y="2333624"/>
            <a:ext cx="6534149" cy="357981"/>
          </a:xfrm>
        </p:spPr>
        <p:txBody>
          <a:bodyPr/>
          <a:lstStyle/>
          <a:p>
            <a:pPr algn="ctr"/>
            <a:r>
              <a:rPr lang="en-US" b="1" dirty="0">
                <a:latin typeface="Times New Roman" panose="02020603050405020304" pitchFamily="18" charset="0"/>
                <a:cs typeface="Times New Roman" panose="02020603050405020304" pitchFamily="18" charset="0"/>
              </a:rPr>
              <a:t>Why Charleston Is The Best Place</a:t>
            </a:r>
          </a:p>
        </p:txBody>
      </p:sp>
      <p:sp>
        <p:nvSpPr>
          <p:cNvPr id="5" name="Content Placeholder 4">
            <a:extLst>
              <a:ext uri="{FF2B5EF4-FFF2-40B4-BE49-F238E27FC236}">
                <a16:creationId xmlns:a16="http://schemas.microsoft.com/office/drawing/2014/main" id="{34BA70B3-56AF-C308-A995-E1C8FD62A60E}"/>
              </a:ext>
            </a:extLst>
          </p:cNvPr>
          <p:cNvSpPr>
            <a:spLocks noGrp="1"/>
          </p:cNvSpPr>
          <p:nvPr>
            <p:ph sz="half" idx="2"/>
          </p:nvPr>
        </p:nvSpPr>
        <p:spPr>
          <a:xfrm>
            <a:off x="152400" y="2781300"/>
            <a:ext cx="6534150" cy="3990975"/>
          </a:xfrm>
        </p:spPr>
        <p:txBody>
          <a:bodyPr>
            <a:normAutofit fontScale="85000" lnSpcReduction="10000"/>
          </a:bodyPr>
          <a:lstStyle/>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Freight and warehousing Costs at the Charleston factory are lower than those of other factories.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fixed expenses for the Charleston facility are relatively high but nearly equivalent to those of the other facilities.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variable costs at the Charleston factory are elevated, but the company's management is knowledgeable about the regulations and processes in the United States.</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location is the optimal choice for establishing the plant.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establishing the plant in Charleston, the corporation can circumvent the duty rate while selling products to clients in the United States.</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Next, the products will be exported to different nations for a cheap duty charge of 0.042.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local market has a significantly higher demand than international countries, making it the optimal choice.</a:t>
            </a:r>
          </a:p>
          <a:p>
            <a:pPr marL="0" marR="0" indent="0">
              <a:lnSpc>
                <a:spcPct val="107000"/>
              </a:lnSpc>
              <a:spcBef>
                <a:spcPts val="0"/>
              </a:spcBef>
              <a:spcAft>
                <a:spcPts val="800"/>
              </a:spcAft>
              <a:buNone/>
            </a:pPr>
            <a:endParaRPr lang="en-US"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92F1871-9E8B-CA11-4798-C9569C523194}"/>
              </a:ext>
            </a:extLst>
          </p:cNvPr>
          <p:cNvSpPr>
            <a:spLocks noGrp="1"/>
          </p:cNvSpPr>
          <p:nvPr>
            <p:ph type="body" sz="quarter" idx="3"/>
          </p:nvPr>
        </p:nvSpPr>
        <p:spPr>
          <a:xfrm>
            <a:off x="7058443" y="2333624"/>
            <a:ext cx="4825159" cy="390525"/>
          </a:xfrm>
        </p:spPr>
        <p:txBody>
          <a:bodyPr/>
          <a:lstStyle/>
          <a:p>
            <a:pPr algn="ctr"/>
            <a:r>
              <a:rPr lang="en-US" b="1" dirty="0">
                <a:latin typeface="Times New Roman" panose="02020603050405020304" pitchFamily="18" charset="0"/>
                <a:cs typeface="Times New Roman" panose="02020603050405020304" pitchFamily="18" charset="0"/>
              </a:rPr>
              <a:t>Capacity of The New Plant</a:t>
            </a:r>
          </a:p>
        </p:txBody>
      </p:sp>
      <p:sp>
        <p:nvSpPr>
          <p:cNvPr id="7" name="Content Placeholder 6">
            <a:extLst>
              <a:ext uri="{FF2B5EF4-FFF2-40B4-BE49-F238E27FC236}">
                <a16:creationId xmlns:a16="http://schemas.microsoft.com/office/drawing/2014/main" id="{04A79DE1-864E-B752-AE19-8A2515BAE031}"/>
              </a:ext>
            </a:extLst>
          </p:cNvPr>
          <p:cNvSpPr>
            <a:spLocks noGrp="1"/>
          </p:cNvSpPr>
          <p:nvPr>
            <p:ph sz="quarter" idx="4"/>
          </p:nvPr>
        </p:nvSpPr>
        <p:spPr>
          <a:xfrm>
            <a:off x="6905624" y="2781300"/>
            <a:ext cx="5130799" cy="3990975"/>
          </a:xfrm>
        </p:spPr>
        <p:txBody>
          <a:bodyPr>
            <a:normAutofit fontScale="85000" lnSpcReduction="10000"/>
          </a:bodyPr>
          <a:lstStyle/>
          <a:p>
            <a:pPr marL="0" marR="0">
              <a:lnSpc>
                <a:spcPct val="220000"/>
              </a:lnSpc>
              <a:spcBef>
                <a:spcPts val="0"/>
              </a:spcBef>
              <a:spcAft>
                <a:spcPts val="800"/>
              </a:spcAf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projected annual production capacity of the new Charleston factory is expected to be roughly 1,200,000 units. </a:t>
            </a:r>
          </a:p>
          <a:p>
            <a:pPr marL="0" marR="0">
              <a:lnSpc>
                <a:spcPct val="220000"/>
              </a:lnSpc>
              <a:spcBef>
                <a:spcPts val="0"/>
              </a:spcBef>
              <a:spcAft>
                <a:spcPts val="800"/>
              </a:spcAf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Next, the management must arrange to transport the products from the Charleston facility to international destinations such as France, China, Malaysia, and Brazil.</a:t>
            </a:r>
          </a:p>
          <a:p>
            <a:pPr>
              <a:lnSpc>
                <a:spcPct val="22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29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EDE7-E73F-0FAB-0439-A5FB5C66D149}"/>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9D5A9E6-170B-A965-26D1-676784F817A3}"/>
              </a:ext>
            </a:extLst>
          </p:cNvPr>
          <p:cNvSpPr>
            <a:spLocks noGrp="1"/>
          </p:cNvSpPr>
          <p:nvPr>
            <p:ph idx="1"/>
          </p:nvPr>
        </p:nvSpPr>
        <p:spPr>
          <a:xfrm>
            <a:off x="200025" y="2324100"/>
            <a:ext cx="11772900" cy="4448174"/>
          </a:xfrm>
        </p:spPr>
        <p:txBody>
          <a:bodyPr>
            <a:noAutofit/>
          </a:bodyPr>
          <a:lstStyle/>
          <a:p>
            <a:pPr marL="457200" marR="0" indent="-457200">
              <a:spcBef>
                <a:spcPts val="0"/>
              </a:spcBef>
              <a:spcAft>
                <a:spcPts val="800"/>
              </a:spcAft>
            </a:pP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Baxter, K. (n.d.). Why rising freight and shipping costs affect consumer prices. </a:t>
            </a:r>
            <a:r>
              <a:rPr lang="en-US" sz="1800" u="sng"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hlinkClick r:id="rId2"/>
              </a:rPr>
              <a:t>https://blog.intekfreight-logistics.com/freight-shipping-costs-affect-consumer-prices</a:t>
            </a: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Camm</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D., Cochran, J. J., Fry, M. J., &amp;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Ohlmann</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W. (2021). </a:t>
            </a:r>
            <a:r>
              <a:rPr lang="en-US" sz="1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Business Analytics Descriptive, Predictive Prescriptive.</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Brazil: Cengage Learning. </a:t>
            </a:r>
            <a:r>
              <a:rPr lang="en-US" sz="180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Business Analytics</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indent="-457200">
              <a:spcBef>
                <a:spcPts val="0"/>
              </a:spcBef>
              <a:spcAft>
                <a:spcPts val="0"/>
              </a:spcAft>
            </a:pP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Design Spark. (n.d.). Nine uses of fiber optic cables. Retrieved from </a:t>
            </a:r>
            <a:r>
              <a:rPr lang="en-US" sz="1800" u="sng"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hlinkClick r:id="rId4"/>
              </a:rPr>
              <a:t>9 uses of fiber optic cables</a:t>
            </a: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Hyatt, J. (2019). </a:t>
            </a:r>
            <a:r>
              <a:rPr lang="en-US" sz="1800" i="1"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Meter-Scale Optical Systems</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(Doctoral dissertation, The University of Arizona). </a:t>
            </a:r>
            <a:r>
              <a:rPr lang="en-US" sz="180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Meter-Scale Optical Systems</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Lim, S. (2020, December 18). A glimpse of the future for fiber optics. Retrieved from </a:t>
            </a:r>
            <a:r>
              <a:rPr lang="en-US" sz="1800" u="sng"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hlinkClick r:id="rId6"/>
              </a:rPr>
              <a:t>A glimpse of the future for fiber optics.</a:t>
            </a: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Prologis. (n.d.). What Are the Best Ways to Reduce Warehouse Costs? </a:t>
            </a:r>
            <a:r>
              <a:rPr lang="en-US" sz="1800" u="sng"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hlinkClick r:id="rId7"/>
              </a:rPr>
              <a:t>What Are the Best Ways to Reduce Warehouse Costs? </a:t>
            </a: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Ratnasih</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C., &amp; </a:t>
            </a:r>
            <a:r>
              <a:rPr lang="en-US" sz="1800" kern="1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Sulbahri</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R. A. (2022). Full costing method model and variable costing method against cement price determination (Case in Indonesia). </a:t>
            </a:r>
            <a:r>
              <a:rPr lang="en-US" sz="1800" i="1"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European Journal of Business and Management Research</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 284-288. </a:t>
            </a:r>
            <a:r>
              <a:rPr lang="en-US" sz="180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8"/>
              </a:rPr>
              <a:t>Full costing method model and variable costing method against cement price determination </a:t>
            </a:r>
            <a:r>
              <a:rPr lang="en-US" sz="18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What is business forecasting? Why it matters. (n.d.). </a:t>
            </a:r>
            <a:r>
              <a:rPr lang="en-US" sz="1800" u="sng"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hlinkClick r:id="rId9"/>
              </a:rPr>
              <a:t>What is business forecasting? Why it matters. </a:t>
            </a:r>
            <a:r>
              <a:rPr lang="en-US"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12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680B-E1D7-DAAE-56E8-A1C610264754}"/>
              </a:ext>
            </a:extLst>
          </p:cNvPr>
          <p:cNvSpPr>
            <a:spLocks noGrp="1"/>
          </p:cNvSpPr>
          <p:nvPr>
            <p:ph type="title"/>
          </p:nvPr>
        </p:nvSpPr>
        <p:spPr>
          <a:xfrm>
            <a:off x="1154954" y="792692"/>
            <a:ext cx="8761413" cy="712257"/>
          </a:xfrm>
        </p:spPr>
        <p:txBody>
          <a:bodyPr/>
          <a:lstStyle/>
          <a:p>
            <a:pPr algn="ctr"/>
            <a:r>
              <a:rPr lang="en-US" sz="4800" b="1" dirty="0"/>
              <a:t>Background</a:t>
            </a:r>
          </a:p>
        </p:txBody>
      </p:sp>
      <p:sp>
        <p:nvSpPr>
          <p:cNvPr id="3" name="Content Placeholder 2">
            <a:extLst>
              <a:ext uri="{FF2B5EF4-FFF2-40B4-BE49-F238E27FC236}">
                <a16:creationId xmlns:a16="http://schemas.microsoft.com/office/drawing/2014/main" id="{A150D581-BAC5-4FEB-0A33-43371A8FDECB}"/>
              </a:ext>
            </a:extLst>
          </p:cNvPr>
          <p:cNvSpPr>
            <a:spLocks noGrp="1"/>
          </p:cNvSpPr>
          <p:nvPr>
            <p:ph idx="1"/>
          </p:nvPr>
        </p:nvSpPr>
        <p:spPr>
          <a:xfrm>
            <a:off x="400050" y="2171700"/>
            <a:ext cx="11449050" cy="4533900"/>
          </a:xfrm>
        </p:spPr>
        <p:txBody>
          <a:bodyPr>
            <a:noAutofit/>
          </a:bodyPr>
          <a:lstStyle/>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demand for Hanover products is steadily rising, and the company needs help meeting its production capacity.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company manufactures fiber optic FA, fiber optic FB, and fiber optic FC.</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There are currently two Hanover plants situated in Austin and Paris.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present production capacity of these two plants is 600,000 units per year.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corporation has chosen to maintain the operation of these two factories, with the flexibility to adjust their capacity up to 600,000 units.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seven potential sites for developing the new production factory were Charleston, Mobile, Australia, India, Malaysia, South Africa, and Spain.</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customer regions of Hanover include Malaysia, China, France, Brazil, the US Northeast, the US Midwest, and the US West.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determinants of the decision to create a new factory include duty rate, fixed cost, forecast, freight and warehousing costs per unit, price, and variable cost.</a:t>
            </a:r>
          </a:p>
        </p:txBody>
      </p:sp>
    </p:spTree>
    <p:extLst>
      <p:ext uri="{BB962C8B-B14F-4D97-AF65-F5344CB8AC3E}">
        <p14:creationId xmlns:p14="http://schemas.microsoft.com/office/powerpoint/2010/main" val="74093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680B-E1D7-DAAE-56E8-A1C610264754}"/>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New Plant</a:t>
            </a:r>
          </a:p>
        </p:txBody>
      </p:sp>
      <p:sp>
        <p:nvSpPr>
          <p:cNvPr id="6" name="Content Placeholder 5">
            <a:extLst>
              <a:ext uri="{FF2B5EF4-FFF2-40B4-BE49-F238E27FC236}">
                <a16:creationId xmlns:a16="http://schemas.microsoft.com/office/drawing/2014/main" id="{80E6E02F-0480-E919-F2DD-354B0C07FF5E}"/>
              </a:ext>
            </a:extLst>
          </p:cNvPr>
          <p:cNvSpPr>
            <a:spLocks noGrp="1"/>
          </p:cNvSpPr>
          <p:nvPr>
            <p:ph sz="quarter" idx="4"/>
          </p:nvPr>
        </p:nvSpPr>
        <p:spPr>
          <a:xfrm>
            <a:off x="190501" y="2241548"/>
            <a:ext cx="6681700" cy="4411663"/>
          </a:xfrm>
        </p:spPr>
        <p:txBody>
          <a:bodyPr>
            <a:normAutofit/>
          </a:bodyPr>
          <a:lstStyle/>
          <a:p>
            <a:pPr marL="0" marR="0">
              <a:lnSpc>
                <a:spcPct val="107000"/>
              </a:lnSpc>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Given the product demand projection data provided by the planning and forecasting department. </a:t>
            </a:r>
          </a:p>
          <a:p>
            <a:pPr marL="0" marR="0">
              <a:lnSpc>
                <a:spcPct val="107000"/>
              </a:lnSpc>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graph indicates that the projected demand for product A across all regions will be 878,410 units during the next five years. </a:t>
            </a:r>
          </a:p>
          <a:p>
            <a:pPr marL="0" marR="0">
              <a:lnSpc>
                <a:spcPct val="107000"/>
              </a:lnSpc>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projected demand for product B across all regions for the next five years is 717,650 units. </a:t>
            </a:r>
          </a:p>
          <a:p>
            <a:pPr marL="0" marR="0">
              <a:lnSpc>
                <a:spcPct val="107000"/>
              </a:lnSpc>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projected demand for product C over five years is 1,073,410 units.</a:t>
            </a:r>
          </a:p>
          <a:p>
            <a:endParaRPr lang="en-US" sz="2400" dirty="0"/>
          </a:p>
        </p:txBody>
      </p:sp>
      <p:grpSp>
        <p:nvGrpSpPr>
          <p:cNvPr id="7" name="Group 6">
            <a:extLst>
              <a:ext uri="{FF2B5EF4-FFF2-40B4-BE49-F238E27FC236}">
                <a16:creationId xmlns:a16="http://schemas.microsoft.com/office/drawing/2014/main" id="{9FCB22EB-E201-741E-65BD-D870CE4AAC8F}"/>
              </a:ext>
            </a:extLst>
          </p:cNvPr>
          <p:cNvGrpSpPr/>
          <p:nvPr/>
        </p:nvGrpSpPr>
        <p:grpSpPr>
          <a:xfrm>
            <a:off x="6991350" y="2623341"/>
            <a:ext cx="4850417" cy="3648075"/>
            <a:chOff x="0" y="0"/>
            <a:chExt cx="4130040" cy="2536190"/>
          </a:xfrm>
        </p:grpSpPr>
        <p:sp>
          <p:nvSpPr>
            <p:cNvPr id="8" name="Shape 33">
              <a:extLst>
                <a:ext uri="{FF2B5EF4-FFF2-40B4-BE49-F238E27FC236}">
                  <a16:creationId xmlns:a16="http://schemas.microsoft.com/office/drawing/2014/main" id="{10EB42FC-12EE-9AE9-22CE-298FAF6B9B69}"/>
                </a:ext>
              </a:extLst>
            </p:cNvPr>
            <p:cNvSpPr/>
            <p:nvPr/>
          </p:nvSpPr>
          <p:spPr>
            <a:xfrm>
              <a:off x="0" y="0"/>
              <a:ext cx="4130040" cy="2536190"/>
            </a:xfrm>
            <a:custGeom>
              <a:avLst/>
              <a:gdLst/>
              <a:ahLst/>
              <a:cxnLst/>
              <a:rect l="0" t="0" r="0" b="0"/>
              <a:pathLst>
                <a:path w="4038600" h="2536190">
                  <a:moveTo>
                    <a:pt x="2019300" y="2536190"/>
                  </a:moveTo>
                  <a:lnTo>
                    <a:pt x="0" y="2536190"/>
                  </a:lnTo>
                  <a:lnTo>
                    <a:pt x="0" y="0"/>
                  </a:lnTo>
                  <a:lnTo>
                    <a:pt x="4038600" y="0"/>
                  </a:lnTo>
                  <a:lnTo>
                    <a:pt x="4038600" y="2536190"/>
                  </a:lnTo>
                  <a:lnTo>
                    <a:pt x="2019300" y="2536190"/>
                  </a:lnTo>
                  <a:close/>
                </a:path>
              </a:pathLst>
            </a:custGeom>
            <a:ln w="9146">
              <a:round/>
            </a:ln>
          </p:spPr>
          <p:style>
            <a:lnRef idx="1">
              <a:srgbClr val="D9D9D9"/>
            </a:lnRef>
            <a:fillRef idx="0">
              <a:srgbClr val="000000">
                <a:alpha val="0"/>
              </a:srgbClr>
            </a:fillRef>
            <a:effectRef idx="0">
              <a:scrgbClr r="0" g="0" b="0"/>
            </a:effectRef>
            <a:fontRef idx="none"/>
          </p:style>
          <p:txBody>
            <a:bodyPr/>
            <a:lstStyle/>
            <a:p>
              <a:endParaRPr lang="en-US"/>
            </a:p>
          </p:txBody>
        </p:sp>
        <p:sp>
          <p:nvSpPr>
            <p:cNvPr id="9" name="Shape 34">
              <a:extLst>
                <a:ext uri="{FF2B5EF4-FFF2-40B4-BE49-F238E27FC236}">
                  <a16:creationId xmlns:a16="http://schemas.microsoft.com/office/drawing/2014/main" id="{ABC38D44-F391-E257-1E55-6E3A071851CE}"/>
                </a:ext>
              </a:extLst>
            </p:cNvPr>
            <p:cNvSpPr/>
            <p:nvPr/>
          </p:nvSpPr>
          <p:spPr>
            <a:xfrm>
              <a:off x="852170" y="1993900"/>
              <a:ext cx="3077210" cy="0"/>
            </a:xfrm>
            <a:custGeom>
              <a:avLst/>
              <a:gdLst/>
              <a:ahLst/>
              <a:cxnLst/>
              <a:rect l="0" t="0" r="0" b="0"/>
              <a:pathLst>
                <a:path w="3077210">
                  <a:moveTo>
                    <a:pt x="3077210" y="0"/>
                  </a:moveTo>
                  <a:lnTo>
                    <a:pt x="0" y="0"/>
                  </a:lnTo>
                </a:path>
              </a:pathLst>
            </a:custGeom>
            <a:ln w="9146">
              <a:round/>
            </a:ln>
          </p:spPr>
          <p:style>
            <a:lnRef idx="1">
              <a:srgbClr val="D9D9D9"/>
            </a:lnRef>
            <a:fillRef idx="0">
              <a:srgbClr val="000000">
                <a:alpha val="0"/>
              </a:srgbClr>
            </a:fillRef>
            <a:effectRef idx="0">
              <a:scrgbClr r="0" g="0" b="0"/>
            </a:effectRef>
            <a:fontRef idx="none"/>
          </p:style>
          <p:txBody>
            <a:bodyPr/>
            <a:lstStyle/>
            <a:p>
              <a:endParaRPr lang="en-US"/>
            </a:p>
          </p:txBody>
        </p:sp>
        <p:sp>
          <p:nvSpPr>
            <p:cNvPr id="10" name="Shape 35">
              <a:extLst>
                <a:ext uri="{FF2B5EF4-FFF2-40B4-BE49-F238E27FC236}">
                  <a16:creationId xmlns:a16="http://schemas.microsoft.com/office/drawing/2014/main" id="{974724AA-B175-8BA7-39CE-44F64067230E}"/>
                </a:ext>
              </a:extLst>
            </p:cNvPr>
            <p:cNvSpPr/>
            <p:nvPr/>
          </p:nvSpPr>
          <p:spPr>
            <a:xfrm>
              <a:off x="852170" y="1678939"/>
              <a:ext cx="3077210" cy="0"/>
            </a:xfrm>
            <a:custGeom>
              <a:avLst/>
              <a:gdLst/>
              <a:ahLst/>
              <a:cxnLst/>
              <a:rect l="0" t="0" r="0" b="0"/>
              <a:pathLst>
                <a:path w="3077210">
                  <a:moveTo>
                    <a:pt x="3077210" y="0"/>
                  </a:moveTo>
                  <a:lnTo>
                    <a:pt x="0" y="0"/>
                  </a:lnTo>
                </a:path>
              </a:pathLst>
            </a:custGeom>
            <a:ln w="9146">
              <a:round/>
            </a:ln>
          </p:spPr>
          <p:style>
            <a:lnRef idx="1">
              <a:srgbClr val="D9D9D9"/>
            </a:lnRef>
            <a:fillRef idx="0">
              <a:srgbClr val="000000">
                <a:alpha val="0"/>
              </a:srgbClr>
            </a:fillRef>
            <a:effectRef idx="0">
              <a:scrgbClr r="0" g="0" b="0"/>
            </a:effectRef>
            <a:fontRef idx="none"/>
          </p:style>
          <p:txBody>
            <a:bodyPr/>
            <a:lstStyle/>
            <a:p>
              <a:endParaRPr lang="en-US"/>
            </a:p>
          </p:txBody>
        </p:sp>
        <p:sp>
          <p:nvSpPr>
            <p:cNvPr id="11" name="Shape 36">
              <a:extLst>
                <a:ext uri="{FF2B5EF4-FFF2-40B4-BE49-F238E27FC236}">
                  <a16:creationId xmlns:a16="http://schemas.microsoft.com/office/drawing/2014/main" id="{3F618CD2-0675-20CB-0094-BEB031776A58}"/>
                </a:ext>
              </a:extLst>
            </p:cNvPr>
            <p:cNvSpPr/>
            <p:nvPr/>
          </p:nvSpPr>
          <p:spPr>
            <a:xfrm>
              <a:off x="852170" y="1365250"/>
              <a:ext cx="3077210" cy="0"/>
            </a:xfrm>
            <a:custGeom>
              <a:avLst/>
              <a:gdLst/>
              <a:ahLst/>
              <a:cxnLst/>
              <a:rect l="0" t="0" r="0" b="0"/>
              <a:pathLst>
                <a:path w="3077210">
                  <a:moveTo>
                    <a:pt x="3077210" y="0"/>
                  </a:moveTo>
                  <a:lnTo>
                    <a:pt x="0" y="0"/>
                  </a:lnTo>
                </a:path>
              </a:pathLst>
            </a:custGeom>
            <a:ln w="9146">
              <a:round/>
            </a:ln>
          </p:spPr>
          <p:style>
            <a:lnRef idx="1">
              <a:srgbClr val="D9D9D9"/>
            </a:lnRef>
            <a:fillRef idx="0">
              <a:srgbClr val="000000">
                <a:alpha val="0"/>
              </a:srgbClr>
            </a:fillRef>
            <a:effectRef idx="0">
              <a:scrgbClr r="0" g="0" b="0"/>
            </a:effectRef>
            <a:fontRef idx="none"/>
          </p:style>
          <p:txBody>
            <a:bodyPr/>
            <a:lstStyle/>
            <a:p>
              <a:endParaRPr lang="en-US"/>
            </a:p>
          </p:txBody>
        </p:sp>
        <p:sp>
          <p:nvSpPr>
            <p:cNvPr id="12" name="Shape 37">
              <a:extLst>
                <a:ext uri="{FF2B5EF4-FFF2-40B4-BE49-F238E27FC236}">
                  <a16:creationId xmlns:a16="http://schemas.microsoft.com/office/drawing/2014/main" id="{620066E7-75CA-54DB-03D7-6B96135846B9}"/>
                </a:ext>
              </a:extLst>
            </p:cNvPr>
            <p:cNvSpPr/>
            <p:nvPr/>
          </p:nvSpPr>
          <p:spPr>
            <a:xfrm>
              <a:off x="852170" y="1050289"/>
              <a:ext cx="3077210" cy="0"/>
            </a:xfrm>
            <a:custGeom>
              <a:avLst/>
              <a:gdLst/>
              <a:ahLst/>
              <a:cxnLst/>
              <a:rect l="0" t="0" r="0" b="0"/>
              <a:pathLst>
                <a:path w="3077210">
                  <a:moveTo>
                    <a:pt x="3077210" y="0"/>
                  </a:moveTo>
                  <a:lnTo>
                    <a:pt x="0" y="0"/>
                  </a:lnTo>
                </a:path>
              </a:pathLst>
            </a:custGeom>
            <a:ln w="9146">
              <a:round/>
            </a:ln>
          </p:spPr>
          <p:style>
            <a:lnRef idx="1">
              <a:srgbClr val="D9D9D9"/>
            </a:lnRef>
            <a:fillRef idx="0">
              <a:srgbClr val="000000">
                <a:alpha val="0"/>
              </a:srgbClr>
            </a:fillRef>
            <a:effectRef idx="0">
              <a:scrgbClr r="0" g="0" b="0"/>
            </a:effectRef>
            <a:fontRef idx="none"/>
          </p:style>
          <p:txBody>
            <a:bodyPr/>
            <a:lstStyle/>
            <a:p>
              <a:endParaRPr lang="en-US"/>
            </a:p>
          </p:txBody>
        </p:sp>
        <p:sp>
          <p:nvSpPr>
            <p:cNvPr id="13" name="Shape 38">
              <a:extLst>
                <a:ext uri="{FF2B5EF4-FFF2-40B4-BE49-F238E27FC236}">
                  <a16:creationId xmlns:a16="http://schemas.microsoft.com/office/drawing/2014/main" id="{3A0A6637-9B4B-4466-51BB-15E3CF6774E3}"/>
                </a:ext>
              </a:extLst>
            </p:cNvPr>
            <p:cNvSpPr/>
            <p:nvPr/>
          </p:nvSpPr>
          <p:spPr>
            <a:xfrm>
              <a:off x="852170" y="736600"/>
              <a:ext cx="3077210" cy="0"/>
            </a:xfrm>
            <a:custGeom>
              <a:avLst/>
              <a:gdLst/>
              <a:ahLst/>
              <a:cxnLst/>
              <a:rect l="0" t="0" r="0" b="0"/>
              <a:pathLst>
                <a:path w="3077210">
                  <a:moveTo>
                    <a:pt x="3077210" y="0"/>
                  </a:moveTo>
                  <a:lnTo>
                    <a:pt x="0" y="0"/>
                  </a:lnTo>
                </a:path>
              </a:pathLst>
            </a:custGeom>
            <a:ln w="9146">
              <a:round/>
            </a:ln>
          </p:spPr>
          <p:style>
            <a:lnRef idx="1">
              <a:srgbClr val="D9D9D9"/>
            </a:lnRef>
            <a:fillRef idx="0">
              <a:srgbClr val="000000">
                <a:alpha val="0"/>
              </a:srgbClr>
            </a:fillRef>
            <a:effectRef idx="0">
              <a:scrgbClr r="0" g="0" b="0"/>
            </a:effectRef>
            <a:fontRef idx="none"/>
          </p:style>
          <p:txBody>
            <a:bodyPr/>
            <a:lstStyle/>
            <a:p>
              <a:endParaRPr lang="en-US"/>
            </a:p>
          </p:txBody>
        </p:sp>
        <p:sp>
          <p:nvSpPr>
            <p:cNvPr id="14" name="Shape 39">
              <a:extLst>
                <a:ext uri="{FF2B5EF4-FFF2-40B4-BE49-F238E27FC236}">
                  <a16:creationId xmlns:a16="http://schemas.microsoft.com/office/drawing/2014/main" id="{8B6E0D13-EC62-F57C-09CC-7279A172EC32}"/>
                </a:ext>
              </a:extLst>
            </p:cNvPr>
            <p:cNvSpPr/>
            <p:nvPr/>
          </p:nvSpPr>
          <p:spPr>
            <a:xfrm>
              <a:off x="852170" y="421639"/>
              <a:ext cx="3077210" cy="0"/>
            </a:xfrm>
            <a:custGeom>
              <a:avLst/>
              <a:gdLst/>
              <a:ahLst/>
              <a:cxnLst/>
              <a:rect l="0" t="0" r="0" b="0"/>
              <a:pathLst>
                <a:path w="3077210">
                  <a:moveTo>
                    <a:pt x="3077210" y="0"/>
                  </a:moveTo>
                  <a:lnTo>
                    <a:pt x="0" y="0"/>
                  </a:lnTo>
                </a:path>
              </a:pathLst>
            </a:custGeom>
            <a:ln w="9146">
              <a:round/>
            </a:ln>
          </p:spPr>
          <p:style>
            <a:lnRef idx="1">
              <a:srgbClr val="D9D9D9"/>
            </a:lnRef>
            <a:fillRef idx="0">
              <a:srgbClr val="000000">
                <a:alpha val="0"/>
              </a:srgbClr>
            </a:fillRef>
            <a:effectRef idx="0">
              <a:scrgbClr r="0" g="0" b="0"/>
            </a:effectRef>
            <a:fontRef idx="none"/>
          </p:style>
          <p:txBody>
            <a:bodyPr/>
            <a:lstStyle/>
            <a:p>
              <a:endParaRPr lang="en-US"/>
            </a:p>
          </p:txBody>
        </p:sp>
        <p:sp>
          <p:nvSpPr>
            <p:cNvPr id="15" name="Shape 40">
              <a:extLst>
                <a:ext uri="{FF2B5EF4-FFF2-40B4-BE49-F238E27FC236}">
                  <a16:creationId xmlns:a16="http://schemas.microsoft.com/office/drawing/2014/main" id="{C1B449EB-4391-4BEA-6A84-A1A15A318DB8}"/>
                </a:ext>
              </a:extLst>
            </p:cNvPr>
            <p:cNvSpPr/>
            <p:nvPr/>
          </p:nvSpPr>
          <p:spPr>
            <a:xfrm>
              <a:off x="852170" y="107950"/>
              <a:ext cx="3077210" cy="0"/>
            </a:xfrm>
            <a:custGeom>
              <a:avLst/>
              <a:gdLst/>
              <a:ahLst/>
              <a:cxnLst/>
              <a:rect l="0" t="0" r="0" b="0"/>
              <a:pathLst>
                <a:path w="3077210">
                  <a:moveTo>
                    <a:pt x="3077210" y="0"/>
                  </a:moveTo>
                  <a:lnTo>
                    <a:pt x="0" y="0"/>
                  </a:lnTo>
                </a:path>
              </a:pathLst>
            </a:custGeom>
            <a:ln w="9146">
              <a:round/>
            </a:ln>
          </p:spPr>
          <p:style>
            <a:lnRef idx="1">
              <a:srgbClr val="D9D9D9"/>
            </a:lnRef>
            <a:fillRef idx="0">
              <a:srgbClr val="000000">
                <a:alpha val="0"/>
              </a:srgbClr>
            </a:fillRef>
            <a:effectRef idx="0">
              <a:scrgbClr r="0" g="0" b="0"/>
            </a:effectRef>
            <a:fontRef idx="none"/>
          </p:style>
          <p:txBody>
            <a:bodyPr/>
            <a:lstStyle/>
            <a:p>
              <a:endParaRPr lang="en-US"/>
            </a:p>
          </p:txBody>
        </p:sp>
        <p:sp>
          <p:nvSpPr>
            <p:cNvPr id="16" name="Shape 41">
              <a:extLst>
                <a:ext uri="{FF2B5EF4-FFF2-40B4-BE49-F238E27FC236}">
                  <a16:creationId xmlns:a16="http://schemas.microsoft.com/office/drawing/2014/main" id="{C3612D17-53A3-71E6-B69B-C5FB208684F7}"/>
                </a:ext>
              </a:extLst>
            </p:cNvPr>
            <p:cNvSpPr/>
            <p:nvPr/>
          </p:nvSpPr>
          <p:spPr>
            <a:xfrm>
              <a:off x="852170" y="1993900"/>
              <a:ext cx="3077210" cy="0"/>
            </a:xfrm>
            <a:custGeom>
              <a:avLst/>
              <a:gdLst/>
              <a:ahLst/>
              <a:cxnLst/>
              <a:rect l="0" t="0" r="0" b="0"/>
              <a:pathLst>
                <a:path w="3077210">
                  <a:moveTo>
                    <a:pt x="0" y="0"/>
                  </a:moveTo>
                  <a:lnTo>
                    <a:pt x="3077210" y="0"/>
                  </a:lnTo>
                </a:path>
              </a:pathLst>
            </a:custGeom>
            <a:ln w="9146">
              <a:round/>
            </a:ln>
          </p:spPr>
          <p:style>
            <a:lnRef idx="1">
              <a:srgbClr val="D9D9D9"/>
            </a:lnRef>
            <a:fillRef idx="0">
              <a:srgbClr val="000000">
                <a:alpha val="0"/>
              </a:srgbClr>
            </a:fillRef>
            <a:effectRef idx="0">
              <a:scrgbClr r="0" g="0" b="0"/>
            </a:effectRef>
            <a:fontRef idx="none"/>
          </p:style>
          <p:txBody>
            <a:bodyPr/>
            <a:lstStyle/>
            <a:p>
              <a:endParaRPr lang="en-US"/>
            </a:p>
          </p:txBody>
        </p:sp>
        <p:sp>
          <p:nvSpPr>
            <p:cNvPr id="17" name="Shape 42">
              <a:extLst>
                <a:ext uri="{FF2B5EF4-FFF2-40B4-BE49-F238E27FC236}">
                  <a16:creationId xmlns:a16="http://schemas.microsoft.com/office/drawing/2014/main" id="{10AC43CE-DB72-EB70-9096-1C6D9285C9D4}"/>
                </a:ext>
              </a:extLst>
            </p:cNvPr>
            <p:cNvSpPr/>
            <p:nvPr/>
          </p:nvSpPr>
          <p:spPr>
            <a:xfrm>
              <a:off x="852170" y="306070"/>
              <a:ext cx="3077210" cy="558800"/>
            </a:xfrm>
            <a:custGeom>
              <a:avLst/>
              <a:gdLst/>
              <a:ahLst/>
              <a:cxnLst/>
              <a:rect l="0" t="0" r="0" b="0"/>
              <a:pathLst>
                <a:path w="3077210" h="558800">
                  <a:moveTo>
                    <a:pt x="0" y="306070"/>
                  </a:moveTo>
                  <a:lnTo>
                    <a:pt x="1537970" y="558800"/>
                  </a:lnTo>
                  <a:lnTo>
                    <a:pt x="3077210" y="0"/>
                  </a:lnTo>
                </a:path>
              </a:pathLst>
            </a:custGeom>
            <a:ln w="27788">
              <a:round/>
            </a:ln>
          </p:spPr>
          <p:style>
            <a:lnRef idx="1">
              <a:srgbClr val="4472C4"/>
            </a:lnRef>
            <a:fillRef idx="0">
              <a:srgbClr val="000000">
                <a:alpha val="0"/>
              </a:srgbClr>
            </a:fillRef>
            <a:effectRef idx="0">
              <a:scrgbClr r="0" g="0" b="0"/>
            </a:effectRef>
            <a:fontRef idx="none"/>
          </p:style>
          <p:txBody>
            <a:bodyPr/>
            <a:lstStyle/>
            <a:p>
              <a:endParaRPr lang="en-US"/>
            </a:p>
          </p:txBody>
        </p:sp>
        <p:sp>
          <p:nvSpPr>
            <p:cNvPr id="18" name="Rectangle 17">
              <a:extLst>
                <a:ext uri="{FF2B5EF4-FFF2-40B4-BE49-F238E27FC236}">
                  <a16:creationId xmlns:a16="http://schemas.microsoft.com/office/drawing/2014/main" id="{83E48B67-22E0-2A1A-E46A-0EB1E50AFD1F}"/>
                </a:ext>
              </a:extLst>
            </p:cNvPr>
            <p:cNvSpPr/>
            <p:nvPr/>
          </p:nvSpPr>
          <p:spPr>
            <a:xfrm>
              <a:off x="819150" y="2028825"/>
              <a:ext cx="85914"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a:solidFill>
                    <a:srgbClr val="595959"/>
                  </a:solidFill>
                  <a:effectLst/>
                  <a:latin typeface="Calibri" panose="020F0502020204030204" pitchFamily="34" charset="0"/>
                  <a:ea typeface="Calibri" panose="020F0502020204030204" pitchFamily="34" charset="0"/>
                </a:rPr>
                <a:t>A</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C474AD11-306C-28F6-83EA-E8F428404347}"/>
                </a:ext>
              </a:extLst>
            </p:cNvPr>
            <p:cNvSpPr/>
            <p:nvPr/>
          </p:nvSpPr>
          <p:spPr>
            <a:xfrm>
              <a:off x="2358390" y="2028825"/>
              <a:ext cx="80711"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a:solidFill>
                    <a:srgbClr val="595959"/>
                  </a:solidFill>
                  <a:effectLst/>
                  <a:latin typeface="Calibri" panose="020F0502020204030204" pitchFamily="34" charset="0"/>
                  <a:ea typeface="Calibri" panose="020F0502020204030204" pitchFamily="34" charset="0"/>
                </a:rPr>
                <a:t>B</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2794AFC6-937D-2BB6-1823-DFDBF2E5BB0E}"/>
                </a:ext>
              </a:extLst>
            </p:cNvPr>
            <p:cNvSpPr/>
            <p:nvPr/>
          </p:nvSpPr>
          <p:spPr>
            <a:xfrm>
              <a:off x="3901440" y="2028825"/>
              <a:ext cx="79225"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a:solidFill>
                    <a:srgbClr val="595959"/>
                  </a:solidFill>
                  <a:effectLst/>
                  <a:latin typeface="Calibri" panose="020F0502020204030204" pitchFamily="34" charset="0"/>
                  <a:ea typeface="Calibri" panose="020F0502020204030204" pitchFamily="34" charset="0"/>
                </a:rPr>
                <a:t>C</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0F1E8F1B-427D-0D3B-A7DC-837FD1047D4D}"/>
                </a:ext>
              </a:extLst>
            </p:cNvPr>
            <p:cNvSpPr/>
            <p:nvPr/>
          </p:nvSpPr>
          <p:spPr>
            <a:xfrm>
              <a:off x="760730" y="1936114"/>
              <a:ext cx="75212"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a:solidFill>
                    <a:srgbClr val="595959"/>
                  </a:solidFill>
                  <a:effectLst/>
                  <a:latin typeface="Calibri" panose="020F0502020204030204" pitchFamily="34" charset="0"/>
                  <a:ea typeface="Calibri" panose="020F0502020204030204" pitchFamily="34" charset="0"/>
                </a:rPr>
                <a:t>0</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D9105E27-0EFD-E977-32F6-E226EED627DD}"/>
                </a:ext>
              </a:extLst>
            </p:cNvPr>
            <p:cNvSpPr/>
            <p:nvPr/>
          </p:nvSpPr>
          <p:spPr>
            <a:xfrm>
              <a:off x="481330" y="1622425"/>
              <a:ext cx="446811"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spc="-5">
                  <a:solidFill>
                    <a:srgbClr val="595959"/>
                  </a:solidFill>
                  <a:effectLst/>
                  <a:latin typeface="Calibri" panose="020F0502020204030204" pitchFamily="34" charset="0"/>
                  <a:ea typeface="Calibri" panose="020F0502020204030204" pitchFamily="34" charset="0"/>
                </a:rPr>
                <a:t>200000</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DEC8CB25-6ED6-7752-BBA1-E49A7D5C0010}"/>
                </a:ext>
              </a:extLst>
            </p:cNvPr>
            <p:cNvSpPr/>
            <p:nvPr/>
          </p:nvSpPr>
          <p:spPr>
            <a:xfrm>
              <a:off x="481330" y="1307464"/>
              <a:ext cx="446811"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spc="-5">
                  <a:solidFill>
                    <a:srgbClr val="595959"/>
                  </a:solidFill>
                  <a:effectLst/>
                  <a:latin typeface="Calibri" panose="020F0502020204030204" pitchFamily="34" charset="0"/>
                  <a:ea typeface="Calibri" panose="020F0502020204030204" pitchFamily="34" charset="0"/>
                </a:rPr>
                <a:t>400000</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CF68850E-40C2-3BC4-E343-855515BFC335}"/>
                </a:ext>
              </a:extLst>
            </p:cNvPr>
            <p:cNvSpPr/>
            <p:nvPr/>
          </p:nvSpPr>
          <p:spPr>
            <a:xfrm>
              <a:off x="481330" y="993775"/>
              <a:ext cx="446811"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spc="-5">
                  <a:solidFill>
                    <a:srgbClr val="595959"/>
                  </a:solidFill>
                  <a:effectLst/>
                  <a:latin typeface="Calibri" panose="020F0502020204030204" pitchFamily="34" charset="0"/>
                  <a:ea typeface="Calibri" panose="020F0502020204030204" pitchFamily="34" charset="0"/>
                </a:rPr>
                <a:t>600000</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5" name="Rectangle 24">
              <a:extLst>
                <a:ext uri="{FF2B5EF4-FFF2-40B4-BE49-F238E27FC236}">
                  <a16:creationId xmlns:a16="http://schemas.microsoft.com/office/drawing/2014/main" id="{EF1015E1-CBE3-4D13-3598-AD6472A0E65E}"/>
                </a:ext>
              </a:extLst>
            </p:cNvPr>
            <p:cNvSpPr/>
            <p:nvPr/>
          </p:nvSpPr>
          <p:spPr>
            <a:xfrm>
              <a:off x="481330" y="678814"/>
              <a:ext cx="446811"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spc="-5">
                  <a:solidFill>
                    <a:srgbClr val="595959"/>
                  </a:solidFill>
                  <a:effectLst/>
                  <a:latin typeface="Calibri" panose="020F0502020204030204" pitchFamily="34" charset="0"/>
                  <a:ea typeface="Calibri" panose="020F0502020204030204" pitchFamily="34" charset="0"/>
                </a:rPr>
                <a:t>800000</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6F165482-CA75-53B6-E7B5-4CF7BC6469EA}"/>
                </a:ext>
              </a:extLst>
            </p:cNvPr>
            <p:cNvSpPr/>
            <p:nvPr/>
          </p:nvSpPr>
          <p:spPr>
            <a:xfrm>
              <a:off x="425450" y="363855"/>
              <a:ext cx="521131"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spc="-5">
                  <a:solidFill>
                    <a:srgbClr val="595959"/>
                  </a:solidFill>
                  <a:effectLst/>
                  <a:latin typeface="Calibri" panose="020F0502020204030204" pitchFamily="34" charset="0"/>
                  <a:ea typeface="Calibri" panose="020F0502020204030204" pitchFamily="34" charset="0"/>
                </a:rPr>
                <a:t>1000000</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F7962E46-888A-3961-B9BA-4CE3ED624187}"/>
                </a:ext>
              </a:extLst>
            </p:cNvPr>
            <p:cNvSpPr/>
            <p:nvPr/>
          </p:nvSpPr>
          <p:spPr>
            <a:xfrm>
              <a:off x="425450" y="50164"/>
              <a:ext cx="521131"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spc="-5">
                  <a:solidFill>
                    <a:srgbClr val="595959"/>
                  </a:solidFill>
                  <a:effectLst/>
                  <a:latin typeface="Calibri" panose="020F0502020204030204" pitchFamily="34" charset="0"/>
                  <a:ea typeface="Calibri" panose="020F0502020204030204" pitchFamily="34" charset="0"/>
                </a:rPr>
                <a:t>1200000</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3EE1B047-5BFF-E67D-8F52-241F0D797034}"/>
                </a:ext>
              </a:extLst>
            </p:cNvPr>
            <p:cNvSpPr/>
            <p:nvPr/>
          </p:nvSpPr>
          <p:spPr>
            <a:xfrm>
              <a:off x="798336" y="462217"/>
              <a:ext cx="446811"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spc="-5" dirty="0">
                  <a:solidFill>
                    <a:srgbClr val="404040"/>
                  </a:solidFill>
                  <a:effectLst/>
                  <a:latin typeface="Calibri" panose="020F0502020204030204" pitchFamily="34" charset="0"/>
                  <a:ea typeface="Calibri" panose="020F0502020204030204" pitchFamily="34" charset="0"/>
                </a:rPr>
                <a:t>878410</a:t>
              </a:r>
              <a:endParaRPr lang="en-US" sz="1100" kern="100" dirty="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7F4ED07B-63C9-04F9-6E36-9C482398CE0D}"/>
                </a:ext>
              </a:extLst>
            </p:cNvPr>
            <p:cNvSpPr/>
            <p:nvPr/>
          </p:nvSpPr>
          <p:spPr>
            <a:xfrm>
              <a:off x="2222500" y="715645"/>
              <a:ext cx="446810"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spc="-5">
                  <a:solidFill>
                    <a:srgbClr val="404040"/>
                  </a:solidFill>
                  <a:effectLst/>
                  <a:latin typeface="Calibri" panose="020F0502020204030204" pitchFamily="34" charset="0"/>
                  <a:ea typeface="Calibri" panose="020F0502020204030204" pitchFamily="34" charset="0"/>
                </a:rPr>
                <a:t>717630</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9CC1A38D-4B20-8298-7A48-C773B92ACFBA}"/>
                </a:ext>
              </a:extLst>
            </p:cNvPr>
            <p:cNvSpPr/>
            <p:nvPr/>
          </p:nvSpPr>
          <p:spPr>
            <a:xfrm>
              <a:off x="3560924" y="155368"/>
              <a:ext cx="521130" cy="152019"/>
            </a:xfrm>
            <a:prstGeom prst="rect">
              <a:avLst/>
            </a:prstGeom>
            <a:ln>
              <a:noFill/>
            </a:ln>
          </p:spPr>
          <p:txBody>
            <a:bodyPr vert="horz" lIns="0" tIns="0" rIns="0" bIns="0" rtlCol="0"/>
            <a:lstStyle/>
            <a:p>
              <a:pPr marL="0" marR="0">
                <a:lnSpc>
                  <a:spcPct val="107000"/>
                </a:lnSpc>
                <a:spcBef>
                  <a:spcPts val="0"/>
                </a:spcBef>
                <a:spcAft>
                  <a:spcPts val="800"/>
                </a:spcAft>
              </a:pPr>
              <a:r>
                <a:rPr lang="en-US" sz="900" kern="100" spc="-5" dirty="0">
                  <a:solidFill>
                    <a:srgbClr val="404040"/>
                  </a:solidFill>
                  <a:effectLst/>
                  <a:latin typeface="Calibri" panose="020F0502020204030204" pitchFamily="34" charset="0"/>
                  <a:ea typeface="Calibri" panose="020F0502020204030204" pitchFamily="34" charset="0"/>
                </a:rPr>
                <a:t>1073410</a:t>
              </a:r>
              <a:endParaRPr lang="en-US" sz="1100" kern="100" dirty="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4ADFFA70-BD80-78C8-17AA-EC98ADB5523B}"/>
                </a:ext>
              </a:extLst>
            </p:cNvPr>
            <p:cNvSpPr/>
            <p:nvPr/>
          </p:nvSpPr>
          <p:spPr>
            <a:xfrm>
              <a:off x="2024380" y="2222500"/>
              <a:ext cx="448922" cy="168910"/>
            </a:xfrm>
            <a:prstGeom prst="rect">
              <a:avLst/>
            </a:prstGeom>
            <a:ln>
              <a:noFill/>
            </a:ln>
          </p:spPr>
          <p:txBody>
            <a:bodyPr vert="horz" lIns="0" tIns="0" rIns="0" bIns="0" rtlCol="0"/>
            <a:lstStyle/>
            <a:p>
              <a:pPr marL="0" marR="0">
                <a:lnSpc>
                  <a:spcPct val="107000"/>
                </a:lnSpc>
                <a:spcBef>
                  <a:spcPts val="0"/>
                </a:spcBef>
                <a:spcAft>
                  <a:spcPts val="800"/>
                </a:spcAft>
              </a:pPr>
              <a:r>
                <a:rPr lang="en-US" sz="1200" kern="100">
                  <a:solidFill>
                    <a:srgbClr val="000000"/>
                  </a:solidFill>
                  <a:effectLst/>
                  <a:latin typeface="Times New Roman" panose="02020603050405020304" pitchFamily="18" charset="0"/>
                  <a:ea typeface="Calibri" panose="020F0502020204030204" pitchFamily="34" charset="0"/>
                </a:rPr>
                <a:t>Product</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9BB24DF9-30CF-FCC6-103D-531A046359EA}"/>
                </a:ext>
              </a:extLst>
            </p:cNvPr>
            <p:cNvSpPr/>
            <p:nvPr/>
          </p:nvSpPr>
          <p:spPr>
            <a:xfrm rot="16200001">
              <a:off x="249830" y="1353662"/>
              <a:ext cx="37982" cy="165532"/>
            </a:xfrm>
            <a:prstGeom prst="rect">
              <a:avLst/>
            </a:prstGeom>
            <a:ln>
              <a:noFill/>
            </a:ln>
          </p:spPr>
          <p:txBody>
            <a:bodyPr vert="horz" lIns="0" tIns="0" rIns="0" bIns="0" rtlCol="0"/>
            <a:lstStyle/>
            <a:p>
              <a:pPr marL="0" marR="0">
                <a:lnSpc>
                  <a:spcPct val="107000"/>
                </a:lnSpc>
                <a:spcBef>
                  <a:spcPts val="0"/>
                </a:spcBef>
                <a:spcAft>
                  <a:spcPts val="800"/>
                </a:spcAft>
              </a:pPr>
              <a:r>
                <a:rPr lang="en-US" sz="1100" kern="100">
                  <a:solidFill>
                    <a:srgbClr val="595959"/>
                  </a:solidFill>
                  <a:effectLst/>
                  <a:latin typeface="Calibri" panose="020F0502020204030204" pitchFamily="34" charset="0"/>
                  <a:ea typeface="Calibri" panose="020F0502020204030204" pitchFamily="34" charset="0"/>
                </a:rPr>
                <a:t>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FD10DF96-F8F9-43AD-04E6-C15AF169C271}"/>
                </a:ext>
              </a:extLst>
            </p:cNvPr>
            <p:cNvSpPr/>
            <p:nvPr/>
          </p:nvSpPr>
          <p:spPr>
            <a:xfrm rot="16200001">
              <a:off x="249830" y="747872"/>
              <a:ext cx="37982" cy="165533"/>
            </a:xfrm>
            <a:prstGeom prst="rect">
              <a:avLst/>
            </a:prstGeom>
            <a:ln>
              <a:noFill/>
            </a:ln>
          </p:spPr>
          <p:txBody>
            <a:bodyPr vert="horz" lIns="0" tIns="0" rIns="0" bIns="0" rtlCol="0"/>
            <a:lstStyle/>
            <a:p>
              <a:pPr marL="0" marR="0">
                <a:lnSpc>
                  <a:spcPct val="107000"/>
                </a:lnSpc>
                <a:spcBef>
                  <a:spcPts val="0"/>
                </a:spcBef>
                <a:spcAft>
                  <a:spcPts val="800"/>
                </a:spcAft>
              </a:pPr>
              <a:r>
                <a:rPr lang="en-US" sz="1100" kern="100">
                  <a:solidFill>
                    <a:srgbClr val="595959"/>
                  </a:solidFill>
                  <a:effectLst/>
                  <a:latin typeface="Calibri" panose="020F0502020204030204" pitchFamily="34" charset="0"/>
                  <a:ea typeface="Calibri" panose="020F0502020204030204" pitchFamily="34" charset="0"/>
                </a:rPr>
                <a:t> </a:t>
              </a:r>
              <a:endParaRPr lang="en-US" sz="1100" kern="100">
                <a:solidFill>
                  <a:srgbClr val="000000"/>
                </a:solidFill>
                <a:effectLst/>
                <a:latin typeface="Calibri" panose="020F0502020204030204" pitchFamily="34" charset="0"/>
                <a:ea typeface="Calibri" panose="020F0502020204030204" pitchFamily="34" charset="0"/>
              </a:endParaRPr>
            </a:p>
          </p:txBody>
        </p:sp>
      </p:grpSp>
      <p:sp>
        <p:nvSpPr>
          <p:cNvPr id="61" name="Rectangle 60">
            <a:extLst>
              <a:ext uri="{FF2B5EF4-FFF2-40B4-BE49-F238E27FC236}">
                <a16:creationId xmlns:a16="http://schemas.microsoft.com/office/drawing/2014/main" id="{F57DDE57-A186-4A24-8A93-7A6FE4D3893B}"/>
              </a:ext>
            </a:extLst>
          </p:cNvPr>
          <p:cNvSpPr/>
          <p:nvPr/>
        </p:nvSpPr>
        <p:spPr>
          <a:xfrm>
            <a:off x="7179439" y="2990294"/>
            <a:ext cx="266700" cy="1955800"/>
          </a:xfrm>
          <a:prstGeom prst="rect">
            <a:avLst/>
          </a:prstGeom>
          <a:ln>
            <a:noFill/>
          </a:ln>
        </p:spPr>
        <p:txBody>
          <a:bodyPr vert="vert270" wrap="square" lIns="0" tIns="0" rIns="0" bIns="0" rtlCol="0">
            <a:noAutofit/>
          </a:bodyPr>
          <a:lstStyle/>
          <a:p>
            <a:pPr marL="0" marR="0">
              <a:lnSpc>
                <a:spcPct val="107000"/>
              </a:lnSpc>
              <a:spcBef>
                <a:spcPts val="0"/>
              </a:spcBef>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Forecast Demand for Five Years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3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43CF-093A-09EC-0EB9-F143AECCBCF1}"/>
              </a:ext>
            </a:extLst>
          </p:cNvPr>
          <p:cNvSpPr>
            <a:spLocks noGrp="1"/>
          </p:cNvSpPr>
          <p:nvPr>
            <p:ph type="title"/>
          </p:nvPr>
        </p:nvSpPr>
        <p:spPr/>
        <p:txBody>
          <a:bodyPr/>
          <a:lstStyle/>
          <a:p>
            <a:pPr algn="ctr"/>
            <a:r>
              <a:rPr lang="en-US" sz="4400" b="1" dirty="0">
                <a:effectLst/>
                <a:latin typeface="Times New Roman" panose="02020603050405020304" pitchFamily="18" charset="0"/>
                <a:ea typeface="Times New Roman" panose="02020603050405020304" pitchFamily="18" charset="0"/>
              </a:rPr>
              <a:t>New Plant</a:t>
            </a:r>
            <a:endParaRPr lang="en-IN" sz="4400" dirty="0"/>
          </a:p>
        </p:txBody>
      </p:sp>
      <p:sp>
        <p:nvSpPr>
          <p:cNvPr id="7" name="Text Placeholder 6">
            <a:extLst>
              <a:ext uri="{FF2B5EF4-FFF2-40B4-BE49-F238E27FC236}">
                <a16:creationId xmlns:a16="http://schemas.microsoft.com/office/drawing/2014/main" id="{A1B555FE-7F10-4318-B05E-7C9F80027418}"/>
              </a:ext>
            </a:extLst>
          </p:cNvPr>
          <p:cNvSpPr>
            <a:spLocks noGrp="1"/>
          </p:cNvSpPr>
          <p:nvPr>
            <p:ph type="body" idx="1"/>
          </p:nvPr>
        </p:nvSpPr>
        <p:spPr>
          <a:xfrm>
            <a:off x="647700" y="2142066"/>
            <a:ext cx="4825157" cy="576262"/>
          </a:xfrm>
        </p:spPr>
        <p:txBody>
          <a:bodyPr/>
          <a:lstStyle/>
          <a:p>
            <a:pPr algn="ctr"/>
            <a:r>
              <a:rPr lang="en-US" b="1" dirty="0">
                <a:latin typeface="Times New Roman" panose="02020603050405020304" pitchFamily="18" charset="0"/>
                <a:cs typeface="Times New Roman" panose="02020603050405020304" pitchFamily="18" charset="0"/>
              </a:rPr>
              <a:t>Product A</a:t>
            </a:r>
          </a:p>
        </p:txBody>
      </p:sp>
      <p:sp>
        <p:nvSpPr>
          <p:cNvPr id="9" name="Content Placeholder 8">
            <a:extLst>
              <a:ext uri="{FF2B5EF4-FFF2-40B4-BE49-F238E27FC236}">
                <a16:creationId xmlns:a16="http://schemas.microsoft.com/office/drawing/2014/main" id="{6D170F32-A355-7B44-3B94-411BBDAAFC57}"/>
              </a:ext>
            </a:extLst>
          </p:cNvPr>
          <p:cNvSpPr>
            <a:spLocks noGrp="1"/>
          </p:cNvSpPr>
          <p:nvPr>
            <p:ph sz="half" idx="2"/>
          </p:nvPr>
        </p:nvSpPr>
        <p:spPr>
          <a:xfrm>
            <a:off x="647700" y="2895600"/>
            <a:ext cx="5695950" cy="3829050"/>
          </a:xfrm>
        </p:spPr>
        <p:txBody>
          <a:bodyPr>
            <a:noAutofit/>
          </a:bodyPr>
          <a:lstStyle/>
          <a:p>
            <a:pPr>
              <a:spcAft>
                <a:spcPts val="800"/>
              </a:spcAft>
              <a:buClr>
                <a:schemeClr val="accent1"/>
              </a:buClr>
              <a:buFont typeface="Times New Roman" panose="02020603050405020304" pitchFamily="18" charset="0"/>
              <a:buChar char="‣"/>
            </a:pP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Scatter charts are created to depict the relationship between variables and magazine sales, after eliminating unnecessary elements for predicting future magazine sales.</a:t>
            </a:r>
          </a:p>
          <a:p>
            <a:pPr>
              <a:spcAft>
                <a:spcPts val="800"/>
              </a:spcAft>
              <a:buClr>
                <a:schemeClr val="accent1"/>
              </a:buClr>
              <a:buFont typeface="Times New Roman" panose="02020603050405020304" pitchFamily="18" charset="0"/>
              <a:buChar char="‣"/>
            </a:pP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scatter plots indicate that many anticipated indicators, like the year, return, and previous season's number of victories in the competition, do not exhibit a substantial correlation with magazine sales .</a:t>
            </a:r>
          </a:p>
          <a:p>
            <a:pPr>
              <a:spcAft>
                <a:spcPts val="800"/>
              </a:spcAft>
              <a:buClr>
                <a:schemeClr val="accent1"/>
              </a:buClr>
              <a:buFont typeface="Times New Roman" panose="02020603050405020304" pitchFamily="18" charset="0"/>
              <a:buChar char="‣"/>
            </a:pP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Although these factors are included in the initial  regression model, it is crucial to thoroughly analyze the model's output to ascertain its ability to reliably predict magazine sales. </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Times New Roman" panose="02020603050405020304" pitchFamily="18"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EB08FCA5-114C-1A4D-2CB8-05D08409FA35}"/>
              </a:ext>
            </a:extLst>
          </p:cNvPr>
          <p:cNvSpPr>
            <a:spLocks noGrp="1"/>
          </p:cNvSpPr>
          <p:nvPr>
            <p:ph type="body" sz="quarter" idx="3"/>
          </p:nvPr>
        </p:nvSpPr>
        <p:spPr>
          <a:xfrm>
            <a:off x="6646862" y="2292085"/>
            <a:ext cx="4825159" cy="576262"/>
          </a:xfrm>
        </p:spPr>
        <p:txBody>
          <a:bodyPr/>
          <a:lstStyle/>
          <a:p>
            <a:pPr algn="ctr"/>
            <a:r>
              <a:rPr lang="en-US" b="1" dirty="0">
                <a:latin typeface="Times New Roman" panose="02020603050405020304" pitchFamily="18" charset="0"/>
                <a:cs typeface="Times New Roman" panose="02020603050405020304" pitchFamily="18" charset="0"/>
              </a:rPr>
              <a:t>Product B</a:t>
            </a:r>
          </a:p>
        </p:txBody>
      </p:sp>
      <p:sp>
        <p:nvSpPr>
          <p:cNvPr id="13" name="Content Placeholder 12">
            <a:extLst>
              <a:ext uri="{FF2B5EF4-FFF2-40B4-BE49-F238E27FC236}">
                <a16:creationId xmlns:a16="http://schemas.microsoft.com/office/drawing/2014/main" id="{8046FC44-FA32-3EB0-6F8E-78F484DA7DC5}"/>
              </a:ext>
            </a:extLst>
          </p:cNvPr>
          <p:cNvSpPr>
            <a:spLocks noGrp="1"/>
          </p:cNvSpPr>
          <p:nvPr>
            <p:ph sz="quarter" idx="4"/>
          </p:nvPr>
        </p:nvSpPr>
        <p:spPr>
          <a:xfrm>
            <a:off x="6646862" y="2895600"/>
            <a:ext cx="5210175" cy="3829050"/>
          </a:xfrm>
        </p:spPr>
        <p:txBody>
          <a:bodyPr>
            <a:normAutofit/>
          </a:bodyPr>
          <a:lstStyle/>
          <a:p>
            <a:pPr marL="0" marR="0" indent="457200">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Upon examining the table above, it becomes apparent that US West is the primary purchaser of B items from Hanover. </a:t>
            </a:r>
          </a:p>
          <a:p>
            <a:pPr marL="0" marR="0" indent="457200">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projected quantity of product B from the US West region is 295,230. </a:t>
            </a:r>
          </a:p>
          <a:p>
            <a:pPr marL="0" marR="0" indent="457200">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Next, the United States West region and France are the primary purchasers of product A. </a:t>
            </a:r>
          </a:p>
          <a:p>
            <a:pPr marL="0" marR="0" indent="457200">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projected quantity of product B from the US Midwest region is 175,030.</a:t>
            </a:r>
          </a:p>
          <a:p>
            <a:pPr marL="0" marR="0" indent="457200">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projected quantity of product B from the US Southeast region is 71130.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50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DF83-A5B3-7A2E-35A6-A129AB7CBDB6}"/>
              </a:ext>
            </a:extLst>
          </p:cNvPr>
          <p:cNvSpPr>
            <a:spLocks noGrp="1"/>
          </p:cNvSpPr>
          <p:nvPr>
            <p:ph type="title"/>
          </p:nvPr>
        </p:nvSpPr>
        <p:spPr>
          <a:xfrm>
            <a:off x="704850" y="973668"/>
            <a:ext cx="9780776" cy="706964"/>
          </a:xfrm>
        </p:spPr>
        <p:txBody>
          <a:bodyPr/>
          <a:lstStyle/>
          <a:p>
            <a:pPr marL="140335" marR="74295" indent="457200" algn="ctr">
              <a:spcBef>
                <a:spcPts val="300"/>
              </a:spcBef>
              <a:spcAft>
                <a:spcPts val="0"/>
              </a:spcAft>
            </a:pP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New Plant</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D9B5EF-07C9-9290-0ABD-ECE93C4CCB08}"/>
              </a:ext>
            </a:extLst>
          </p:cNvPr>
          <p:cNvSpPr>
            <a:spLocks noGrp="1"/>
          </p:cNvSpPr>
          <p:nvPr>
            <p:ph idx="1"/>
          </p:nvPr>
        </p:nvSpPr>
        <p:spPr>
          <a:xfrm>
            <a:off x="704851" y="2381250"/>
            <a:ext cx="10848974" cy="4295775"/>
          </a:xfrm>
        </p:spPr>
        <p:txBody>
          <a:bodyPr>
            <a:normAutofit/>
          </a:bodyPr>
          <a:lstStyle/>
          <a:p>
            <a:pPr marL="0" marR="0" indent="0" algn="ctr">
              <a:lnSpc>
                <a:spcPct val="107000"/>
              </a:lnSpc>
              <a:spcBef>
                <a:spcPts val="0"/>
              </a:spcBef>
              <a:spcAft>
                <a:spcPts val="800"/>
              </a:spcAft>
              <a:buNone/>
            </a:pPr>
            <a:r>
              <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 C</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projected demand for product C from each location for five years is as follows:</a:t>
            </a:r>
          </a:p>
          <a:p>
            <a:pPr marL="0" marR="0">
              <a:lnSpc>
                <a:spcPct val="107000"/>
              </a:lnSpc>
              <a:spcBef>
                <a:spcPts val="0"/>
              </a:spcBef>
              <a:spcAft>
                <a:spcPts val="800"/>
              </a:spcAft>
            </a:pP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87025DA8-4D9E-0051-022E-BB34F90E5366}"/>
              </a:ext>
            </a:extLst>
          </p:cNvPr>
          <p:cNvGraphicFramePr>
            <a:graphicFrameLocks noGrp="1"/>
          </p:cNvGraphicFramePr>
          <p:nvPr>
            <p:extLst>
              <p:ext uri="{D42A27DB-BD31-4B8C-83A1-F6EECF244321}">
                <p14:modId xmlns:p14="http://schemas.microsoft.com/office/powerpoint/2010/main" val="7143732"/>
              </p:ext>
            </p:extLst>
          </p:nvPr>
        </p:nvGraphicFramePr>
        <p:xfrm>
          <a:off x="1076325" y="3208938"/>
          <a:ext cx="10315577" cy="3259836"/>
        </p:xfrm>
        <a:graphic>
          <a:graphicData uri="http://schemas.openxmlformats.org/drawingml/2006/table">
            <a:tbl>
              <a:tblPr firstRow="1" firstCol="1" bandRow="1">
                <a:tableStyleId>{5C22544A-7EE6-4342-B048-85BDC9FD1C3A}</a:tableStyleId>
              </a:tblPr>
              <a:tblGrid>
                <a:gridCol w="3437729">
                  <a:extLst>
                    <a:ext uri="{9D8B030D-6E8A-4147-A177-3AD203B41FA5}">
                      <a16:colId xmlns:a16="http://schemas.microsoft.com/office/drawing/2014/main" val="3528890164"/>
                    </a:ext>
                  </a:extLst>
                </a:gridCol>
                <a:gridCol w="3438924">
                  <a:extLst>
                    <a:ext uri="{9D8B030D-6E8A-4147-A177-3AD203B41FA5}">
                      <a16:colId xmlns:a16="http://schemas.microsoft.com/office/drawing/2014/main" val="3922877375"/>
                    </a:ext>
                  </a:extLst>
                </a:gridCol>
                <a:gridCol w="3438924">
                  <a:extLst>
                    <a:ext uri="{9D8B030D-6E8A-4147-A177-3AD203B41FA5}">
                      <a16:colId xmlns:a16="http://schemas.microsoft.com/office/drawing/2014/main" val="3017620286"/>
                    </a:ext>
                  </a:extLst>
                </a:gridCol>
              </a:tblGrid>
              <a:tr h="338620">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Customer</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Product</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Forecasted Volume</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662659"/>
                  </a:ext>
                </a:extLst>
              </a:tr>
              <a:tr h="338796">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China</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C</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224750</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9073832"/>
                  </a:ext>
                </a:extLst>
              </a:tr>
              <a:tr h="338796">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US West</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C</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182080</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8142687"/>
                  </a:ext>
                </a:extLst>
              </a:tr>
              <a:tr h="338796">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France</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C</a:t>
                      </a: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165930</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5985883"/>
                  </a:ext>
                </a:extLst>
              </a:tr>
              <a:tr h="338796">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US Southeast</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C</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155230</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9201820"/>
                  </a:ext>
                </a:extLst>
              </a:tr>
              <a:tr h="338796">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US Midwest</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C</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133160</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969142"/>
                  </a:ext>
                </a:extLst>
              </a:tr>
              <a:tr h="338796">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Malaysia</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C</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127360</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233151"/>
                  </a:ext>
                </a:extLst>
              </a:tr>
              <a:tr h="338796">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Brazil</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C</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77070</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4879371"/>
                  </a:ext>
                </a:extLst>
              </a:tr>
              <a:tr h="338796">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US Northeast</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a:effectLst/>
                          <a:latin typeface="Times New Roman" panose="02020603050405020304" pitchFamily="18" charset="0"/>
                          <a:cs typeface="Times New Roman" panose="02020603050405020304" pitchFamily="18" charset="0"/>
                        </a:rPr>
                        <a:t>C</a:t>
                      </a:r>
                      <a:endPar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7830</a:t>
                      </a: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903070"/>
                  </a:ext>
                </a:extLst>
              </a:tr>
            </a:tbl>
          </a:graphicData>
        </a:graphic>
      </p:graphicFrame>
    </p:spTree>
    <p:extLst>
      <p:ext uri="{BB962C8B-B14F-4D97-AF65-F5344CB8AC3E}">
        <p14:creationId xmlns:p14="http://schemas.microsoft.com/office/powerpoint/2010/main" val="326690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56D8E0-00D7-755F-3C43-3258FC7530AF}"/>
              </a:ext>
            </a:extLst>
          </p:cNvPr>
          <p:cNvSpPr>
            <a:spLocks noGrp="1"/>
          </p:cNvSpPr>
          <p:nvPr>
            <p:ph type="title"/>
          </p:nvPr>
        </p:nvSpPr>
        <p:spPr/>
        <p:txBody>
          <a:bodyPr/>
          <a:lstStyle/>
          <a:p>
            <a:pPr algn="ct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New plant</a:t>
            </a:r>
            <a:endParaRPr lang="en-US" sz="4400" b="1" dirty="0"/>
          </a:p>
        </p:txBody>
      </p:sp>
      <p:sp>
        <p:nvSpPr>
          <p:cNvPr id="7" name="Content Placeholder 6">
            <a:extLst>
              <a:ext uri="{FF2B5EF4-FFF2-40B4-BE49-F238E27FC236}">
                <a16:creationId xmlns:a16="http://schemas.microsoft.com/office/drawing/2014/main" id="{9EA30366-66DF-9CFF-0C61-3F597D4758C4}"/>
              </a:ext>
            </a:extLst>
          </p:cNvPr>
          <p:cNvSpPr>
            <a:spLocks noGrp="1"/>
          </p:cNvSpPr>
          <p:nvPr>
            <p:ph sz="half" idx="2"/>
          </p:nvPr>
        </p:nvSpPr>
        <p:spPr>
          <a:xfrm>
            <a:off x="228600" y="2381087"/>
            <a:ext cx="5867400" cy="4276861"/>
          </a:xfrm>
        </p:spPr>
        <p:txBody>
          <a:bodyPr>
            <a:normAutofit/>
          </a:bodyPr>
          <a:lstStyle/>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user's text is a symbol. The projected volume from the US West area is 605,990 units, from China is 541,850 units, from the US Midwest is 242,370 units, from France is 357,660 units, from the US Southeast is 247,740 units, from Malaysia is 146,710 units, from Brazil is 123,470 units, and from the US Northeast is 52,020 units. </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user's text is a symbol. Hanover's three most prominent consumers are the US West, China, and the US Midwest.</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analyzing the forecast data, it is evident that there is a growing need for Hanover fiber optics goods.</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corporation must develop a new plant to fulfill the product's global demand</a:t>
            </a:r>
            <a:endParaRPr lang="en-US" dirty="0">
              <a:latin typeface="Times New Roman" panose="02020603050405020304" pitchFamily="18" charset="0"/>
              <a:cs typeface="Times New Roman" panose="02020603050405020304" pitchFamily="18" charset="0"/>
            </a:endParaRPr>
          </a:p>
        </p:txBody>
      </p:sp>
      <p:pic>
        <p:nvPicPr>
          <p:cNvPr id="83" name="Picture 82">
            <a:extLst>
              <a:ext uri="{FF2B5EF4-FFF2-40B4-BE49-F238E27FC236}">
                <a16:creationId xmlns:a16="http://schemas.microsoft.com/office/drawing/2014/main" id="{36CDC0AF-6C32-ACD7-8B23-BAB097EDB2BC}"/>
              </a:ext>
            </a:extLst>
          </p:cNvPr>
          <p:cNvPicPr>
            <a:picLocks noChangeAspect="1"/>
          </p:cNvPicPr>
          <p:nvPr/>
        </p:nvPicPr>
        <p:blipFill>
          <a:blip r:embed="rId2"/>
          <a:stretch>
            <a:fillRect/>
          </a:stretch>
        </p:blipFill>
        <p:spPr>
          <a:xfrm>
            <a:off x="6162676" y="2547937"/>
            <a:ext cx="5800724" cy="3743325"/>
          </a:xfrm>
          <a:prstGeom prst="rect">
            <a:avLst/>
          </a:prstGeom>
        </p:spPr>
      </p:pic>
    </p:spTree>
    <p:extLst>
      <p:ext uri="{BB962C8B-B14F-4D97-AF65-F5344CB8AC3E}">
        <p14:creationId xmlns:p14="http://schemas.microsoft.com/office/powerpoint/2010/main" val="97968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9E1181-4545-1598-57DC-BE02543E4A3B}"/>
              </a:ext>
            </a:extLst>
          </p:cNvPr>
          <p:cNvSpPr>
            <a:spLocks noGrp="1"/>
          </p:cNvSpPr>
          <p:nvPr>
            <p:ph type="title"/>
          </p:nvPr>
        </p:nvSpPr>
        <p:spPr/>
        <p:txBody>
          <a:bodyPr/>
          <a:lstStyle/>
          <a:p>
            <a:pPr algn="ctr"/>
            <a:r>
              <a:rPr lang="en-US" sz="4400" b="1" kern="0" dirty="0">
                <a:effectLst/>
                <a:latin typeface="Times New Roman" panose="02020603050405020304" pitchFamily="18" charset="0"/>
                <a:ea typeface="Times New Roman" panose="02020603050405020304" pitchFamily="18" charset="0"/>
              </a:rPr>
              <a:t>Location of the </a:t>
            </a:r>
            <a:r>
              <a:rPr lang="en-US" sz="4400" b="1" kern="0" dirty="0">
                <a:latin typeface="Times New Roman" panose="02020603050405020304" pitchFamily="18" charset="0"/>
                <a:ea typeface="Times New Roman" panose="02020603050405020304" pitchFamily="18" charset="0"/>
              </a:rPr>
              <a:t>P</a:t>
            </a:r>
            <a:r>
              <a:rPr lang="en-US" sz="4400" b="1" kern="0" dirty="0">
                <a:effectLst/>
                <a:latin typeface="Times New Roman" panose="02020603050405020304" pitchFamily="18" charset="0"/>
                <a:ea typeface="Times New Roman" panose="02020603050405020304" pitchFamily="18" charset="0"/>
              </a:rPr>
              <a:t>lant</a:t>
            </a:r>
            <a:endParaRPr lang="en-US" sz="4400" dirty="0"/>
          </a:p>
        </p:txBody>
      </p:sp>
      <p:sp>
        <p:nvSpPr>
          <p:cNvPr id="8" name="Content Placeholder 7">
            <a:extLst>
              <a:ext uri="{FF2B5EF4-FFF2-40B4-BE49-F238E27FC236}">
                <a16:creationId xmlns:a16="http://schemas.microsoft.com/office/drawing/2014/main" id="{4D29F210-7889-922F-3492-275418F15836}"/>
              </a:ext>
            </a:extLst>
          </p:cNvPr>
          <p:cNvSpPr>
            <a:spLocks noGrp="1"/>
          </p:cNvSpPr>
          <p:nvPr>
            <p:ph sz="half" idx="2"/>
          </p:nvPr>
        </p:nvSpPr>
        <p:spPr>
          <a:xfrm>
            <a:off x="361949" y="2238375"/>
            <a:ext cx="11382376" cy="4524375"/>
          </a:xfrm>
        </p:spPr>
        <p:txBody>
          <a:bodyPr>
            <a:noAutofit/>
          </a:bodyPr>
          <a:lstStyle/>
          <a:p>
            <a:pPr marL="0" marR="0">
              <a:lnSpc>
                <a:spcPct val="107000"/>
              </a:lnSpc>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Selecting an appropriate plant location poses a challenging undertaking for Hanover due to the many considerations that impact the decision.</a:t>
            </a:r>
          </a:p>
          <a:p>
            <a:pPr marL="0" marR="0">
              <a:lnSpc>
                <a:spcPct val="107000"/>
              </a:lnSpc>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key elements influencing selecting a manufacturing plant are the availability of raw materials, proximity to the client region, constant and variable costs, duty rates, availability of skilled labor, costs associated with freight and warehousing, political situations, and local rules and regulations.  </a:t>
            </a:r>
          </a:p>
          <a:p>
            <a:pPr marL="0" marR="0">
              <a:lnSpc>
                <a:spcPct val="107000"/>
              </a:lnSpc>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instance, if Hanover selects the United States as the location to set up a manufacturing facility, the firm will be subject to different import duties on its products for several countries. Specifically, the duty rates for Malaysia, China, France, Brazil, and the United States are 0.220, 0.300, 0.090, 0.120, and 0.042, respectively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29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0A34-1928-61F8-C27A-DBC9AFA5E579}"/>
              </a:ext>
            </a:extLst>
          </p:cNvPr>
          <p:cNvSpPr>
            <a:spLocks noGrp="1"/>
          </p:cNvSpPr>
          <p:nvPr>
            <p:ph type="title"/>
          </p:nvPr>
        </p:nvSpPr>
        <p:spPr/>
        <p:txBody>
          <a:bodyPr/>
          <a:lstStyle/>
          <a:p>
            <a:pPr marL="140335" marR="75565" indent="457200" algn="ctr">
              <a:spcBef>
                <a:spcPts val="5"/>
              </a:spcBef>
              <a:spcAft>
                <a:spcPts val="0"/>
              </a:spcAft>
            </a:pPr>
            <a:r>
              <a:rPr lang="en-US" sz="3500" b="1" dirty="0">
                <a:effectLst/>
                <a:latin typeface="Times New Roman" panose="02020603050405020304" pitchFamily="18" charset="0"/>
                <a:ea typeface="Times New Roman" panose="02020603050405020304" pitchFamily="18" charset="0"/>
              </a:rPr>
              <a:t>Duty Rate</a:t>
            </a:r>
            <a:endParaRPr lang="en-US" sz="3500" dirty="0">
              <a:effectLst/>
              <a:latin typeface="Times New Roman" panose="02020603050405020304" pitchFamily="18" charset="0"/>
              <a:ea typeface="Times New Roman" panose="02020603050405020304" pitchFamily="18" charset="0"/>
            </a:endParaRPr>
          </a:p>
        </p:txBody>
      </p:sp>
      <p:sp>
        <p:nvSpPr>
          <p:cNvPr id="7" name="Content Placeholder 6">
            <a:extLst>
              <a:ext uri="{FF2B5EF4-FFF2-40B4-BE49-F238E27FC236}">
                <a16:creationId xmlns:a16="http://schemas.microsoft.com/office/drawing/2014/main" id="{8E0D3F1B-4FD1-422C-B158-EAE7082F6B39}"/>
              </a:ext>
            </a:extLst>
          </p:cNvPr>
          <p:cNvSpPr>
            <a:spLocks noGrp="1"/>
          </p:cNvSpPr>
          <p:nvPr>
            <p:ph sz="half" idx="2"/>
          </p:nvPr>
        </p:nvSpPr>
        <p:spPr>
          <a:xfrm>
            <a:off x="202454" y="2246312"/>
            <a:ext cx="5969746" cy="4449763"/>
          </a:xfrm>
        </p:spPr>
        <p:txBody>
          <a:bodyPr>
            <a:noAutofit/>
          </a:bodyPr>
          <a:lstStyle/>
          <a:p>
            <a:pPr marL="0" marR="0">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graph above illustrates the duty rate the corporation must pay other nations for products manufactured in the United States. </a:t>
            </a:r>
          </a:p>
          <a:p>
            <a:pPr marL="0" marR="0">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If a corporation establishes a plant in Spain, it is exempt from paying duty rates while selling items to customers in France. </a:t>
            </a:r>
          </a:p>
          <a:p>
            <a:pPr marL="0" marR="0">
              <a:spcBef>
                <a:spcPts val="0"/>
              </a:spcBef>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If a corporation establishes a plant in Malaysia, it is exempt from paying duty rates while selling items to Malaysian customers.</a:t>
            </a:r>
          </a:p>
          <a:p>
            <a:endParaRPr lang="en-US"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0C797C4-1FA9-ED0D-0AB6-ABAAA2D35DD6}"/>
              </a:ext>
            </a:extLst>
          </p:cNvPr>
          <p:cNvPicPr/>
          <p:nvPr/>
        </p:nvPicPr>
        <p:blipFill>
          <a:blip r:embed="rId2"/>
          <a:stretch>
            <a:fillRect/>
          </a:stretch>
        </p:blipFill>
        <p:spPr>
          <a:xfrm>
            <a:off x="6381750" y="2370454"/>
            <a:ext cx="5486400" cy="3916045"/>
          </a:xfrm>
          <a:prstGeom prst="rect">
            <a:avLst/>
          </a:prstGeom>
        </p:spPr>
      </p:pic>
    </p:spTree>
    <p:extLst>
      <p:ext uri="{BB962C8B-B14F-4D97-AF65-F5344CB8AC3E}">
        <p14:creationId xmlns:p14="http://schemas.microsoft.com/office/powerpoint/2010/main" val="259133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C75D46-8DF5-BC75-183A-73B5189F92B0}"/>
              </a:ext>
            </a:extLst>
          </p:cNvPr>
          <p:cNvSpPr>
            <a:spLocks noGrp="1"/>
          </p:cNvSpPr>
          <p:nvPr>
            <p:ph type="title"/>
          </p:nvPr>
        </p:nvSpPr>
        <p:spPr>
          <a:xfrm>
            <a:off x="1154954" y="973668"/>
            <a:ext cx="9046321" cy="706964"/>
          </a:xfrm>
        </p:spPr>
        <p:txBody>
          <a:bodyPr/>
          <a:lstStyle/>
          <a:p>
            <a:pPr algn="ctr"/>
            <a:r>
              <a:rPr lang="en-US" sz="4400" b="1" dirty="0">
                <a:effectLst/>
                <a:latin typeface="Times New Roman" panose="02020603050405020304" pitchFamily="18" charset="0"/>
                <a:ea typeface="Times New Roman" panose="02020603050405020304" pitchFamily="18" charset="0"/>
              </a:rPr>
              <a:t>Fixed Cost</a:t>
            </a:r>
            <a:endParaRPr lang="en-US" sz="4400" dirty="0"/>
          </a:p>
        </p:txBody>
      </p:sp>
      <p:sp>
        <p:nvSpPr>
          <p:cNvPr id="10" name="Content Placeholder 9">
            <a:extLst>
              <a:ext uri="{FF2B5EF4-FFF2-40B4-BE49-F238E27FC236}">
                <a16:creationId xmlns:a16="http://schemas.microsoft.com/office/drawing/2014/main" id="{497A40DC-93DE-BD2D-11EF-3373B3240200}"/>
              </a:ext>
            </a:extLst>
          </p:cNvPr>
          <p:cNvSpPr>
            <a:spLocks noGrp="1"/>
          </p:cNvSpPr>
          <p:nvPr>
            <p:ph sz="half" idx="2"/>
          </p:nvPr>
        </p:nvSpPr>
        <p:spPr>
          <a:xfrm>
            <a:off x="142876" y="2286000"/>
            <a:ext cx="11763374" cy="4381500"/>
          </a:xfrm>
        </p:spPr>
        <p:txBody>
          <a:bodyPr>
            <a:normAutofit/>
          </a:bodyPr>
          <a:lstStyle/>
          <a:p>
            <a:pPr marL="0" marR="0">
              <a:lnSpc>
                <a:spcPct val="107000"/>
              </a:lnSpc>
              <a:spcBef>
                <a:spcPts val="0"/>
              </a:spcBef>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fixed cost is also a crucial factor influencing the management's decision to create the manufacturing unit. </a:t>
            </a:r>
          </a:p>
          <a:p>
            <a:pPr marL="0" marR="0">
              <a:lnSpc>
                <a:spcPct val="107000"/>
              </a:lnSpc>
              <a:spcBef>
                <a:spcPts val="0"/>
              </a:spcBef>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user's text is a symbol. The graph and table below illustrate the fixed cost associated with each plant for production quantities of 600,000 and 1,200,000 units.</a:t>
            </a:r>
          </a:p>
          <a:p>
            <a:pPr marL="0" marR="0">
              <a:lnSpc>
                <a:spcPct val="107000"/>
              </a:lnSpc>
              <a:spcBef>
                <a:spcPts val="0"/>
              </a:spcBef>
              <a:spcAft>
                <a:spcPts val="800"/>
              </a:spcAft>
            </a:pP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48D3731-2DDB-2021-4D48-82A4A38B9821}"/>
              </a:ext>
            </a:extLst>
          </p:cNvPr>
          <p:cNvGraphicFramePr>
            <a:graphicFrameLocks noGrp="1"/>
          </p:cNvGraphicFramePr>
          <p:nvPr>
            <p:extLst>
              <p:ext uri="{D42A27DB-BD31-4B8C-83A1-F6EECF244321}">
                <p14:modId xmlns:p14="http://schemas.microsoft.com/office/powerpoint/2010/main" val="879471561"/>
              </p:ext>
            </p:extLst>
          </p:nvPr>
        </p:nvGraphicFramePr>
        <p:xfrm>
          <a:off x="285749" y="3553204"/>
          <a:ext cx="5895976" cy="2866642"/>
        </p:xfrm>
        <a:graphic>
          <a:graphicData uri="http://schemas.openxmlformats.org/drawingml/2006/table">
            <a:tbl>
              <a:tblPr firstRow="1" firstCol="1" bandRow="1">
                <a:tableStyleId>{5C22544A-7EE6-4342-B048-85BDC9FD1C3A}</a:tableStyleId>
              </a:tblPr>
              <a:tblGrid>
                <a:gridCol w="1964870">
                  <a:extLst>
                    <a:ext uri="{9D8B030D-6E8A-4147-A177-3AD203B41FA5}">
                      <a16:colId xmlns:a16="http://schemas.microsoft.com/office/drawing/2014/main" val="3897623945"/>
                    </a:ext>
                  </a:extLst>
                </a:gridCol>
                <a:gridCol w="1965553">
                  <a:extLst>
                    <a:ext uri="{9D8B030D-6E8A-4147-A177-3AD203B41FA5}">
                      <a16:colId xmlns:a16="http://schemas.microsoft.com/office/drawing/2014/main" val="2152286977"/>
                    </a:ext>
                  </a:extLst>
                </a:gridCol>
                <a:gridCol w="1965553">
                  <a:extLst>
                    <a:ext uri="{9D8B030D-6E8A-4147-A177-3AD203B41FA5}">
                      <a16:colId xmlns:a16="http://schemas.microsoft.com/office/drawing/2014/main" val="465617395"/>
                    </a:ext>
                  </a:extLst>
                </a:gridCol>
              </a:tblGrid>
              <a:tr h="286531">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Plant</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Capacity</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Fixed cost</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520521"/>
                  </a:ext>
                </a:extLst>
              </a:tr>
              <a:tr h="286679">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Mobile</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1276000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9462823"/>
                  </a:ext>
                </a:extLst>
              </a:tr>
              <a:tr h="286679">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Charleston</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1082000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4060009"/>
                  </a:ext>
                </a:extLst>
              </a:tr>
              <a:tr h="286679">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Malaysia</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1057000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2232080"/>
                  </a:ext>
                </a:extLst>
              </a:tr>
              <a:tr h="286679">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Australia</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1037000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930929"/>
                  </a:ext>
                </a:extLst>
              </a:tr>
              <a:tr h="286679">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Spain</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994000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5174660"/>
                  </a:ext>
                </a:extLst>
              </a:tr>
              <a:tr h="286679">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India</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960000</a:t>
                      </a:r>
                      <a:endPar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332009"/>
                  </a:ext>
                </a:extLst>
              </a:tr>
              <a:tr h="286679">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Paris</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875000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3907896"/>
                  </a:ext>
                </a:extLst>
              </a:tr>
              <a:tr h="286679">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S Africa</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801000</a:t>
                      </a:r>
                      <a:endPar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2294302"/>
                  </a:ext>
                </a:extLst>
              </a:tr>
              <a:tr h="286679">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Austin</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600000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725000</a:t>
                      </a:r>
                      <a:endPar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8502681"/>
                  </a:ext>
                </a:extLst>
              </a:tr>
            </a:tbl>
          </a:graphicData>
        </a:graphic>
      </p:graphicFrame>
      <p:graphicFrame>
        <p:nvGraphicFramePr>
          <p:cNvPr id="14" name="Table 13">
            <a:extLst>
              <a:ext uri="{FF2B5EF4-FFF2-40B4-BE49-F238E27FC236}">
                <a16:creationId xmlns:a16="http://schemas.microsoft.com/office/drawing/2014/main" id="{E8DFBBBE-4A07-5438-83B0-4742ECBD211F}"/>
              </a:ext>
            </a:extLst>
          </p:cNvPr>
          <p:cNvGraphicFramePr>
            <a:graphicFrameLocks noGrp="1"/>
          </p:cNvGraphicFramePr>
          <p:nvPr>
            <p:extLst>
              <p:ext uri="{D42A27DB-BD31-4B8C-83A1-F6EECF244321}">
                <p14:modId xmlns:p14="http://schemas.microsoft.com/office/powerpoint/2010/main" val="1494049357"/>
              </p:ext>
            </p:extLst>
          </p:nvPr>
        </p:nvGraphicFramePr>
        <p:xfrm>
          <a:off x="6357936" y="3564254"/>
          <a:ext cx="5372102" cy="2855590"/>
        </p:xfrm>
        <a:graphic>
          <a:graphicData uri="http://schemas.openxmlformats.org/drawingml/2006/table">
            <a:tbl>
              <a:tblPr firstRow="1" firstCol="1" bandRow="1">
                <a:tableStyleId>{5C22544A-7EE6-4342-B048-85BDC9FD1C3A}</a:tableStyleId>
              </a:tblPr>
              <a:tblGrid>
                <a:gridCol w="1790318">
                  <a:extLst>
                    <a:ext uri="{9D8B030D-6E8A-4147-A177-3AD203B41FA5}">
                      <a16:colId xmlns:a16="http://schemas.microsoft.com/office/drawing/2014/main" val="2494881864"/>
                    </a:ext>
                  </a:extLst>
                </a:gridCol>
                <a:gridCol w="1790892">
                  <a:extLst>
                    <a:ext uri="{9D8B030D-6E8A-4147-A177-3AD203B41FA5}">
                      <a16:colId xmlns:a16="http://schemas.microsoft.com/office/drawing/2014/main" val="1878454944"/>
                    </a:ext>
                  </a:extLst>
                </a:gridCol>
                <a:gridCol w="1790892">
                  <a:extLst>
                    <a:ext uri="{9D8B030D-6E8A-4147-A177-3AD203B41FA5}">
                      <a16:colId xmlns:a16="http://schemas.microsoft.com/office/drawing/2014/main" val="2653897116"/>
                    </a:ext>
                  </a:extLst>
                </a:gridCol>
              </a:tblGrid>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Plant</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Capacity</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Fixed cost</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555660"/>
                  </a:ext>
                </a:extLst>
              </a:tr>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Charleston</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1300000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2026129"/>
                  </a:ext>
                </a:extLst>
              </a:tr>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Mobile</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1276000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8577444"/>
                  </a:ext>
                </a:extLst>
              </a:tr>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Australia</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1200000</a:t>
                      </a:r>
                      <a:endPar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1256000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939850"/>
                  </a:ext>
                </a:extLst>
              </a:tr>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Austin</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1245000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0483070"/>
                  </a:ext>
                </a:extLst>
              </a:tr>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Spain </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1200000 </a:t>
                      </a:r>
                      <a:endPar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1213000 </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143675"/>
                  </a:ext>
                </a:extLst>
              </a:tr>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India </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1179000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113683"/>
                  </a:ext>
                </a:extLst>
              </a:tr>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Malaysia</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1178000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1948641"/>
                  </a:ext>
                </a:extLst>
              </a:tr>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S Africa</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200000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1050000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1990688"/>
                  </a:ext>
                </a:extLst>
              </a:tr>
              <a:tr h="285559">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Paris</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a:effectLst/>
                          <a:latin typeface="Times New Roman" panose="02020603050405020304" pitchFamily="18" charset="0"/>
                          <a:cs typeface="Times New Roman" panose="02020603050405020304" pitchFamily="18" charset="0"/>
                        </a:rPr>
                        <a:t>1200000</a:t>
                      </a:r>
                      <a:endParaRPr lang="en-US" sz="11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0" dirty="0">
                          <a:effectLst/>
                          <a:latin typeface="Times New Roman" panose="02020603050405020304" pitchFamily="18" charset="0"/>
                          <a:cs typeface="Times New Roman" panose="02020603050405020304" pitchFamily="18" charset="0"/>
                        </a:rPr>
                        <a:t>977000</a:t>
                      </a:r>
                      <a:endPar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66687"/>
                  </a:ext>
                </a:extLst>
              </a:tr>
            </a:tbl>
          </a:graphicData>
        </a:graphic>
      </p:graphicFrame>
    </p:spTree>
    <p:extLst>
      <p:ext uri="{BB962C8B-B14F-4D97-AF65-F5344CB8AC3E}">
        <p14:creationId xmlns:p14="http://schemas.microsoft.com/office/powerpoint/2010/main" val="3350375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{0F4F7E6A-9A15-4287-B126-B449A997F7FE}tf02900722</Template>
  <TotalTime>242</TotalTime>
  <Words>1626</Words>
  <Application>Microsoft Office PowerPoint</Application>
  <PresentationFormat>Widescreen</PresentationFormat>
  <Paragraphs>178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PowerPoint Presentation</vt:lpstr>
      <vt:lpstr>Background</vt:lpstr>
      <vt:lpstr>New Plant</vt:lpstr>
      <vt:lpstr>New Plant</vt:lpstr>
      <vt:lpstr>New Plant</vt:lpstr>
      <vt:lpstr>New plant</vt:lpstr>
      <vt:lpstr>Location of the Plant</vt:lpstr>
      <vt:lpstr>Duty Rate</vt:lpstr>
      <vt:lpstr>Fixed Cost</vt:lpstr>
      <vt:lpstr>Variable Cost, Freight and Warehouse Costs</vt:lpstr>
      <vt:lpstr>The Best Place And Capacity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State University Game-Day Magazines Managerial Report </dc:title>
  <dc:creator>MICROSOFT</dc:creator>
  <cp:lastModifiedBy>akshay appani</cp:lastModifiedBy>
  <cp:revision>8</cp:revision>
  <dcterms:created xsi:type="dcterms:W3CDTF">2023-04-30T17:23:04Z</dcterms:created>
  <dcterms:modified xsi:type="dcterms:W3CDTF">2023-12-14T20:19:06Z</dcterms:modified>
</cp:coreProperties>
</file>