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u8VHT3uZvW+1PyJNPovTpS7ZQ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7a145d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b07a145d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7a145d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b07a145d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95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LiBaaS Embedded System</a:t>
            </a:r>
            <a:br>
              <a:rPr lang="en-US"/>
            </a:br>
            <a:r>
              <a:rPr lang="en-US"/>
              <a:t>Block Diagram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0318973" y="6023275"/>
            <a:ext cx="16110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lang="en-US" sz="1100" b="0" i="0" u="none" strike="noStrike" cap="none" dirty="0">
                <a:latin typeface="Montserrat"/>
                <a:ea typeface="Montserrat"/>
                <a:cs typeface="Montserrat"/>
                <a:sym typeface="Montserrat"/>
              </a:rPr>
              <a:t>Date: 0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en-US" sz="1100" b="0" i="0" u="none" strike="noStrike" cap="none" dirty="0">
                <a:latin typeface="Montserrat"/>
                <a:ea typeface="Montserrat"/>
                <a:cs typeface="Montserrat"/>
                <a:sym typeface="Montserrat"/>
              </a:rPr>
              <a:t>-12-2020</a:t>
            </a:r>
            <a:endParaRPr sz="11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8895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7a145dc2_0_1"/>
          <p:cNvSpPr txBox="1">
            <a:spLocks noGrp="1"/>
          </p:cNvSpPr>
          <p:nvPr>
            <p:ph type="title"/>
          </p:nvPr>
        </p:nvSpPr>
        <p:spPr>
          <a:xfrm>
            <a:off x="458550" y="254900"/>
            <a:ext cx="105156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Embedded System</a:t>
            </a:r>
            <a:endParaRPr/>
          </a:p>
        </p:txBody>
      </p:sp>
      <p:sp>
        <p:nvSpPr>
          <p:cNvPr id="91" name="Google Shape;91;gb07a145dc2_0_1"/>
          <p:cNvSpPr/>
          <p:nvPr/>
        </p:nvSpPr>
        <p:spPr>
          <a:xfrm>
            <a:off x="458550" y="1408325"/>
            <a:ext cx="6834900" cy="4935300"/>
          </a:xfrm>
          <a:prstGeom prst="rect">
            <a:avLst/>
          </a:prstGeom>
          <a:solidFill>
            <a:srgbClr val="3D85C6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Embedded System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gb07a145dc2_0_1"/>
          <p:cNvSpPr/>
          <p:nvPr/>
        </p:nvSpPr>
        <p:spPr>
          <a:xfrm>
            <a:off x="728000" y="4534100"/>
            <a:ext cx="1115700" cy="548700"/>
          </a:xfrm>
          <a:prstGeom prst="rect">
            <a:avLst/>
          </a:prstGeom>
          <a:solidFill>
            <a:srgbClr val="F6B26B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Keypad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b07a145dc2_0_1"/>
          <p:cNvSpPr/>
          <p:nvPr/>
        </p:nvSpPr>
        <p:spPr>
          <a:xfrm>
            <a:off x="3354900" y="2734100"/>
            <a:ext cx="1575000" cy="1800000"/>
          </a:xfrm>
          <a:prstGeom prst="rect">
            <a:avLst/>
          </a:prstGeom>
          <a:solidFill>
            <a:srgbClr val="F6B26B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 Development board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b07a145dc2_0_1"/>
          <p:cNvCxnSpPr>
            <a:stCxn id="92" idx="3"/>
            <a:endCxn id="93" idx="1"/>
          </p:cNvCxnSpPr>
          <p:nvPr/>
        </p:nvCxnSpPr>
        <p:spPr>
          <a:xfrm rot="10800000" flipH="1">
            <a:off x="1843700" y="3634250"/>
            <a:ext cx="1511100" cy="1174200"/>
          </a:xfrm>
          <a:prstGeom prst="bentConnector3">
            <a:avLst>
              <a:gd name="adj1" fmla="val 50003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gb07a145dc2_0_1"/>
          <p:cNvSpPr/>
          <p:nvPr/>
        </p:nvSpPr>
        <p:spPr>
          <a:xfrm>
            <a:off x="728000" y="1563650"/>
            <a:ext cx="1115700" cy="548700"/>
          </a:xfrm>
          <a:prstGeom prst="rect">
            <a:avLst/>
          </a:prstGeom>
          <a:solidFill>
            <a:srgbClr val="F6B26B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gb07a145dc2_0_1"/>
          <p:cNvCxnSpPr>
            <a:stCxn id="95" idx="3"/>
            <a:endCxn id="93" idx="0"/>
          </p:cNvCxnSpPr>
          <p:nvPr/>
        </p:nvCxnSpPr>
        <p:spPr>
          <a:xfrm>
            <a:off x="1843700" y="1838000"/>
            <a:ext cx="2298600" cy="896100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gb07a145dc2_0_1"/>
          <p:cNvSpPr/>
          <p:nvPr/>
        </p:nvSpPr>
        <p:spPr>
          <a:xfrm>
            <a:off x="3584550" y="5230775"/>
            <a:ext cx="1115700" cy="548700"/>
          </a:xfrm>
          <a:prstGeom prst="rect">
            <a:avLst/>
          </a:prstGeom>
          <a:solidFill>
            <a:srgbClr val="F6B26B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Supply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gb07a145dc2_0_1"/>
          <p:cNvCxnSpPr>
            <a:stCxn id="97" idx="0"/>
            <a:endCxn id="93" idx="2"/>
          </p:cNvCxnSpPr>
          <p:nvPr/>
        </p:nvCxnSpPr>
        <p:spPr>
          <a:xfrm rot="-5400000">
            <a:off x="3794400" y="4882175"/>
            <a:ext cx="696600" cy="600"/>
          </a:xfrm>
          <a:prstGeom prst="bentConnector3">
            <a:avLst>
              <a:gd name="adj1" fmla="val 50005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gb07a145dc2_0_1"/>
          <p:cNvSpPr/>
          <p:nvPr/>
        </p:nvSpPr>
        <p:spPr>
          <a:xfrm>
            <a:off x="5585800" y="1747825"/>
            <a:ext cx="1511100" cy="548700"/>
          </a:xfrm>
          <a:prstGeom prst="rect">
            <a:avLst/>
          </a:prstGeom>
          <a:solidFill>
            <a:srgbClr val="F6B26B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Tranceiver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gb07a145dc2_0_1"/>
          <p:cNvCxnSpPr>
            <a:stCxn id="99" idx="1"/>
            <a:endCxn id="93" idx="3"/>
          </p:cNvCxnSpPr>
          <p:nvPr/>
        </p:nvCxnSpPr>
        <p:spPr>
          <a:xfrm flipH="1">
            <a:off x="4930000" y="2022175"/>
            <a:ext cx="655800" cy="16119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gb07a145dc2_0_1"/>
          <p:cNvCxnSpPr/>
          <p:nvPr/>
        </p:nvCxnSpPr>
        <p:spPr>
          <a:xfrm rot="10800000" flipH="1">
            <a:off x="4700250" y="5498525"/>
            <a:ext cx="3866700" cy="6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gb07a145dc2_0_1"/>
          <p:cNvSpPr/>
          <p:nvPr/>
        </p:nvSpPr>
        <p:spPr>
          <a:xfrm>
            <a:off x="8540400" y="1408325"/>
            <a:ext cx="3434400" cy="4935300"/>
          </a:xfrm>
          <a:prstGeom prst="rect">
            <a:avLst/>
          </a:prstGeom>
          <a:solidFill>
            <a:srgbClr val="3D85C6"/>
          </a:solidFill>
          <a:ln w="12700" cap="flat" cmpd="sng">
            <a:solidFill>
              <a:srgbClr val="6AA8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Battery pack</a:t>
            </a:r>
            <a:endParaRPr sz="1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b07a145dc2_0_1"/>
          <p:cNvSpPr/>
          <p:nvPr/>
        </p:nvSpPr>
        <p:spPr>
          <a:xfrm>
            <a:off x="9502050" y="1747825"/>
            <a:ext cx="1511100" cy="548700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b07a145dc2_0_1"/>
          <p:cNvSpPr/>
          <p:nvPr/>
        </p:nvSpPr>
        <p:spPr>
          <a:xfrm>
            <a:off x="9502050" y="2553775"/>
            <a:ext cx="1511100" cy="548700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gb07a145dc2_0_1"/>
          <p:cNvCxnSpPr>
            <a:stCxn id="103" idx="2"/>
            <a:endCxn id="104" idx="0"/>
          </p:cNvCxnSpPr>
          <p:nvPr/>
        </p:nvCxnSpPr>
        <p:spPr>
          <a:xfrm rot="-5400000" flipH="1">
            <a:off x="10129200" y="2424925"/>
            <a:ext cx="257400" cy="600"/>
          </a:xfrm>
          <a:prstGeom prst="bentConnector3">
            <a:avLst>
              <a:gd name="adj1" fmla="val 4997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gb07a145dc2_0_1"/>
          <p:cNvCxnSpPr>
            <a:endCxn id="103" idx="1"/>
          </p:cNvCxnSpPr>
          <p:nvPr/>
        </p:nvCxnSpPr>
        <p:spPr>
          <a:xfrm>
            <a:off x="7096950" y="2021575"/>
            <a:ext cx="24051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gb07a145dc2_0_1"/>
          <p:cNvSpPr/>
          <p:nvPr/>
        </p:nvSpPr>
        <p:spPr>
          <a:xfrm>
            <a:off x="5585800" y="3724950"/>
            <a:ext cx="1511100" cy="548700"/>
          </a:xfrm>
          <a:prstGeom prst="rect">
            <a:avLst/>
          </a:prstGeom>
          <a:solidFill>
            <a:srgbClr val="EAD1DC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gb07a145dc2_0_1"/>
          <p:cNvCxnSpPr>
            <a:stCxn id="107" idx="1"/>
          </p:cNvCxnSpPr>
          <p:nvPr/>
        </p:nvCxnSpPr>
        <p:spPr>
          <a:xfrm flipH="1">
            <a:off x="4917700" y="3999300"/>
            <a:ext cx="668100" cy="286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9" name="Google Shape;109;gb07a145dc2_0_1"/>
          <p:cNvCxnSpPr>
            <a:stCxn id="104" idx="1"/>
            <a:endCxn id="107" idx="3"/>
          </p:cNvCxnSpPr>
          <p:nvPr/>
        </p:nvCxnSpPr>
        <p:spPr>
          <a:xfrm flipH="1">
            <a:off x="7096950" y="2828125"/>
            <a:ext cx="2405100" cy="11712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0" name="Google Shape;110;gb07a145dc2_0_1"/>
          <p:cNvCxnSpPr>
            <a:stCxn id="111" idx="3"/>
            <a:endCxn id="97" idx="1"/>
          </p:cNvCxnSpPr>
          <p:nvPr/>
        </p:nvCxnSpPr>
        <p:spPr>
          <a:xfrm rot="10800000" flipH="1">
            <a:off x="1843700" y="5505075"/>
            <a:ext cx="1740900" cy="4101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1" name="Google Shape;111;gb07a145dc2_0_1"/>
          <p:cNvSpPr/>
          <p:nvPr/>
        </p:nvSpPr>
        <p:spPr>
          <a:xfrm>
            <a:off x="530300" y="5640825"/>
            <a:ext cx="1313400" cy="548700"/>
          </a:xfrm>
          <a:prstGeom prst="rect">
            <a:avLst/>
          </a:prstGeom>
          <a:solidFill>
            <a:srgbClr val="EAD1DC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Jack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7a145dc2_0_1"/>
          <p:cNvSpPr txBox="1">
            <a:spLocks noGrp="1"/>
          </p:cNvSpPr>
          <p:nvPr>
            <p:ph type="title"/>
          </p:nvPr>
        </p:nvSpPr>
        <p:spPr>
          <a:xfrm>
            <a:off x="458550" y="254900"/>
            <a:ext cx="105156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Wiring diagram</a:t>
            </a:r>
            <a:endParaRPr dirty="0"/>
          </a:p>
        </p:txBody>
      </p:sp>
      <p:sp>
        <p:nvSpPr>
          <p:cNvPr id="102" name="Google Shape;102;gb07a145dc2_0_1"/>
          <p:cNvSpPr/>
          <p:nvPr/>
        </p:nvSpPr>
        <p:spPr>
          <a:xfrm>
            <a:off x="1640805" y="2929383"/>
            <a:ext cx="2876405" cy="1583946"/>
          </a:xfrm>
          <a:prstGeom prst="rect">
            <a:avLst/>
          </a:prstGeom>
          <a:solidFill>
            <a:srgbClr val="3D85C6"/>
          </a:solidFill>
          <a:ln w="12700" cap="flat" cmpd="sng">
            <a:solidFill>
              <a:srgbClr val="6AA8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Battery pack</a:t>
            </a:r>
            <a:endParaRPr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04;gb07a145dc2_0_1"/>
          <p:cNvSpPr/>
          <p:nvPr/>
        </p:nvSpPr>
        <p:spPr>
          <a:xfrm>
            <a:off x="6673805" y="2476077"/>
            <a:ext cx="883687" cy="451902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Elbow Connector 5"/>
          <p:cNvCxnSpPr>
            <a:stCxn id="102" idx="0"/>
            <a:endCxn id="24" idx="1"/>
          </p:cNvCxnSpPr>
          <p:nvPr/>
        </p:nvCxnSpPr>
        <p:spPr>
          <a:xfrm rot="5400000" flipH="1" flipV="1">
            <a:off x="4762729" y="1018307"/>
            <a:ext cx="227355" cy="3594798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04;gb07a145dc2_0_1"/>
          <p:cNvSpPr/>
          <p:nvPr/>
        </p:nvSpPr>
        <p:spPr>
          <a:xfrm>
            <a:off x="5347131" y="2476077"/>
            <a:ext cx="883687" cy="451902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roup 21"/>
          <p:cNvGrpSpPr/>
          <p:nvPr/>
        </p:nvGrpSpPr>
        <p:grpSpPr>
          <a:xfrm rot="16200000">
            <a:off x="967936" y="2766544"/>
            <a:ext cx="2291153" cy="840587"/>
            <a:chOff x="2066744" y="3226894"/>
            <a:chExt cx="2781924" cy="1003653"/>
          </a:xfrm>
        </p:grpSpPr>
        <p:sp>
          <p:nvSpPr>
            <p:cNvPr id="103" name="Google Shape;103;gb07a145dc2_0_1"/>
            <p:cNvSpPr/>
            <p:nvPr/>
          </p:nvSpPr>
          <p:spPr>
            <a:xfrm>
              <a:off x="2066744" y="3506462"/>
              <a:ext cx="1511100" cy="548700"/>
            </a:xfrm>
            <a:prstGeom prst="rect">
              <a:avLst/>
            </a:prstGeom>
            <a:solidFill>
              <a:srgbClr val="EA9999"/>
            </a:solidFill>
            <a:ln w="12700" cap="flat" cmpd="sng">
              <a:solidFill>
                <a:srgbClr val="B45F0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BMS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" name="Google Shape;106;gb07a145dc2_0_1"/>
            <p:cNvCxnSpPr/>
            <p:nvPr/>
          </p:nvCxnSpPr>
          <p:spPr>
            <a:xfrm flipV="1">
              <a:off x="3577844" y="3506461"/>
              <a:ext cx="1234301" cy="15391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Rectangle 9"/>
            <p:cNvSpPr/>
            <p:nvPr/>
          </p:nvSpPr>
          <p:spPr>
            <a:xfrm>
              <a:off x="4132594" y="3226894"/>
              <a:ext cx="695709" cy="3112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CANH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8" name="Google Shape;106;gb07a145dc2_0_1"/>
            <p:cNvCxnSpPr/>
            <p:nvPr/>
          </p:nvCxnSpPr>
          <p:spPr>
            <a:xfrm>
              <a:off x="3577844" y="3814238"/>
              <a:ext cx="1234301" cy="123946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Rectangle 40"/>
            <p:cNvSpPr/>
            <p:nvPr/>
          </p:nvSpPr>
          <p:spPr>
            <a:xfrm>
              <a:off x="4181781" y="3919261"/>
              <a:ext cx="666887" cy="3112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CANL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2" name="Google Shape;106;gb07a145dc2_0_1"/>
          <p:cNvCxnSpPr/>
          <p:nvPr/>
        </p:nvCxnSpPr>
        <p:spPr>
          <a:xfrm rot="16200000" flipV="1">
            <a:off x="5159002" y="1915203"/>
            <a:ext cx="1016553" cy="12890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Rectangle 42"/>
          <p:cNvSpPr/>
          <p:nvPr/>
        </p:nvSpPr>
        <p:spPr>
          <a:xfrm rot="16200000">
            <a:off x="5285690" y="1615674"/>
            <a:ext cx="426692" cy="257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Re+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Google Shape;106;gb07a145dc2_0_1"/>
          <p:cNvCxnSpPr/>
          <p:nvPr/>
        </p:nvCxnSpPr>
        <p:spPr>
          <a:xfrm rot="16200000">
            <a:off x="5404226" y="1927752"/>
            <a:ext cx="1016553" cy="10380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Rectangle 44"/>
          <p:cNvSpPr/>
          <p:nvPr/>
        </p:nvSpPr>
        <p:spPr>
          <a:xfrm rot="16200000">
            <a:off x="5884050" y="1587033"/>
            <a:ext cx="389727" cy="257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Elbow Connector 48"/>
          <p:cNvCxnSpPr/>
          <p:nvPr/>
        </p:nvCxnSpPr>
        <p:spPr>
          <a:xfrm rot="16200000" flipH="1">
            <a:off x="6466158" y="3220464"/>
            <a:ext cx="611663" cy="2669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4499027" y="3215390"/>
            <a:ext cx="2304234" cy="49476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Female Connector Symbol - Free Transparent PNG Download - PNG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9"/>
          <a:stretch/>
        </p:blipFill>
        <p:spPr bwMode="auto">
          <a:xfrm rot="5400000">
            <a:off x="6439392" y="3632454"/>
            <a:ext cx="668741" cy="32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Female Connector Symbol - Free Transparent PNG Download - PNG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5"/>
          <a:stretch/>
        </p:blipFill>
        <p:spPr bwMode="auto">
          <a:xfrm rot="5400000">
            <a:off x="6486587" y="4242592"/>
            <a:ext cx="597498" cy="40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Elbow Connector 62"/>
          <p:cNvCxnSpPr/>
          <p:nvPr/>
        </p:nvCxnSpPr>
        <p:spPr>
          <a:xfrm rot="5400000">
            <a:off x="6524135" y="5069226"/>
            <a:ext cx="728381" cy="4635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H="1">
            <a:off x="6284830" y="5067617"/>
            <a:ext cx="713220" cy="6473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102;gb07a145dc2_0_1"/>
          <p:cNvSpPr/>
          <p:nvPr/>
        </p:nvSpPr>
        <p:spPr>
          <a:xfrm>
            <a:off x="6297008" y="5456592"/>
            <a:ext cx="923267" cy="669207"/>
          </a:xfrm>
          <a:prstGeom prst="rect">
            <a:avLst/>
          </a:prstGeom>
          <a:solidFill>
            <a:srgbClr val="3D85C6"/>
          </a:solidFill>
          <a:ln w="12700" cap="flat" cmpd="sng">
            <a:solidFill>
              <a:srgbClr val="6AA8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Charger</a:t>
            </a:r>
            <a:endParaRPr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Picture 2" descr="Female Connector Symbol - Free Transparent PNG Download - PNG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5"/>
          <a:stretch/>
        </p:blipFill>
        <p:spPr bwMode="auto">
          <a:xfrm rot="5400000">
            <a:off x="7349819" y="4242591"/>
            <a:ext cx="597498" cy="40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/>
          <p:nvPr/>
        </p:nvCxnSpPr>
        <p:spPr>
          <a:xfrm rot="5400000">
            <a:off x="7387366" y="5069225"/>
            <a:ext cx="728381" cy="4635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7148061" y="5067616"/>
            <a:ext cx="713220" cy="6473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4517210" y="4375175"/>
            <a:ext cx="3981732" cy="1812043"/>
          </a:xfrm>
          <a:prstGeom prst="bentConnector3">
            <a:avLst>
              <a:gd name="adj1" fmla="val 195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4" idx="3"/>
          </p:cNvCxnSpPr>
          <p:nvPr/>
        </p:nvCxnSpPr>
        <p:spPr>
          <a:xfrm>
            <a:off x="7557493" y="2702028"/>
            <a:ext cx="941450" cy="325923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Female Connector Symbol - Free Transparent PNG Download - PNG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9"/>
          <a:stretch/>
        </p:blipFill>
        <p:spPr bwMode="auto">
          <a:xfrm>
            <a:off x="8437923" y="5889476"/>
            <a:ext cx="680062" cy="3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Oval 51"/>
          <p:cNvSpPr/>
          <p:nvPr/>
        </p:nvSpPr>
        <p:spPr>
          <a:xfrm>
            <a:off x="5347131" y="1220789"/>
            <a:ext cx="845883" cy="333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Google Shape;85;p1"/>
          <p:cNvSpPr txBox="1"/>
          <p:nvPr/>
        </p:nvSpPr>
        <p:spPr>
          <a:xfrm>
            <a:off x="5876695" y="979009"/>
            <a:ext cx="150316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lang="en-US" sz="1050" b="1" i="0" u="none" strike="noStrike" cap="none" dirty="0" smtClean="0">
                <a:latin typeface="Montserrat"/>
                <a:ea typeface="Montserrat"/>
                <a:cs typeface="Montserrat"/>
                <a:sym typeface="Montserrat"/>
              </a:rPr>
              <a:t>Keep open wire</a:t>
            </a:r>
            <a:endParaRPr sz="1050" b="1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8895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704952" y="1806255"/>
            <a:ext cx="845883" cy="333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Google Shape;85;p1"/>
          <p:cNvSpPr txBox="1"/>
          <p:nvPr/>
        </p:nvSpPr>
        <p:spPr>
          <a:xfrm>
            <a:off x="2096619" y="1541592"/>
            <a:ext cx="150316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lang="en-US" sz="1050" b="1" i="0" u="none" strike="noStrike" cap="none" dirty="0" smtClean="0">
                <a:latin typeface="Montserrat"/>
                <a:ea typeface="Montserrat"/>
                <a:cs typeface="Montserrat"/>
                <a:sym typeface="Montserrat"/>
              </a:rPr>
              <a:t>Keep open wire</a:t>
            </a:r>
            <a:endParaRPr sz="1050" b="1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8895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222623" y="5203730"/>
            <a:ext cx="845883" cy="333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85;p1"/>
          <p:cNvSpPr txBox="1"/>
          <p:nvPr/>
        </p:nvSpPr>
        <p:spPr>
          <a:xfrm rot="5400000">
            <a:off x="7440446" y="5022393"/>
            <a:ext cx="150316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lang="en-US" sz="1050" b="1" i="0" u="none" strike="noStrike" cap="none" dirty="0" smtClean="0">
                <a:latin typeface="Montserrat"/>
                <a:ea typeface="Montserrat"/>
                <a:cs typeface="Montserrat"/>
                <a:sym typeface="Montserrat"/>
              </a:rPr>
              <a:t>Keep open wire</a:t>
            </a:r>
            <a:endParaRPr sz="1050" b="1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8895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Oval 118"/>
          <p:cNvSpPr/>
          <p:nvPr/>
        </p:nvSpPr>
        <p:spPr>
          <a:xfrm rot="16200000">
            <a:off x="10105681" y="5853898"/>
            <a:ext cx="845883" cy="333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Google Shape;85;p1"/>
          <p:cNvSpPr txBox="1"/>
          <p:nvPr/>
        </p:nvSpPr>
        <p:spPr>
          <a:xfrm>
            <a:off x="10361902" y="5386326"/>
            <a:ext cx="150316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lang="en-US" sz="1050" b="1" i="0" u="none" strike="noStrike" cap="none" dirty="0" smtClean="0">
                <a:latin typeface="Montserrat"/>
                <a:ea typeface="Montserrat"/>
                <a:cs typeface="Montserrat"/>
                <a:sym typeface="Montserrat"/>
              </a:rPr>
              <a:t>Keep open wire</a:t>
            </a:r>
            <a:endParaRPr sz="1050" b="1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8895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987368" y="2600474"/>
            <a:ext cx="3076201" cy="93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023287" y="2590500"/>
            <a:ext cx="3117339" cy="16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7850601" y="2650149"/>
            <a:ext cx="2212968" cy="160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8922191" y="2631010"/>
            <a:ext cx="1186563" cy="322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2" idx="0"/>
          </p:cNvCxnSpPr>
          <p:nvPr/>
        </p:nvCxnSpPr>
        <p:spPr>
          <a:xfrm flipV="1">
            <a:off x="9481883" y="2607599"/>
            <a:ext cx="666452" cy="324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Google Shape;85;p1"/>
          <p:cNvSpPr txBox="1"/>
          <p:nvPr/>
        </p:nvSpPr>
        <p:spPr>
          <a:xfrm>
            <a:off x="9837441" y="2287116"/>
            <a:ext cx="150316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lang="en-US" sz="1050" b="1" i="0" u="none" strike="noStrike" cap="none" dirty="0" smtClean="0">
                <a:latin typeface="Montserrat"/>
                <a:ea typeface="Montserrat"/>
                <a:cs typeface="Montserrat"/>
                <a:sym typeface="Montserrat"/>
              </a:rPr>
              <a:t>Connectors</a:t>
            </a:r>
            <a:endParaRPr sz="1050" b="1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8895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Picture 2" descr="Female Connector Symbol - Free Transparent PNG Download - PNG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5"/>
          <a:stretch/>
        </p:blipFill>
        <p:spPr bwMode="auto">
          <a:xfrm>
            <a:off x="9178077" y="5852754"/>
            <a:ext cx="607612" cy="39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Elbow Connector 82"/>
          <p:cNvCxnSpPr/>
          <p:nvPr/>
        </p:nvCxnSpPr>
        <p:spPr>
          <a:xfrm>
            <a:off x="9770271" y="5927358"/>
            <a:ext cx="740711" cy="4558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0800000" flipH="1">
            <a:off x="9785688" y="6161097"/>
            <a:ext cx="725294" cy="6365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2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emale Connector Symbol - Free Transparent PNG Download - PNGke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5"/>
          <a:stretch/>
        </p:blipFill>
        <p:spPr bwMode="auto">
          <a:xfrm>
            <a:off x="5024581" y="2518064"/>
            <a:ext cx="3237057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emale Connector Symbol - Free Transparent PNG Download - PNGke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9"/>
          <a:stretch/>
        </p:blipFill>
        <p:spPr bwMode="auto">
          <a:xfrm>
            <a:off x="723612" y="241300"/>
            <a:ext cx="3645188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25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</Words>
  <Application>Microsoft Office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Lato</vt:lpstr>
      <vt:lpstr>Montserrat</vt:lpstr>
      <vt:lpstr>Roboto</vt:lpstr>
      <vt:lpstr>Arial</vt:lpstr>
      <vt:lpstr>Office Theme</vt:lpstr>
      <vt:lpstr>LiBaaS Embedded System Block Diagram</vt:lpstr>
      <vt:lpstr>Embedded System</vt:lpstr>
      <vt:lpstr>Wiring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LiBaaS Embedded System Block Diagram</dc:title>
  <dc:creator>Parag Shah</dc:creator>
  <cp:lastModifiedBy>Parag</cp:lastModifiedBy>
  <cp:revision>5</cp:revision>
  <dcterms:created xsi:type="dcterms:W3CDTF">2020-01-08T05:12:56Z</dcterms:created>
  <dcterms:modified xsi:type="dcterms:W3CDTF">2021-05-12T08:04:59Z</dcterms:modified>
</cp:coreProperties>
</file>