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u8VHT3uZvW+1PyJNPovTpS7Z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7a145d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b07a145d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16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/>
              <a:t>LiBaaS</a:t>
            </a:r>
            <a:r>
              <a:rPr lang="en-US" dirty="0"/>
              <a:t> Embedded System</a:t>
            </a:r>
            <a:br>
              <a:rPr lang="en-US" dirty="0"/>
            </a:br>
            <a:r>
              <a:rPr lang="en-US" dirty="0" smtClean="0"/>
              <a:t>Load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10318973" y="6023275"/>
            <a:ext cx="1611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100" b="0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Date: </a:t>
            </a:r>
            <a:r>
              <a:rPr lang="en-US" sz="1100" b="0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1100" dirty="0" smtClean="0"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US" sz="1100" b="0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-03-2021</a:t>
            </a:r>
            <a:endParaRPr sz="11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7a145dc2_0_1"/>
          <p:cNvSpPr txBox="1">
            <a:spLocks noGrp="1"/>
          </p:cNvSpPr>
          <p:nvPr>
            <p:ph type="title"/>
          </p:nvPr>
        </p:nvSpPr>
        <p:spPr>
          <a:xfrm>
            <a:off x="458550" y="254900"/>
            <a:ext cx="10515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Load Diagram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7523" y="2067205"/>
            <a:ext cx="389818" cy="6850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7522" y="3134006"/>
            <a:ext cx="389818" cy="6850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7522" y="4177718"/>
            <a:ext cx="389818" cy="6850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0136" y="2067208"/>
            <a:ext cx="389818" cy="685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0135" y="3134009"/>
            <a:ext cx="389818" cy="6850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0135" y="4177721"/>
            <a:ext cx="389818" cy="685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60" y="2105893"/>
            <a:ext cx="997527" cy="4987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73" y="2105894"/>
            <a:ext cx="997527" cy="49876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4488" y="2067203"/>
            <a:ext cx="389818" cy="68508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4487" y="3134004"/>
            <a:ext cx="389818" cy="6850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4487" y="4177716"/>
            <a:ext cx="389818" cy="68508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7101" y="2067206"/>
            <a:ext cx="389818" cy="68508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7100" y="3134007"/>
            <a:ext cx="389818" cy="68508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7100" y="4177719"/>
            <a:ext cx="389818" cy="68508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7099" y="5244520"/>
            <a:ext cx="389818" cy="68508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25" y="2105891"/>
            <a:ext cx="997527" cy="4987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38" y="2105892"/>
            <a:ext cx="997527" cy="498764"/>
          </a:xfrm>
          <a:prstGeom prst="rect">
            <a:avLst/>
          </a:prstGeom>
        </p:spPr>
      </p:pic>
      <p:cxnSp>
        <p:nvCxnSpPr>
          <p:cNvPr id="8" name="Elbow Connector 7"/>
          <p:cNvCxnSpPr>
            <a:endCxn id="4" idx="1"/>
          </p:cNvCxnSpPr>
          <p:nvPr/>
        </p:nvCxnSpPr>
        <p:spPr>
          <a:xfrm flipV="1">
            <a:off x="2101460" y="2355275"/>
            <a:ext cx="1130900" cy="926362"/>
          </a:xfrm>
          <a:prstGeom prst="bentConnector3">
            <a:avLst>
              <a:gd name="adj1" fmla="val -12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5064319" y="1362488"/>
            <a:ext cx="1261712" cy="718742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27" y="3189046"/>
            <a:ext cx="1200265" cy="124664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7521" y="5244519"/>
            <a:ext cx="389818" cy="68508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0134" y="5244522"/>
            <a:ext cx="389818" cy="68508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4486" y="5244517"/>
            <a:ext cx="389818" cy="685085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" idx="2"/>
            <a:endCxn id="65" idx="2"/>
          </p:cNvCxnSpPr>
          <p:nvPr/>
        </p:nvCxnSpPr>
        <p:spPr>
          <a:xfrm flipH="1">
            <a:off x="4229888" y="2409748"/>
            <a:ext cx="2" cy="3177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910763" y="2409748"/>
            <a:ext cx="2" cy="3177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613476" y="2409746"/>
            <a:ext cx="2" cy="3177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294351" y="2409746"/>
            <a:ext cx="2" cy="3177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90;gb07a145dc2_0_1"/>
          <p:cNvSpPr txBox="1">
            <a:spLocks/>
          </p:cNvSpPr>
          <p:nvPr/>
        </p:nvSpPr>
        <p:spPr>
          <a:xfrm>
            <a:off x="3883373" y="1584037"/>
            <a:ext cx="1255305" cy="72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2400" dirty="0" smtClean="0"/>
              <a:t>12V 1A</a:t>
            </a:r>
            <a:endParaRPr lang="en-US" sz="2400" dirty="0"/>
          </a:p>
        </p:txBody>
      </p:sp>
      <p:sp>
        <p:nvSpPr>
          <p:cNvPr id="76" name="Google Shape;90;gb07a145dc2_0_1"/>
          <p:cNvSpPr txBox="1">
            <a:spLocks/>
          </p:cNvSpPr>
          <p:nvPr/>
        </p:nvSpPr>
        <p:spPr>
          <a:xfrm>
            <a:off x="769884" y="3308233"/>
            <a:ext cx="1255305" cy="72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2400" dirty="0" smtClean="0"/>
              <a:t>Battery</a:t>
            </a:r>
          </a:p>
          <a:p>
            <a:pPr>
              <a:buSzPts val="4400"/>
            </a:pPr>
            <a:r>
              <a:rPr lang="en-US" sz="2400" dirty="0" smtClean="0"/>
              <a:t>pack</a:t>
            </a:r>
            <a:endParaRPr lang="en-US" sz="2400" dirty="0"/>
          </a:p>
        </p:txBody>
      </p:sp>
      <p:sp>
        <p:nvSpPr>
          <p:cNvPr id="77" name="Google Shape;90;gb07a145dc2_0_1"/>
          <p:cNvSpPr txBox="1">
            <a:spLocks/>
          </p:cNvSpPr>
          <p:nvPr/>
        </p:nvSpPr>
        <p:spPr>
          <a:xfrm>
            <a:off x="5539797" y="1581032"/>
            <a:ext cx="1255305" cy="72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2400" dirty="0" smtClean="0"/>
              <a:t>12V 1A</a:t>
            </a:r>
            <a:endParaRPr lang="en-US" sz="2400" dirty="0"/>
          </a:p>
        </p:txBody>
      </p:sp>
      <p:sp>
        <p:nvSpPr>
          <p:cNvPr id="78" name="Google Shape;90;gb07a145dc2_0_1"/>
          <p:cNvSpPr txBox="1">
            <a:spLocks/>
          </p:cNvSpPr>
          <p:nvPr/>
        </p:nvSpPr>
        <p:spPr>
          <a:xfrm>
            <a:off x="7195952" y="1569959"/>
            <a:ext cx="1255305" cy="72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2400" dirty="0" smtClean="0"/>
              <a:t>12V 1A</a:t>
            </a:r>
            <a:endParaRPr lang="en-US" sz="2400" dirty="0"/>
          </a:p>
        </p:txBody>
      </p:sp>
      <p:sp>
        <p:nvSpPr>
          <p:cNvPr id="79" name="Google Shape;90;gb07a145dc2_0_1"/>
          <p:cNvSpPr txBox="1">
            <a:spLocks/>
          </p:cNvSpPr>
          <p:nvPr/>
        </p:nvSpPr>
        <p:spPr>
          <a:xfrm>
            <a:off x="8852376" y="1566954"/>
            <a:ext cx="1255305" cy="72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2400" dirty="0" smtClean="0"/>
              <a:t>12V 1A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70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Lato</vt:lpstr>
      <vt:lpstr>Arial</vt:lpstr>
      <vt:lpstr>Calibri</vt:lpstr>
      <vt:lpstr>Montserrat</vt:lpstr>
      <vt:lpstr>Office Theme</vt:lpstr>
      <vt:lpstr>LiBaaS Embedded System Load</vt:lpstr>
      <vt:lpstr>Load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LiBaaS Embedded System Block Diagram</dc:title>
  <dc:creator>Parag Shah</dc:creator>
  <cp:lastModifiedBy>Parag</cp:lastModifiedBy>
  <cp:revision>6</cp:revision>
  <dcterms:created xsi:type="dcterms:W3CDTF">2020-01-08T05:12:56Z</dcterms:created>
  <dcterms:modified xsi:type="dcterms:W3CDTF">2021-03-08T10:29:16Z</dcterms:modified>
</cp:coreProperties>
</file>