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u8VHT3uZvW+1PyJNPovTpS7Z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7a145d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b07a145dc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LiBaaS Embedded System</a:t>
            </a:r>
            <a:br>
              <a:rPr lang="en-US"/>
            </a:br>
            <a:r>
              <a:rPr lang="en-US"/>
              <a:t>Block Diagram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0318973" y="6023275"/>
            <a:ext cx="1611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b="0" i="0" lang="en-US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Date: 0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0" lang="en-US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-12-2020</a:t>
            </a:r>
            <a:endParaRPr b="0" i="0" sz="11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488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7a145dc2_0_1"/>
          <p:cNvSpPr txBox="1"/>
          <p:nvPr>
            <p:ph type="title"/>
          </p:nvPr>
        </p:nvSpPr>
        <p:spPr>
          <a:xfrm>
            <a:off x="458550" y="254900"/>
            <a:ext cx="105156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Embedded System</a:t>
            </a:r>
            <a:endParaRPr/>
          </a:p>
        </p:txBody>
      </p:sp>
      <p:sp>
        <p:nvSpPr>
          <p:cNvPr id="91" name="Google Shape;91;gb07a145dc2_0_1"/>
          <p:cNvSpPr/>
          <p:nvPr/>
        </p:nvSpPr>
        <p:spPr>
          <a:xfrm>
            <a:off x="458550" y="1408325"/>
            <a:ext cx="6834900" cy="4935300"/>
          </a:xfrm>
          <a:prstGeom prst="rect">
            <a:avLst/>
          </a:prstGeom>
          <a:solidFill>
            <a:srgbClr val="3D85C6"/>
          </a:solidFill>
          <a:ln cap="flat" cmpd="sng" w="1270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Embedded System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b07a145dc2_0_1"/>
          <p:cNvSpPr/>
          <p:nvPr/>
        </p:nvSpPr>
        <p:spPr>
          <a:xfrm>
            <a:off x="728000" y="4534100"/>
            <a:ext cx="1115700" cy="548700"/>
          </a:xfrm>
          <a:prstGeom prst="rect">
            <a:avLst/>
          </a:prstGeom>
          <a:solidFill>
            <a:srgbClr val="F6B26B"/>
          </a:solidFill>
          <a:ln cap="flat" cmpd="sng" w="12700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Keypad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b07a145dc2_0_1"/>
          <p:cNvSpPr/>
          <p:nvPr/>
        </p:nvSpPr>
        <p:spPr>
          <a:xfrm>
            <a:off x="3354900" y="2734100"/>
            <a:ext cx="1575000" cy="1800000"/>
          </a:xfrm>
          <a:prstGeom prst="rect">
            <a:avLst/>
          </a:prstGeom>
          <a:solidFill>
            <a:srgbClr val="F6B26B"/>
          </a:solidFill>
          <a:ln cap="flat" cmpd="sng" w="12700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Development board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b07a145dc2_0_1"/>
          <p:cNvCxnSpPr>
            <a:stCxn id="92" idx="3"/>
            <a:endCxn id="93" idx="1"/>
          </p:cNvCxnSpPr>
          <p:nvPr/>
        </p:nvCxnSpPr>
        <p:spPr>
          <a:xfrm flipH="1" rot="10800000">
            <a:off x="1843700" y="3634250"/>
            <a:ext cx="1511100" cy="11742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gb07a145dc2_0_1"/>
          <p:cNvSpPr/>
          <p:nvPr/>
        </p:nvSpPr>
        <p:spPr>
          <a:xfrm>
            <a:off x="728000" y="1563650"/>
            <a:ext cx="1115700" cy="548700"/>
          </a:xfrm>
          <a:prstGeom prst="rect">
            <a:avLst/>
          </a:prstGeom>
          <a:solidFill>
            <a:srgbClr val="F6B26B"/>
          </a:solidFill>
          <a:ln cap="flat" cmpd="sng" w="12700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gb07a145dc2_0_1"/>
          <p:cNvCxnSpPr>
            <a:stCxn id="95" idx="3"/>
            <a:endCxn id="93" idx="0"/>
          </p:cNvCxnSpPr>
          <p:nvPr/>
        </p:nvCxnSpPr>
        <p:spPr>
          <a:xfrm>
            <a:off x="1843700" y="1838000"/>
            <a:ext cx="2298600" cy="8961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gb07a145dc2_0_1"/>
          <p:cNvSpPr/>
          <p:nvPr/>
        </p:nvSpPr>
        <p:spPr>
          <a:xfrm>
            <a:off x="3584550" y="5230775"/>
            <a:ext cx="1115700" cy="548700"/>
          </a:xfrm>
          <a:prstGeom prst="rect">
            <a:avLst/>
          </a:prstGeom>
          <a:solidFill>
            <a:srgbClr val="F6B26B"/>
          </a:solidFill>
          <a:ln cap="flat" cmpd="sng" w="12700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Supply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b07a145dc2_0_1"/>
          <p:cNvCxnSpPr>
            <a:stCxn id="97" idx="0"/>
            <a:endCxn id="93" idx="2"/>
          </p:cNvCxnSpPr>
          <p:nvPr/>
        </p:nvCxnSpPr>
        <p:spPr>
          <a:xfrm rot="-5400000">
            <a:off x="3794400" y="4882175"/>
            <a:ext cx="6966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gb07a145dc2_0_1"/>
          <p:cNvSpPr/>
          <p:nvPr/>
        </p:nvSpPr>
        <p:spPr>
          <a:xfrm>
            <a:off x="5585800" y="1747825"/>
            <a:ext cx="1511100" cy="548700"/>
          </a:xfrm>
          <a:prstGeom prst="rect">
            <a:avLst/>
          </a:prstGeom>
          <a:solidFill>
            <a:srgbClr val="F6B26B"/>
          </a:solidFill>
          <a:ln cap="flat" cmpd="sng" w="12700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Tranceiver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gb07a145dc2_0_1"/>
          <p:cNvCxnSpPr>
            <a:stCxn id="99" idx="1"/>
            <a:endCxn id="93" idx="3"/>
          </p:cNvCxnSpPr>
          <p:nvPr/>
        </p:nvCxnSpPr>
        <p:spPr>
          <a:xfrm flipH="1">
            <a:off x="4930000" y="2022175"/>
            <a:ext cx="655800" cy="16119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gb07a145dc2_0_1"/>
          <p:cNvCxnSpPr/>
          <p:nvPr/>
        </p:nvCxnSpPr>
        <p:spPr>
          <a:xfrm flipH="1" rot="10800000">
            <a:off x="4700250" y="5498525"/>
            <a:ext cx="3866700" cy="6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gb07a145dc2_0_1"/>
          <p:cNvSpPr/>
          <p:nvPr/>
        </p:nvSpPr>
        <p:spPr>
          <a:xfrm>
            <a:off x="8540400" y="1408325"/>
            <a:ext cx="3434400" cy="4935300"/>
          </a:xfrm>
          <a:prstGeom prst="rect">
            <a:avLst/>
          </a:prstGeom>
          <a:solidFill>
            <a:srgbClr val="3D85C6"/>
          </a:solidFill>
          <a:ln cap="flat" cmpd="sng" w="12700">
            <a:solidFill>
              <a:srgbClr val="6AA8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Battery pack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b07a145dc2_0_1"/>
          <p:cNvSpPr/>
          <p:nvPr/>
        </p:nvSpPr>
        <p:spPr>
          <a:xfrm>
            <a:off x="9502050" y="1747825"/>
            <a:ext cx="1511100" cy="548700"/>
          </a:xfrm>
          <a:prstGeom prst="rect">
            <a:avLst/>
          </a:prstGeom>
          <a:solidFill>
            <a:srgbClr val="EA9999"/>
          </a:solidFill>
          <a:ln cap="flat" cmpd="sng" w="12700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b07a145dc2_0_1"/>
          <p:cNvSpPr/>
          <p:nvPr/>
        </p:nvSpPr>
        <p:spPr>
          <a:xfrm>
            <a:off x="9502050" y="2553775"/>
            <a:ext cx="1511100" cy="548700"/>
          </a:xfrm>
          <a:prstGeom prst="rect">
            <a:avLst/>
          </a:prstGeom>
          <a:solidFill>
            <a:srgbClr val="EA9999"/>
          </a:solidFill>
          <a:ln cap="flat" cmpd="sng" w="12700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b07a145dc2_0_1"/>
          <p:cNvCxnSpPr>
            <a:stCxn id="103" idx="2"/>
            <a:endCxn id="104" idx="0"/>
          </p:cNvCxnSpPr>
          <p:nvPr/>
        </p:nvCxnSpPr>
        <p:spPr>
          <a:xfrm flipH="1" rot="-5400000">
            <a:off x="10129200" y="2424925"/>
            <a:ext cx="257400" cy="600"/>
          </a:xfrm>
          <a:prstGeom prst="bentConnector3">
            <a:avLst>
              <a:gd fmla="val 4997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gb07a145dc2_0_1"/>
          <p:cNvCxnSpPr>
            <a:endCxn id="103" idx="1"/>
          </p:cNvCxnSpPr>
          <p:nvPr/>
        </p:nvCxnSpPr>
        <p:spPr>
          <a:xfrm>
            <a:off x="7096950" y="2021575"/>
            <a:ext cx="24051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gb07a145dc2_0_1"/>
          <p:cNvSpPr/>
          <p:nvPr/>
        </p:nvSpPr>
        <p:spPr>
          <a:xfrm>
            <a:off x="5585800" y="3724950"/>
            <a:ext cx="1511100" cy="548700"/>
          </a:xfrm>
          <a:prstGeom prst="rect">
            <a:avLst/>
          </a:prstGeom>
          <a:solidFill>
            <a:srgbClr val="EAD1DC"/>
          </a:solidFill>
          <a:ln cap="flat" cmpd="sng" w="12700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gb07a145dc2_0_1"/>
          <p:cNvCxnSpPr>
            <a:stCxn id="107" idx="1"/>
          </p:cNvCxnSpPr>
          <p:nvPr/>
        </p:nvCxnSpPr>
        <p:spPr>
          <a:xfrm flipH="1">
            <a:off x="4917700" y="3999300"/>
            <a:ext cx="668100" cy="286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gb07a145dc2_0_1"/>
          <p:cNvCxnSpPr>
            <a:stCxn id="104" idx="1"/>
            <a:endCxn id="107" idx="3"/>
          </p:cNvCxnSpPr>
          <p:nvPr/>
        </p:nvCxnSpPr>
        <p:spPr>
          <a:xfrm flipH="1">
            <a:off x="7096950" y="2828125"/>
            <a:ext cx="2405100" cy="11712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" name="Google Shape;110;gb07a145dc2_0_1"/>
          <p:cNvCxnSpPr>
            <a:stCxn id="111" idx="3"/>
            <a:endCxn id="97" idx="1"/>
          </p:cNvCxnSpPr>
          <p:nvPr/>
        </p:nvCxnSpPr>
        <p:spPr>
          <a:xfrm flipH="1" rot="10800000">
            <a:off x="1843700" y="5505075"/>
            <a:ext cx="1740900" cy="4101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" name="Google Shape;111;gb07a145dc2_0_1"/>
          <p:cNvSpPr/>
          <p:nvPr/>
        </p:nvSpPr>
        <p:spPr>
          <a:xfrm>
            <a:off x="530300" y="5640825"/>
            <a:ext cx="1313400" cy="548700"/>
          </a:xfrm>
          <a:prstGeom prst="rect">
            <a:avLst/>
          </a:prstGeom>
          <a:solidFill>
            <a:srgbClr val="EAD1DC"/>
          </a:solidFill>
          <a:ln cap="flat" cmpd="sng" w="12700">
            <a:solidFill>
              <a:srgbClr val="B45F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Jack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2020-01-08T05:12:56Z</dcterms:created>
  <dc:creator>Parag Shah</dc:creator>
</cp:coreProperties>
</file>