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0203FAB-F273-4888-8BD4-413C501A5AC8}" type="slidenum">
              <a:rPr b="0" lang="en-IN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45F32CA-470C-4923-BC69-05730D181368}" type="slidenum">
              <a:rPr b="0" lang="en-IN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89800" y="11026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Electronic Circuit</a:t>
            </a:r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Software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96200" y="297720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Abhishek Dalvi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Akshay Bhosle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Mohit Ghare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Shantanu Veni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  ~ Imitating a real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2081160" y="2111760"/>
            <a:ext cx="5023440" cy="265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280080" y="1026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virtual prototyping system for electronic devices which incorporate visualisation,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combines user interaction with photorealistic 3D models.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Helps to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 link product development with a modelling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 increase product reliability, quality and fulfilment of user requirements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definition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3D visualised simulation of electronic circuits that is interactive and done through simulation, which is more vivid and intuitive, so that students easily understand the basic theory of circuits.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Literature review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*Video*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432000" y="1584000"/>
            <a:ext cx="57895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of electronic circuits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and user-friendly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Easily understandable working of electronic circuits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880000" y="1075320"/>
            <a:ext cx="3168000" cy="382068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3462840" y="360000"/>
            <a:ext cx="208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Use-Case diagram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68160" y="1152000"/>
            <a:ext cx="6006600" cy="34160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3546360" y="517680"/>
            <a:ext cx="163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diagram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75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  </a:t>
            </a: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 -  Innovation of the future!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LibreOffice/5.2.2.2$Linux_X86_64 LibreOffice_project/20m0$Build-2</Application>
  <Words>118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Dhaval</dc:creator>
  <dc:description/>
  <dc:language>en-IN</dc:language>
  <cp:lastModifiedBy/>
  <dcterms:modified xsi:type="dcterms:W3CDTF">2018-09-12T01:40:41Z</dcterms:modified>
  <cp:revision>18</cp:revision>
  <dc:subject/>
  <dc:title>Electronic teaching simulation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