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89800" y="11026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en-IN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</a:t>
            </a:r>
            <a:r>
              <a:rPr b="0" lang="en-IN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Electronic Circuit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Software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96200" y="297720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Abhishek Dalvi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Akshay Bhosle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Mohit Ghare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Shantanu Veni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Technology stack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65520" y="1872000"/>
            <a:ext cx="18784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DirectX12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OpenGL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Unreal Engine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Dependencies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744000" y="1944000"/>
            <a:ext cx="1361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 C++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 OpenGL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504240" y="2523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</a:t>
            </a: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are glad that you are a part of our journey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  ~ Imitating a real environment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3" descr=""/>
          <p:cNvPicPr/>
          <p:nvPr/>
        </p:nvPicPr>
        <p:blipFill>
          <a:blip r:embed="rId1"/>
          <a:stretch/>
        </p:blipFill>
        <p:spPr>
          <a:xfrm>
            <a:off x="2081160" y="2111760"/>
            <a:ext cx="5023080" cy="26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80080" y="1026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virtual prototyping system for electronic devices which incorporate visualisation,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 combines user interaction with photorealistic 3D models.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Helps to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~ link product development with a modelling environment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~ increase product reliability, quality and fulfilment of user requirements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definition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3D visualised simulation of electronic circuits that is interactive and done through simulation, which is more vivid and intuitive, so that students easily understand the basic theory of circuits.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32000" y="1584000"/>
            <a:ext cx="57891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of electronic circuits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Interactive and user-friendly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Easily understandable working of electronic circuits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462840" y="360000"/>
            <a:ext cx="2080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Use-Case diagram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880360" y="936000"/>
            <a:ext cx="3166920" cy="39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568160" y="1152000"/>
            <a:ext cx="6006240" cy="34156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3546360" y="517680"/>
            <a:ext cx="1637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diagram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560880"/>
            <a:ext cx="8519760" cy="34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 diagram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561120" y="1152000"/>
            <a:ext cx="1982880" cy="381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172800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 Working model  ~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LibreOffice/5.2.2.2$Linux_X86_64 LibreOffice_project/20m0$Build-2</Application>
  <Words>118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Dhaval</dc:creator>
  <dc:description/>
  <dc:language>en-IN</dc:language>
  <cp:lastModifiedBy/>
  <dcterms:modified xsi:type="dcterms:W3CDTF">2018-11-02T01:27:51Z</dcterms:modified>
  <cp:revision>20</cp:revision>
  <dc:subject/>
  <dc:title>Electronic teaching simulation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