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89800" y="1102680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r>
              <a:rPr lang="en-IN" sz="52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IN" sz="5200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lang="en-IN" sz="52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IN" sz="52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IN" sz="5200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lang="en-IN" sz="5200">
                <a:solidFill>
                  <a:srgbClr val="ffffff"/>
                </a:solidFill>
                <a:latin typeface="Arial"/>
                <a:ea typeface="Arial"/>
              </a:rPr>
              <a:t>Electronic Circuit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5200">
                <a:solidFill>
                  <a:srgbClr val="ffffff"/>
                </a:solidFill>
                <a:latin typeface="Arial"/>
                <a:ea typeface="Arial"/>
              </a:rPr>
              <a:t>Simulation Software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96200" y="2977200"/>
            <a:ext cx="851976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adadad"/>
                </a:solidFill>
                <a:latin typeface="Arial"/>
                <a:ea typeface="Arial"/>
              </a:rPr>
              <a:t>Abhishek Dalvi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adadad"/>
                </a:solidFill>
                <a:latin typeface="Arial"/>
                <a:ea typeface="Arial"/>
              </a:rPr>
              <a:t>Akshay Bhosle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adadad"/>
                </a:solidFill>
                <a:latin typeface="Arial"/>
                <a:ea typeface="Arial"/>
              </a:rPr>
              <a:t>Mohit Ghare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adadad"/>
                </a:solidFill>
                <a:latin typeface="Arial"/>
                <a:ea typeface="Arial"/>
              </a:rPr>
              <a:t>Shantanu Veni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Arial"/>
                <a:ea typeface="Arial"/>
              </a:rPr>
              <a:t>Simulation   ~ Imitating a real environment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1160" y="2111760"/>
            <a:ext cx="5023080" cy="265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Arial"/>
                <a:ea typeface="Arial"/>
              </a:rPr>
              <a:t>Abstract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280080" y="1026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adadad"/>
                </a:solidFill>
                <a:latin typeface="Arial"/>
                <a:ea typeface="Arial"/>
              </a:rPr>
              <a:t>A virtual prototyping system for electronic devices which incorporate visualisation,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adadad"/>
                </a:solidFill>
                <a:latin typeface="Arial"/>
                <a:ea typeface="Arial"/>
              </a:rPr>
              <a:t>that combines user interaction with photorealistic 3D models.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adadad"/>
                </a:solidFill>
                <a:latin typeface="Arial"/>
                <a:ea typeface="Arial"/>
              </a:rPr>
              <a:t>Helps to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adadad"/>
                </a:solidFill>
                <a:latin typeface="Arial"/>
                <a:ea typeface="Arial"/>
              </a:rPr>
              <a:t>~ link product development with a modelling environment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adadad"/>
                </a:solidFill>
                <a:latin typeface="Arial"/>
                <a:ea typeface="Arial"/>
              </a:rPr>
              <a:t>~ increase product reliability, quality and fulfilment of user requirements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Arial"/>
                <a:ea typeface="Arial"/>
              </a:rPr>
              <a:t>Problem definition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adadad"/>
                </a:solidFill>
                <a:latin typeface="Arial"/>
                <a:ea typeface="Arial"/>
              </a:rPr>
              <a:t>A 3D visualised simulation of electronic circuits that is interactive and done through simulation, which is more vivid and intuitive, so that students easily understand the basic theory of circuits.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Arial"/>
                <a:ea typeface="Arial"/>
              </a:rPr>
              <a:t>Literature review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adadad"/>
                </a:solidFill>
                <a:latin typeface="Arial"/>
                <a:ea typeface="Arial"/>
              </a:rPr>
              <a:t>*Video*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Arial"/>
                <a:ea typeface="Arial"/>
              </a:rPr>
              <a:t>Objectives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432000" y="1584000"/>
            <a:ext cx="5789160" cy="136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ffffff"/>
                </a:solidFill>
                <a:latin typeface="Arial"/>
              </a:rPr>
              <a:t>~</a:t>
            </a:r>
            <a:r>
              <a:rPr lang="en-IN">
                <a:solidFill>
                  <a:srgbClr val="ffffff"/>
                </a:solidFill>
                <a:latin typeface="Arial"/>
              </a:rPr>
              <a:t>	</a:t>
            </a:r>
            <a:r>
              <a:rPr lang="en-IN">
                <a:solidFill>
                  <a:srgbClr val="ffffff"/>
                </a:solidFill>
                <a:latin typeface="Arial"/>
              </a:rPr>
              <a:t>Simulation of electronic circuits</a:t>
            </a:r>
            <a:endParaRPr/>
          </a:p>
          <a:p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~</a:t>
            </a:r>
            <a:r>
              <a:rPr lang="en-IN">
                <a:solidFill>
                  <a:srgbClr val="ffffff"/>
                </a:solidFill>
                <a:latin typeface="Arial"/>
              </a:rPr>
              <a:t>	</a:t>
            </a:r>
            <a:r>
              <a:rPr lang="en-IN">
                <a:solidFill>
                  <a:srgbClr val="ffffff"/>
                </a:solidFill>
                <a:latin typeface="Arial"/>
              </a:rPr>
              <a:t>Interactive and user-friendly</a:t>
            </a:r>
            <a:endParaRPr/>
          </a:p>
          <a:p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~</a:t>
            </a:r>
            <a:r>
              <a:rPr lang="en-IN">
                <a:solidFill>
                  <a:srgbClr val="ffffff"/>
                </a:solidFill>
                <a:latin typeface="Arial"/>
              </a:rPr>
              <a:t>	</a:t>
            </a:r>
            <a:r>
              <a:rPr lang="en-IN">
                <a:solidFill>
                  <a:srgbClr val="ffffff"/>
                </a:solidFill>
                <a:latin typeface="Arial"/>
              </a:rPr>
              <a:t>Easily understandable working of electronic circuits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1075320"/>
            <a:ext cx="3167640" cy="382032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3462840" y="360000"/>
            <a:ext cx="20808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ffffff"/>
                </a:solidFill>
                <a:latin typeface="Arial"/>
              </a:rPr>
              <a:t>Use-Case diagram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68160" y="1152000"/>
            <a:ext cx="6006240" cy="3415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3546360" y="517680"/>
            <a:ext cx="16372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ffffff"/>
                </a:solidFill>
                <a:latin typeface="Arial"/>
              </a:rPr>
              <a:t>Class diagram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75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Arial"/>
                <a:ea typeface="Arial"/>
              </a:rPr>
              <a:t>Summary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adadad"/>
                </a:solidFill>
                <a:latin typeface="Arial"/>
                <a:ea typeface="Arial"/>
              </a:rPr>
              <a:t>                                   </a:t>
            </a:r>
            <a:r>
              <a:rPr lang="en-IN">
                <a:solidFill>
                  <a:srgbClr val="adadad"/>
                </a:solidFill>
                <a:latin typeface="Arial"/>
                <a:ea typeface="Arial"/>
              </a:rPr>
              <a:t>Simulation  -  Innovation of the future!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