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3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e30393f2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e30393f2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30393f2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30393f2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e30393f2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e30393f2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e30393f2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e30393f2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e30393f2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e30393f2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e30393f28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e30393f28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89642" y="1102662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Electronic </a:t>
            </a:r>
            <a:r>
              <a:rPr lang="en-GB" dirty="0" smtClean="0"/>
              <a:t>C</a:t>
            </a:r>
            <a:r>
              <a:rPr lang="en-GB" dirty="0" smtClean="0"/>
              <a:t>ircuit</a:t>
            </a:r>
            <a:br>
              <a:rPr lang="en-GB" dirty="0" smtClean="0"/>
            </a:br>
            <a:r>
              <a:rPr lang="en-GB" dirty="0" smtClean="0"/>
              <a:t>S</a:t>
            </a:r>
            <a:r>
              <a:rPr lang="en-GB" dirty="0" smtClean="0"/>
              <a:t>imulation </a:t>
            </a:r>
            <a:r>
              <a:rPr lang="en-GB" dirty="0"/>
              <a:t>S</a:t>
            </a:r>
            <a:r>
              <a:rPr lang="en-GB" dirty="0" smtClean="0"/>
              <a:t>oftware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96086" y="297728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/>
              <a:t>Abhishek</a:t>
            </a:r>
            <a:r>
              <a:rPr lang="en-GB" sz="1600" dirty="0"/>
              <a:t> </a:t>
            </a:r>
            <a:r>
              <a:rPr lang="en-GB" sz="1600" dirty="0" err="1"/>
              <a:t>Dalvi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/>
              <a:t>Akshay</a:t>
            </a:r>
            <a:r>
              <a:rPr lang="en-GB" sz="1600" dirty="0"/>
              <a:t> </a:t>
            </a:r>
            <a:r>
              <a:rPr lang="en-GB" sz="1600" dirty="0" err="1"/>
              <a:t>Bhosle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/>
              <a:t>Mohit</a:t>
            </a:r>
            <a:r>
              <a:rPr lang="en-GB" sz="1600" dirty="0"/>
              <a:t> </a:t>
            </a:r>
            <a:r>
              <a:rPr lang="en-GB" sz="1600" dirty="0" err="1"/>
              <a:t>Ghare</a:t>
            </a:r>
            <a:endParaRPr sz="16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/>
              <a:t>Shantanu</a:t>
            </a:r>
            <a:r>
              <a:rPr lang="en-GB" sz="1600" dirty="0"/>
              <a:t> </a:t>
            </a:r>
            <a:r>
              <a:rPr lang="en-GB" sz="1600" dirty="0" err="1"/>
              <a:t>Veni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 smtClean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smtClean="0">
                <a:solidFill>
                  <a:schemeClr val="tx1"/>
                </a:solidFill>
              </a:rPr>
              <a:t>Simulation   ~ Imitating a real environment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 descr="Are-We-Living-in-a-Computer-Simulation-spillword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048" y="2111768"/>
            <a:ext cx="5023944" cy="2659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80169" y="102635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A </a:t>
            </a:r>
            <a:r>
              <a:rPr lang="en-GB" dirty="0"/>
              <a:t>virtual prototyping system for electronic devices which incorporate </a:t>
            </a:r>
            <a:r>
              <a:rPr lang="en-GB" dirty="0" smtClean="0"/>
              <a:t>visualisation,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that </a:t>
            </a:r>
            <a:r>
              <a:rPr lang="en-GB" dirty="0"/>
              <a:t>combines user interaction with photorealistic 3D models.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lang="en-GB" dirty="0" smtClean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 smtClean="0"/>
              <a:t>H</a:t>
            </a:r>
            <a:r>
              <a:rPr lang="en-GB" dirty="0" smtClean="0"/>
              <a:t>elps to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 smtClean="0"/>
              <a:t>~ </a:t>
            </a:r>
            <a:r>
              <a:rPr lang="en-GB" dirty="0" smtClean="0"/>
              <a:t>link </a:t>
            </a:r>
            <a:r>
              <a:rPr lang="en-GB" dirty="0"/>
              <a:t>product development with </a:t>
            </a:r>
            <a:r>
              <a:rPr lang="en-GB" dirty="0" smtClean="0"/>
              <a:t>a modelling environment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 smtClean="0"/>
              <a:t>~ </a:t>
            </a:r>
            <a:r>
              <a:rPr lang="en-GB" dirty="0" smtClean="0"/>
              <a:t>increase </a:t>
            </a:r>
            <a:r>
              <a:rPr lang="en-GB" dirty="0"/>
              <a:t>product reliability, quality and </a:t>
            </a:r>
            <a:r>
              <a:rPr lang="en-GB" dirty="0" smtClean="0"/>
              <a:t>fulfilment </a:t>
            </a:r>
            <a:r>
              <a:rPr lang="en-GB" dirty="0"/>
              <a:t>of user </a:t>
            </a:r>
            <a:r>
              <a:rPr lang="en-GB" dirty="0" smtClean="0"/>
              <a:t>requirements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system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A 3D visualised simulation </a:t>
            </a:r>
            <a:r>
              <a:rPr lang="en-GB" dirty="0" smtClean="0"/>
              <a:t>of electronic circuits </a:t>
            </a:r>
            <a:r>
              <a:rPr lang="en-GB" dirty="0"/>
              <a:t>that </a:t>
            </a:r>
            <a:r>
              <a:rPr lang="en-GB" dirty="0" smtClean="0"/>
              <a:t>is interactive and done through simulation, which </a:t>
            </a:r>
            <a:r>
              <a:rPr lang="en-GB" dirty="0"/>
              <a:t>is more vivid and intuitive, so that students easily understand the basic theory </a:t>
            </a:r>
            <a:r>
              <a:rPr lang="en-GB" dirty="0" smtClean="0"/>
              <a:t>of circuits.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*</a:t>
            </a:r>
            <a:r>
              <a:rPr lang="en-US" dirty="0" smtClean="0"/>
              <a:t>V</a:t>
            </a:r>
            <a:r>
              <a:rPr lang="en-US" dirty="0" smtClean="0"/>
              <a:t>ideo*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Technology stack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~ Unreal Engine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~ Blender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~ Gimp/substance painter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Dependencies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~ OpenGL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~ C++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Schedule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 smtClean="0"/>
              <a:t>Under construction!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118</Words>
  <PresentationFormat>On-screen Show (16:9)</PresentationFormat>
  <Paragraphs>40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Simple Dark</vt:lpstr>
      <vt:lpstr>Electronic Circuit Simulation Software</vt:lpstr>
      <vt:lpstr>Introduction</vt:lpstr>
      <vt:lpstr>Abstract</vt:lpstr>
      <vt:lpstr>Proposed system</vt:lpstr>
      <vt:lpstr>Design</vt:lpstr>
      <vt:lpstr>Technology stack</vt:lpstr>
      <vt:lpstr>Dependencies</vt:lpstr>
      <vt:lpstr>Schedule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teaching simulation software</dc:title>
  <dc:creator>Dhaval</dc:creator>
  <cp:lastModifiedBy>Dhaval</cp:lastModifiedBy>
  <cp:revision>16</cp:revision>
  <dcterms:modified xsi:type="dcterms:W3CDTF">2018-08-02T10:24:23Z</dcterms:modified>
</cp:coreProperties>
</file>